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94" r:id="rId2"/>
    <p:sldId id="263" r:id="rId3"/>
    <p:sldId id="264" r:id="rId4"/>
    <p:sldId id="551" r:id="rId5"/>
    <p:sldId id="526" r:id="rId6"/>
    <p:sldId id="471" r:id="rId7"/>
    <p:sldId id="474" r:id="rId8"/>
    <p:sldId id="527" r:id="rId9"/>
    <p:sldId id="552" r:id="rId10"/>
    <p:sldId id="291" r:id="rId11"/>
  </p:sldIdLst>
  <p:sldSz cx="12192000" cy="6858000"/>
  <p:notesSz cx="6858000" cy="9144000"/>
  <p:embeddedFontLst>
    <p:embeddedFont>
      <p:font typeface="Fredoka One" panose="02000000000000000000" pitchFamily="2" charset="0"/>
      <p:regular r:id="rId13"/>
    </p:embeddedFont>
    <p:embeddedFont>
      <p:font typeface="GurbaniWebThick" panose="04040607000000020004" pitchFamily="82" charset="0"/>
      <p:regular r:id="rId14"/>
    </p:embeddedFont>
    <p:embeddedFont>
      <p:font typeface="Mongolian Baiti" panose="03000500000000000000" pitchFamily="66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C8DD"/>
    <a:srgbClr val="F1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8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A31CB-4A79-47F7-8B81-179975310DF8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5607F-9910-4E05-9FD0-3BF53C6EE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6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7808A-5AB5-4799-AA02-D206BADA1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5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57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6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53E6CD5-77E1-9810-BAFF-7D421C4293D5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231ABB-6FFF-559A-4FC0-F3DA3D0622E0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28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>
            <a:extLst>
              <a:ext uri="{FF2B5EF4-FFF2-40B4-BE49-F238E27FC236}">
                <a16:creationId xmlns:a16="http://schemas.microsoft.com/office/drawing/2014/main" id="{2B0A2C7A-191A-1DA4-2DFC-509343E6BD08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DD7A4E5-21F5-3E6D-70FE-AB1697423DB7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44FB2F-675D-40F8-0027-E238C228F657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17D6748-A43B-77FC-386D-CCC10EA8BA3F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960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39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2F60A1-950C-B989-B0DD-4DC981A00860}"/>
              </a:ext>
            </a:extLst>
          </p:cNvPr>
          <p:cNvSpPr/>
          <p:nvPr userDrawn="1"/>
        </p:nvSpPr>
        <p:spPr>
          <a:xfrm>
            <a:off x="11946011" y="3378193"/>
            <a:ext cx="516985" cy="516985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18FB954-7950-D8D0-BCCE-5D41042A6856}"/>
              </a:ext>
            </a:extLst>
          </p:cNvPr>
          <p:cNvSpPr/>
          <p:nvPr userDrawn="1"/>
        </p:nvSpPr>
        <p:spPr>
          <a:xfrm>
            <a:off x="-157150" y="4410306"/>
            <a:ext cx="314300" cy="314300"/>
          </a:xfrm>
          <a:prstGeom prst="ellipse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D3A3CC-1E85-0C90-5CE6-8C8E76DEFFED}"/>
              </a:ext>
            </a:extLst>
          </p:cNvPr>
          <p:cNvSpPr/>
          <p:nvPr userDrawn="1"/>
        </p:nvSpPr>
        <p:spPr>
          <a:xfrm>
            <a:off x="10656431" y="347010"/>
            <a:ext cx="300011" cy="3000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32DA00-A40E-B879-47E1-5CA4F3B765E6}"/>
              </a:ext>
            </a:extLst>
          </p:cNvPr>
          <p:cNvSpPr/>
          <p:nvPr userDrawn="1"/>
        </p:nvSpPr>
        <p:spPr>
          <a:xfrm>
            <a:off x="983456" y="-170934"/>
            <a:ext cx="517944" cy="517944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1008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D8185F-964B-FD15-A8AF-3D4A64B75B0D}"/>
              </a:ext>
            </a:extLst>
          </p:cNvPr>
          <p:cNvGrpSpPr/>
          <p:nvPr userDrawn="1"/>
        </p:nvGrpSpPr>
        <p:grpSpPr>
          <a:xfrm rot="895843" flipH="1">
            <a:off x="10047541" y="4840866"/>
            <a:ext cx="812660" cy="1183644"/>
            <a:chOff x="3741738" y="0"/>
            <a:chExt cx="4708526" cy="6858001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FFA2325C-06C4-4F6C-1FEE-73BFC5D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4D8894C8-323A-BF40-3E86-C04249EF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CF5079B7-8EAF-6EAE-D766-F5F4A5610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FB4012EE-3256-D0EB-1E5C-64CF9A037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00613CC-93EC-EF11-9047-F2007FB3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3E6255C9-50EC-0CD0-36C5-325613A59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93E44107-DCEF-7BDF-CF97-58B8195E5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478FB736-6BEC-DA6F-46F0-4C010AA2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4F43F05E-2461-3E58-7BBA-52ABAE77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1FE5B964-2D25-818E-54A4-0F8B2F97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F51D2F4F-E548-2C73-C843-5B61174CF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822D319C-0E84-6377-AA38-D31B431F3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2EE4243C-9310-7ECE-E064-D27DB428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691218A4-A563-8974-BD51-291F51375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554AAD61-E97C-C9E6-C6BF-CA1D757F8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6DE3960-C374-A147-0884-6EF0237D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EE7023B8-FDA9-FA48-A7DD-5A7E7AD7C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7761FFAB-8121-BE1C-6A45-84A4E78D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94A9435F-1ADC-11DD-D37D-493C5370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3E1EBC8A-2545-CC53-83B8-C1DC94998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E5651B20-5930-30C2-6F12-77D4DD19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78145259-A0D3-F398-5733-12436478E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8B84DE1F-9DBF-FBE0-EEFD-2A0B6F4C4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40D7C184-8181-5025-5AE5-85F7652B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E718BBF-EA87-78E2-C526-61FE625F9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5EF994ED-AA79-D101-BF24-8B964FDF3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9E4F4724-D5F3-6DEC-10B8-9F8AF09A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2">
              <a:extLst>
                <a:ext uri="{FF2B5EF4-FFF2-40B4-BE49-F238E27FC236}">
                  <a16:creationId xmlns:a16="http://schemas.microsoft.com/office/drawing/2014/main" id="{5A8272D5-6E38-861D-7EF8-E4EC9FE97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3676B765-BC4B-5F38-B148-40A31A5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C3925595-AE40-34D2-535D-9CD8F331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664A3DE-76AD-ABEB-B6F7-A8CB7F38B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6">
              <a:extLst>
                <a:ext uri="{FF2B5EF4-FFF2-40B4-BE49-F238E27FC236}">
                  <a16:creationId xmlns:a16="http://schemas.microsoft.com/office/drawing/2014/main" id="{41299334-FD17-214C-93B9-40D37ED1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7">
              <a:extLst>
                <a:ext uri="{FF2B5EF4-FFF2-40B4-BE49-F238E27FC236}">
                  <a16:creationId xmlns:a16="http://schemas.microsoft.com/office/drawing/2014/main" id="{393A2724-3D06-FA4B-FB34-967049186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8">
              <a:extLst>
                <a:ext uri="{FF2B5EF4-FFF2-40B4-BE49-F238E27FC236}">
                  <a16:creationId xmlns:a16="http://schemas.microsoft.com/office/drawing/2014/main" id="{FAE6CC79-8B38-E50F-07F3-1A83C223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99">
              <a:extLst>
                <a:ext uri="{FF2B5EF4-FFF2-40B4-BE49-F238E27FC236}">
                  <a16:creationId xmlns:a16="http://schemas.microsoft.com/office/drawing/2014/main" id="{B0C15340-C741-0010-A7DB-4BAC578E7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5D584F43-EE9B-B319-243B-9412A899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1">
              <a:extLst>
                <a:ext uri="{FF2B5EF4-FFF2-40B4-BE49-F238E27FC236}">
                  <a16:creationId xmlns:a16="http://schemas.microsoft.com/office/drawing/2014/main" id="{2BDA91D5-3EC4-652A-B476-94B168308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B0D7C8F3-5327-EDF8-D56A-564F84257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3">
              <a:extLst>
                <a:ext uri="{FF2B5EF4-FFF2-40B4-BE49-F238E27FC236}">
                  <a16:creationId xmlns:a16="http://schemas.microsoft.com/office/drawing/2014/main" id="{7864D54D-D443-BB9B-9B1D-E855A98F2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4">
              <a:extLst>
                <a:ext uri="{FF2B5EF4-FFF2-40B4-BE49-F238E27FC236}">
                  <a16:creationId xmlns:a16="http://schemas.microsoft.com/office/drawing/2014/main" id="{A6C01D94-444B-1250-DC5F-1F51C95FC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5">
              <a:extLst>
                <a:ext uri="{FF2B5EF4-FFF2-40B4-BE49-F238E27FC236}">
                  <a16:creationId xmlns:a16="http://schemas.microsoft.com/office/drawing/2014/main" id="{17E76C58-5C61-A620-0625-A4B246F7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id="{8921BEDD-FDC2-ADEB-3E93-99326505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E639D6B9-F7A8-CA69-3571-FC2BDCD1E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8">
              <a:extLst>
                <a:ext uri="{FF2B5EF4-FFF2-40B4-BE49-F238E27FC236}">
                  <a16:creationId xmlns:a16="http://schemas.microsoft.com/office/drawing/2014/main" id="{85E7B749-8046-AA93-6EEA-507F96F9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09">
              <a:extLst>
                <a:ext uri="{FF2B5EF4-FFF2-40B4-BE49-F238E27FC236}">
                  <a16:creationId xmlns:a16="http://schemas.microsoft.com/office/drawing/2014/main" id="{71978045-2B1D-17CC-7D10-1466021DA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10">
              <a:extLst>
                <a:ext uri="{FF2B5EF4-FFF2-40B4-BE49-F238E27FC236}">
                  <a16:creationId xmlns:a16="http://schemas.microsoft.com/office/drawing/2014/main" id="{B5F1C923-CF41-03A9-A788-091738EA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886025D-4BE8-9ABE-6E1D-05AE42B8D7A2}"/>
              </a:ext>
            </a:extLst>
          </p:cNvPr>
          <p:cNvSpPr/>
          <p:nvPr userDrawn="1"/>
        </p:nvSpPr>
        <p:spPr>
          <a:xfrm>
            <a:off x="-61399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4300FE-011F-0AA3-CC1F-852BB945FA2F}"/>
              </a:ext>
            </a:extLst>
          </p:cNvPr>
          <p:cNvSpPr/>
          <p:nvPr userDrawn="1"/>
        </p:nvSpPr>
        <p:spPr>
          <a:xfrm>
            <a:off x="-150007" y="43560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3D75949-2A2A-9F81-5C13-DD3183EE9253}"/>
              </a:ext>
            </a:extLst>
          </p:cNvPr>
          <p:cNvSpPr/>
          <p:nvPr userDrawn="1"/>
        </p:nvSpPr>
        <p:spPr>
          <a:xfrm>
            <a:off x="11216640" y="-227569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C33C3A3-457D-D7E5-C728-AF48F285D0D5}"/>
              </a:ext>
            </a:extLst>
          </p:cNvPr>
          <p:cNvSpPr/>
          <p:nvPr userDrawn="1"/>
        </p:nvSpPr>
        <p:spPr>
          <a:xfrm>
            <a:off x="11739656" y="359092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485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91804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EBB828E-60C3-CD3C-56DA-8150A560F132}"/>
              </a:ext>
            </a:extLst>
          </p:cNvPr>
          <p:cNvSpPr/>
          <p:nvPr userDrawn="1"/>
        </p:nvSpPr>
        <p:spPr>
          <a:xfrm rot="5400000">
            <a:off x="273221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3B2E7C-3D80-D6CB-29DE-8636637ED855}"/>
              </a:ext>
            </a:extLst>
          </p:cNvPr>
          <p:cNvSpPr/>
          <p:nvPr userDrawn="1"/>
        </p:nvSpPr>
        <p:spPr>
          <a:xfrm>
            <a:off x="10645961" y="-300038"/>
            <a:ext cx="600075" cy="6000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7AB969-7406-6472-F04F-5959394EDF74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80E90-6142-C25A-7CC1-0777FBE35782}"/>
              </a:ext>
            </a:extLst>
          </p:cNvPr>
          <p:cNvSpPr/>
          <p:nvPr userDrawn="1"/>
        </p:nvSpPr>
        <p:spPr>
          <a:xfrm>
            <a:off x="11958763" y="2524832"/>
            <a:ext cx="455138" cy="45513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E0542-21FD-3F41-9DD9-F6A6CFA37199}"/>
              </a:ext>
            </a:extLst>
          </p:cNvPr>
          <p:cNvGrpSpPr/>
          <p:nvPr userDrawn="1"/>
        </p:nvGrpSpPr>
        <p:grpSpPr>
          <a:xfrm rot="812020" flipH="1">
            <a:off x="9819934" y="5215978"/>
            <a:ext cx="746293" cy="769990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6D5958B-0446-A728-75A9-66716006A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07B819-3E7B-363E-A769-DA03A1012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4026F5-A09A-EA7B-9A9F-9F959F493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3EA5955-4A9F-AD6F-C109-37F51890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AF03F0-9E57-3DAA-30AF-C0436A880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532CB1C-BA53-581E-26A7-C3600AA3A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1705957-0975-6BCA-E2A5-DE542090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1091667-253B-F4E2-9DDA-310C12DA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B12F8C5-8CE5-BA8F-9A30-8648F23D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69D495D-62EC-CA18-1390-D28253812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76DF004-9CC7-B69F-6840-5C9C4F38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6D6568-E6EF-CFD1-8DA0-C0133459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0EE0241-9596-8EA9-C35D-F6B17371A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80B36EC0-18A7-2723-7564-D570887D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08197A2-6C67-CD7B-382A-2FDAB035B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FEB5C4-03CA-24FF-7A2B-6B55F6CD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EA0458-A23B-BBAD-53DB-843AC5FB2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5C8AF16-A5C2-B97E-C1CE-718AFDCF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5E603F1-689C-79D8-2C9C-52BD3EEDF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F486AEF-0039-36E2-91B7-DED4D42C3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466C1CE-88E3-3895-45B1-97AD81F8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02794A9-1105-AC1B-E183-9B367B241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67C8A7CA-83B1-B5F7-1546-CDA05386C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E5AD264F-C68A-D38D-2725-4C4C05C08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5B2C0D7-5479-9013-F5B1-DAC9BA5E8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413E5FE-D5E8-4058-EBF1-77AAA94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DDAA548-75B6-1732-EBC6-A24A45B6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00E28972-2FBC-26F1-26E0-8FD2EBFE5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BE24D9AB-58A3-32A3-CF7B-EAF1BAAD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C04AB4B9-C189-DC22-1799-74D20F2E2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000D197-E2F8-4AD2-1FFD-8AC45FCDE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8327618-A2C3-B0F0-8B8F-005DFE9D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EFD2D1-7410-BFAC-E1B1-DBB4438A4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07B40F93-0778-26FD-D328-38690AC55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567604BC-828C-A564-620F-46A0CC0D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BEE71C51-EE78-C414-1E8F-6251E9DEF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F2823E15-5FF3-2391-657A-2D39BA6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22ACB937-2EA6-5C05-EC74-3B035BC44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FF0B1292-F56C-D1DE-03D5-6BF9C0B6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84E7EF63-CDC2-6F65-47FB-81A16061C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3225F6D-B39C-A7FC-6578-733178437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5E662DD2-65B1-F14E-FF08-A97A5C7FC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0DDD436-DFD9-4735-FBF4-5B74AABC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2C2428F-37EF-2B27-7DEC-5938C0150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7AE08E4E-6AD3-FBB2-B154-65550B18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4E3228FB-4376-7BCC-70D2-FFDC769DC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65945B7B-E226-37AD-5504-FF908176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29C798DC-91AA-3D5C-70BE-3B4C7876A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8EBA1A36-F7B6-8382-39B2-0FA048FAF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9139A97A-F6F7-F139-8729-AAAC8B909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8E39835B-B327-903D-11FE-A272561F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643F8C73-33F2-35A9-7658-18328A0FB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A933E05-BC1F-6BBD-1244-47AE5A1EC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17625565-F449-B726-265E-AD3820C9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F8A0DE37-E229-8BE9-A291-2C5FB2381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1EE053A8-A8C1-E194-01B8-7F0A6BBC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6445D21D-09BA-EA91-1A4A-AA2440591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5F771A22-7A94-F837-83B8-7F15A2BE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FD7AF76C-D53A-F710-9EF7-69934B31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A61C3FB-95A7-1BC4-F33A-C14B98B2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74D33A57-733A-648A-66AB-5607C9A6F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F93459B0-275F-AC8B-1439-375A40DA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3F0D87A5-5229-A9E4-2C48-9329EEC9C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3C4EED68-901B-DB2F-90A6-08022FE5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487DDF2-381A-CD07-5437-A05D70E6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D5933CF9-0BBE-23C3-3191-0667B702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9B23307-0CB3-E722-CD9F-2EE1ADF64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598C96CD-8848-C690-8555-FF717307E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7D92FCA3-32A5-20C3-BDFD-8A6C5932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72A178F1-3567-E030-09C6-B368BE9C7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A47EF98-02D0-F101-1728-9FD04013E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EDF7832E-AD54-212D-CAF6-82EC9F264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DB002459-6E7E-99A4-9CA8-81E2E028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14A30B94-3897-D858-647B-272714F71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6A64462A-33D1-6C2D-D46E-85BA4CDD3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45B53C92-4FFA-96A4-914F-B0BC8ACCD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A9004AC-8503-6AFE-230F-EE1B2ABE1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402BF5F6-EAB5-39DB-E9BB-4602D20DF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E49DD38C-B377-AC3A-73F0-32A397247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3FD4DBCF-90CE-3362-F80F-3061F5B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74B8A552-CBAF-5202-3B63-7BCB602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DBA06B68-5A09-F896-6173-571C830C7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53607E03-7B8D-DD4F-72EF-0D969A06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8">
              <a:extLst>
                <a:ext uri="{FF2B5EF4-FFF2-40B4-BE49-F238E27FC236}">
                  <a16:creationId xmlns:a16="http://schemas.microsoft.com/office/drawing/2014/main" id="{2BE7ECCD-D74A-CF42-9840-1F454E570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E9BB0ED7-E013-0847-36BC-73A8439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90">
              <a:extLst>
                <a:ext uri="{FF2B5EF4-FFF2-40B4-BE49-F238E27FC236}">
                  <a16:creationId xmlns:a16="http://schemas.microsoft.com/office/drawing/2014/main" id="{96D3B9E7-E9BC-0197-EC7B-986D893A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AB011D62-D638-619C-0897-DDDFD59EF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2">
              <a:extLst>
                <a:ext uri="{FF2B5EF4-FFF2-40B4-BE49-F238E27FC236}">
                  <a16:creationId xmlns:a16="http://schemas.microsoft.com/office/drawing/2014/main" id="{580D0FA7-BAC1-A8D7-2BCB-D258CB5A7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8378BA55-48F0-E271-7169-B981D71B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4">
              <a:extLst>
                <a:ext uri="{FF2B5EF4-FFF2-40B4-BE49-F238E27FC236}">
                  <a16:creationId xmlns:a16="http://schemas.microsoft.com/office/drawing/2014/main" id="{F8DB518D-3647-3B90-811F-CA983911C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68B62A0E-F1EC-5725-72F1-9525E9FD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6">
              <a:extLst>
                <a:ext uri="{FF2B5EF4-FFF2-40B4-BE49-F238E27FC236}">
                  <a16:creationId xmlns:a16="http://schemas.microsoft.com/office/drawing/2014/main" id="{5205C625-CF7A-A124-E257-B629BD55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21C3FF53-058E-4E61-DE88-97D67BAD7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8">
              <a:extLst>
                <a:ext uri="{FF2B5EF4-FFF2-40B4-BE49-F238E27FC236}">
                  <a16:creationId xmlns:a16="http://schemas.microsoft.com/office/drawing/2014/main" id="{E5B85881-525E-49B4-60D6-559B0E1B5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9">
              <a:extLst>
                <a:ext uri="{FF2B5EF4-FFF2-40B4-BE49-F238E27FC236}">
                  <a16:creationId xmlns:a16="http://schemas.microsoft.com/office/drawing/2014/main" id="{D0428D7B-9B74-AF8F-7569-2D96BD63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CEBBE591-C112-FDDB-A620-368B06382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BCF2B597-F9B7-C5E0-E0E9-15240200B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0925CD09-E560-F3F7-CF75-133E9094F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D659DADD-7272-1A14-56F0-602F2BE3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04">
              <a:extLst>
                <a:ext uri="{FF2B5EF4-FFF2-40B4-BE49-F238E27FC236}">
                  <a16:creationId xmlns:a16="http://schemas.microsoft.com/office/drawing/2014/main" id="{5A516865-69ED-031E-1B94-505DF2919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C2EAC844-5CEC-59E9-1B99-8FAF66908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6">
              <a:extLst>
                <a:ext uri="{FF2B5EF4-FFF2-40B4-BE49-F238E27FC236}">
                  <a16:creationId xmlns:a16="http://schemas.microsoft.com/office/drawing/2014/main" id="{84D6ECFD-1150-8323-7359-3986022AB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953384EC-56AE-1F17-FEF6-D5C8A43F2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8">
              <a:extLst>
                <a:ext uri="{FF2B5EF4-FFF2-40B4-BE49-F238E27FC236}">
                  <a16:creationId xmlns:a16="http://schemas.microsoft.com/office/drawing/2014/main" id="{7305379B-E1F4-1FF6-B19B-D52CFE5F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BF1D76E4-48F9-8906-6D2C-AC40EE465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0">
              <a:extLst>
                <a:ext uri="{FF2B5EF4-FFF2-40B4-BE49-F238E27FC236}">
                  <a16:creationId xmlns:a16="http://schemas.microsoft.com/office/drawing/2014/main" id="{52DF2396-7F9F-97DE-CE42-6B3F2D99B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7340C782-9779-1682-933E-D31D0D61E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12">
              <a:extLst>
                <a:ext uri="{FF2B5EF4-FFF2-40B4-BE49-F238E27FC236}">
                  <a16:creationId xmlns:a16="http://schemas.microsoft.com/office/drawing/2014/main" id="{525FA97B-3749-5FF7-1CB5-F56ECD00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1A5DB2D6-5696-0354-5D24-7C996C7A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14">
              <a:extLst>
                <a:ext uri="{FF2B5EF4-FFF2-40B4-BE49-F238E27FC236}">
                  <a16:creationId xmlns:a16="http://schemas.microsoft.com/office/drawing/2014/main" id="{4DAA4DD8-526F-F435-E78D-D1AC4450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1E53E503-84EC-8A9D-D6FA-05244140F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39138454-6051-3598-A4E6-10A71FB5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3D85A415-9634-D6D6-99EE-1EC337E39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7302FF12-B033-AD1A-8647-063B9753A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AD1615C-CE23-EA78-865D-6A25A4914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2CF723F0-6C90-AC7A-432C-B3A3C1728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7CE41B5C-2C77-0721-CA3F-9127E716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22">
              <a:extLst>
                <a:ext uri="{FF2B5EF4-FFF2-40B4-BE49-F238E27FC236}">
                  <a16:creationId xmlns:a16="http://schemas.microsoft.com/office/drawing/2014/main" id="{8FF4168F-241A-BAEB-30CD-822F10AF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3">
              <a:extLst>
                <a:ext uri="{FF2B5EF4-FFF2-40B4-BE49-F238E27FC236}">
                  <a16:creationId xmlns:a16="http://schemas.microsoft.com/office/drawing/2014/main" id="{DD2DEE5C-C876-AEF8-DBCF-EA7CFC759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0648222F-6BEF-260F-1018-2A5F8C0F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7276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4167E-6 0 L 3.54167E-6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2.59259E-6 L 8.33333E-7 -0.11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5B56D9-B616-A806-BBDD-5505D66E8D7E}"/>
              </a:ext>
            </a:extLst>
          </p:cNvPr>
          <p:cNvSpPr/>
          <p:nvPr userDrawn="1"/>
        </p:nvSpPr>
        <p:spPr>
          <a:xfrm>
            <a:off x="-167381" y="0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A70CFA-43BE-D157-917B-867F2E054EFD}"/>
              </a:ext>
            </a:extLst>
          </p:cNvPr>
          <p:cNvSpPr/>
          <p:nvPr userDrawn="1"/>
        </p:nvSpPr>
        <p:spPr>
          <a:xfrm>
            <a:off x="10795994" y="491486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ECF06E-0B44-AACD-C660-4674B705F347}"/>
              </a:ext>
            </a:extLst>
          </p:cNvPr>
          <p:cNvSpPr/>
          <p:nvPr userDrawn="1"/>
        </p:nvSpPr>
        <p:spPr>
          <a:xfrm>
            <a:off x="-183723" y="42827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828D1D-2D96-5AD0-4C9B-F16647FF7E75}"/>
              </a:ext>
            </a:extLst>
          </p:cNvPr>
          <p:cNvSpPr/>
          <p:nvPr userDrawn="1"/>
        </p:nvSpPr>
        <p:spPr>
          <a:xfrm>
            <a:off x="11964431" y="3538384"/>
            <a:ext cx="455138" cy="4551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010768-A904-9B9E-7210-533FCAC7F330}"/>
              </a:ext>
            </a:extLst>
          </p:cNvPr>
          <p:cNvSpPr/>
          <p:nvPr userDrawn="1"/>
        </p:nvSpPr>
        <p:spPr>
          <a:xfrm>
            <a:off x="1953199" y="1661775"/>
            <a:ext cx="8171302" cy="3987514"/>
          </a:xfrm>
          <a:prstGeom prst="roundRect">
            <a:avLst>
              <a:gd name="adj" fmla="val 23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1770A5-E72E-9254-DE8A-3D9606AA90FE}"/>
              </a:ext>
            </a:extLst>
          </p:cNvPr>
          <p:cNvSpPr/>
          <p:nvPr userDrawn="1"/>
        </p:nvSpPr>
        <p:spPr>
          <a:xfrm>
            <a:off x="1731730" y="1476010"/>
            <a:ext cx="671538" cy="671542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d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82F85B-6150-C155-9841-48FC95C2FC50}"/>
              </a:ext>
            </a:extLst>
          </p:cNvPr>
          <p:cNvSpPr/>
          <p:nvPr userDrawn="1"/>
        </p:nvSpPr>
        <p:spPr>
          <a:xfrm>
            <a:off x="9826847" y="3036247"/>
            <a:ext cx="600075" cy="6000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AD435-DA02-2A64-FC64-9AD5D8AEA7F6}"/>
              </a:ext>
            </a:extLst>
          </p:cNvPr>
          <p:cNvSpPr/>
          <p:nvPr userDrawn="1"/>
        </p:nvSpPr>
        <p:spPr>
          <a:xfrm>
            <a:off x="3850314" y="5337858"/>
            <a:ext cx="643768" cy="64376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B62D6C-ED4F-BE79-8383-031B5FFE0ABB}"/>
              </a:ext>
            </a:extLst>
          </p:cNvPr>
          <p:cNvGrpSpPr/>
          <p:nvPr userDrawn="1"/>
        </p:nvGrpSpPr>
        <p:grpSpPr>
          <a:xfrm rot="812020" flipH="1">
            <a:off x="9478585" y="4978100"/>
            <a:ext cx="615828" cy="635382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8ABF66F-3EA1-1493-198C-04FC77277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C8F5157-059D-DF6A-B0EF-CB97C9E6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4C7F5ED-75FD-381C-5FA4-9D26CEAF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B2C477-6C56-F9D0-FE30-E9A3E2AC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6B35DE0-DB74-4FCB-5F98-CEFB7197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DD6983-1453-A167-872A-C1B96F223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5BA63E-5EDF-39C3-0A23-89AE62DB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643D81F8-CE6E-57CF-D045-E8BF7DF3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F5820AF8-C58D-816A-64DB-A384575F8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9C5EEE1-2830-96B4-0A6F-EA521157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B5E4A33-F442-97EB-54BC-63477AE3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DA322AB3-A14F-EC89-C8EC-625EF29AC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CDCBA4BD-BA3C-B4B4-03D7-AF44470C8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F660AD9-AE32-16BF-FAEE-C923ADDB8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87528EA-DEE0-3700-E255-16001C1B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7E1D028-2EDC-F7BF-5BF2-A2213C016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C5D781-B9DE-0AEB-7B31-9413021E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0B775E4-FDA0-CB20-E41F-FF5EE70A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6245C1CE-2C4F-20BC-2C43-25F422DC1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06C39CAD-6334-4E09-F0C0-624F3DB81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39AA917-96B6-0CF5-1A5A-50EE992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F390D663-0BB8-6F2C-8181-8756762C5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CB5BB6A-DD73-AB53-5EB2-F996CF824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57033A3A-2BF0-BAC6-0927-B5637E1C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3D20F4B-25C1-BEA6-02BD-8EEF6608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FDF6862-AA4E-1612-978C-16C45CF86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6BAC04C-BB84-D487-4DA1-223EDCDC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C66E0B-C8C8-9A4A-7470-2F2A51C3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C6A8C1E-13E0-6B7C-DB8D-2084AFE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C6DCAA9-5C2D-0153-18BC-49299EEF0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648E2DC1-D752-84F7-E867-99564D97A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F90340AD-CDB0-1E70-A1E3-38DCF7860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880E953-BBE4-60FF-D2B9-5994D047D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7A43AFF-8C4C-BF2C-5831-9DB8EED36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3E28A6F8-EB89-9425-63C9-C9903BE9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E5CEFAA-C533-A29F-A4A5-7FB9DAD8B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0EDEC92-BC6F-FA66-BE28-E10E68B1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DD6B955E-0E19-5C8B-7D7B-A794BDF2B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4C0AB5F-E3AD-F46B-4363-639C19DB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BE73D562-8EA1-BD7E-66F7-83BA602BB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62C9E7BB-8B7F-83BA-044F-B4785EF3E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36678D3-1557-0AA5-5789-360C1438D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A670A21-6BE3-129C-B845-2AC3909E1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C89432E-9311-74AD-A088-3CFBAD66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4386B7A7-E312-B61C-E16B-EF4589A56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34B928F-9B54-E75E-927C-B9D56ED2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A2A51BEE-2FE0-ACD6-B4FB-B2A7FCD14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C38F21C4-B310-CBF2-372E-616CE8AE7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232A0EA2-E941-45F2-FE12-C400991C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29F2420-FCCF-4E81-356E-D3E56AE4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F0CBBDD-9A32-612D-88D6-9304F420E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1BB24AA3-FA7D-8E5D-DB19-A5253F054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A6623018-1262-26AB-4FD3-66431F00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C5027AF4-D5E5-420F-5AE4-2BF575D9F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48F63CDA-AE9B-6EA2-ADC7-70633FCD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B17E7987-227C-8368-D78C-55EC7F1F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B3D187BB-6995-D3A4-7810-7CB196216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982F54AF-1DC6-4C3F-7CE1-EB86FACB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85C03071-89B3-EECC-5E39-269084E1A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312DAAAE-EC74-0926-CD14-8E1D33F3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C7792D6A-0401-BF46-FABE-51729661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1AF8E420-37E8-60E9-B57B-C3BAB9AA7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ECE53E06-E142-1F35-88B2-29ACE7367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69FA54AF-0153-C03E-BD15-2C5F8B9F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E4B81797-0DF8-DCB8-C839-3F09B2C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F7961183-2972-BD3C-AFA6-978B1666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5CD89109-F0CF-E7EC-2E01-9240F7B58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4583E6CC-A5CB-549D-7CAF-C815CC06C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74EAAD0E-537B-0E9D-B26F-A2CCE1401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0CED8A50-79F4-17A3-6066-E6B1EBF47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56B2194-5BA9-0B3C-D43C-B0251A2E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B64AF908-45E4-67FA-CB1D-747FB90D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CCDC552B-3E6B-7CDC-E898-03C1BEA47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FC9B15A0-D8CA-AE32-757B-E3704E288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112B0B8-3F3B-6352-F15A-41749FF8E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DC832025-9EDE-7B0B-53C9-0F6EDFB4E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FEBF19F1-819C-026D-A914-4939B1A1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8C25820C-5E05-CE1F-08F2-ADE23FE4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4" name="Freeform 83">
              <a:extLst>
                <a:ext uri="{FF2B5EF4-FFF2-40B4-BE49-F238E27FC236}">
                  <a16:creationId xmlns:a16="http://schemas.microsoft.com/office/drawing/2014/main" id="{23E03F7F-E2BB-B2B7-AA60-266638E7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84">
              <a:extLst>
                <a:ext uri="{FF2B5EF4-FFF2-40B4-BE49-F238E27FC236}">
                  <a16:creationId xmlns:a16="http://schemas.microsoft.com/office/drawing/2014/main" id="{114C65BA-86E0-21DE-BF44-240A62192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85">
              <a:extLst>
                <a:ext uri="{FF2B5EF4-FFF2-40B4-BE49-F238E27FC236}">
                  <a16:creationId xmlns:a16="http://schemas.microsoft.com/office/drawing/2014/main" id="{423FFB60-7074-A928-675B-45CCCB3D9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6">
              <a:extLst>
                <a:ext uri="{FF2B5EF4-FFF2-40B4-BE49-F238E27FC236}">
                  <a16:creationId xmlns:a16="http://schemas.microsoft.com/office/drawing/2014/main" id="{2C9C58BC-A810-45E5-8DF4-6ABA8F0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87">
              <a:extLst>
                <a:ext uri="{FF2B5EF4-FFF2-40B4-BE49-F238E27FC236}">
                  <a16:creationId xmlns:a16="http://schemas.microsoft.com/office/drawing/2014/main" id="{DF6F8A36-0ABF-DC68-D022-10B328410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88">
              <a:extLst>
                <a:ext uri="{FF2B5EF4-FFF2-40B4-BE49-F238E27FC236}">
                  <a16:creationId xmlns:a16="http://schemas.microsoft.com/office/drawing/2014/main" id="{1A5443E2-3C79-33FC-452D-627C99A6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2C18064F-4A6B-CFB1-F86C-47DAE8A7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E142174F-B0A6-6A35-7578-4DC0E8A4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91">
              <a:extLst>
                <a:ext uri="{FF2B5EF4-FFF2-40B4-BE49-F238E27FC236}">
                  <a16:creationId xmlns:a16="http://schemas.microsoft.com/office/drawing/2014/main" id="{11AF1F31-29F6-1C99-314A-C2ED8DBEE6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2">
              <a:extLst>
                <a:ext uri="{FF2B5EF4-FFF2-40B4-BE49-F238E27FC236}">
                  <a16:creationId xmlns:a16="http://schemas.microsoft.com/office/drawing/2014/main" id="{403DB51E-82BC-4430-1D98-F2E54800C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93">
              <a:extLst>
                <a:ext uri="{FF2B5EF4-FFF2-40B4-BE49-F238E27FC236}">
                  <a16:creationId xmlns:a16="http://schemas.microsoft.com/office/drawing/2014/main" id="{CDEC6827-0AA6-7169-EC4C-BDBCB9CD3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94">
              <a:extLst>
                <a:ext uri="{FF2B5EF4-FFF2-40B4-BE49-F238E27FC236}">
                  <a16:creationId xmlns:a16="http://schemas.microsoft.com/office/drawing/2014/main" id="{1942125B-2918-3F5F-D4C6-0F012EF5A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74451BE1-01EE-5B61-01A0-315C19484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156BF9EB-CE6B-1534-213D-48F64A386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FD505CD-E777-168F-5E76-AA6DA5BB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B4E07B20-DE99-6571-3803-67912F7B2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D0090234-F601-3A1B-610C-7AD755CD4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105DEC38-47FC-20B9-31F9-17EEA468A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8267C137-19DA-A405-E74F-0799B4C2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FDBA5736-8EE1-E83C-7B95-AF1D279EB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C6C3DAA9-CC65-50D2-7B88-DB7FADBD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A6E062EF-67A3-DCA6-F2C1-DD0C09CA8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C882FC4F-B412-FB51-EB7C-7C4B6EF93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F1C566D3-DF92-2774-C4B8-C00DE55D6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B80379D1-709A-1C11-A9E6-A3AF7344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A634B224-85D7-EBEB-CBD5-5D73A5877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A89EBBD7-2F46-E55D-1D9F-E86BFC491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716BA4B2-1DC4-7455-6D00-CF11B66A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B971919C-3BE3-CB44-8B0B-37F67DA6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117C2116-3147-FA51-2EC6-ED036743C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F5191599-45FA-58E3-96A5-422EA5BFF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F3210B2-19E1-FB13-BD7F-4A75EAB1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4BC11C5A-4229-4981-CAB8-E6F01E3A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D0C71F3D-0B52-B65E-8EEB-DF95475B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3F54755A-A103-0CB6-DE8E-3AD29449D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8BFA2E70-836E-D0D4-0595-DB8E215C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19">
              <a:extLst>
                <a:ext uri="{FF2B5EF4-FFF2-40B4-BE49-F238E27FC236}">
                  <a16:creationId xmlns:a16="http://schemas.microsoft.com/office/drawing/2014/main" id="{7E0DC0FF-F366-459A-6EE9-765FC1A91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20">
              <a:extLst>
                <a:ext uri="{FF2B5EF4-FFF2-40B4-BE49-F238E27FC236}">
                  <a16:creationId xmlns:a16="http://schemas.microsoft.com/office/drawing/2014/main" id="{30B0D99C-0180-09D5-9049-694C2F9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121">
              <a:extLst>
                <a:ext uri="{FF2B5EF4-FFF2-40B4-BE49-F238E27FC236}">
                  <a16:creationId xmlns:a16="http://schemas.microsoft.com/office/drawing/2014/main" id="{AC400EDB-42F9-3A3A-4563-21F5EA97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122">
              <a:extLst>
                <a:ext uri="{FF2B5EF4-FFF2-40B4-BE49-F238E27FC236}">
                  <a16:creationId xmlns:a16="http://schemas.microsoft.com/office/drawing/2014/main" id="{F73B2A4C-62EB-1F0B-32C2-16F7A960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123">
              <a:extLst>
                <a:ext uri="{FF2B5EF4-FFF2-40B4-BE49-F238E27FC236}">
                  <a16:creationId xmlns:a16="http://schemas.microsoft.com/office/drawing/2014/main" id="{0AC8DB10-FE45-1386-2134-E921222F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124">
              <a:extLst>
                <a:ext uri="{FF2B5EF4-FFF2-40B4-BE49-F238E27FC236}">
                  <a16:creationId xmlns:a16="http://schemas.microsoft.com/office/drawing/2014/main" id="{837D1FA2-2884-5219-1078-3CD56D0C8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48564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7DF471-1545-3E9D-F943-D0D92B036BC4}"/>
              </a:ext>
            </a:extLst>
          </p:cNvPr>
          <p:cNvSpPr/>
          <p:nvPr userDrawn="1"/>
        </p:nvSpPr>
        <p:spPr>
          <a:xfrm flipV="1">
            <a:off x="6259210" y="632444"/>
            <a:ext cx="6109031" cy="5448300"/>
          </a:xfrm>
          <a:custGeom>
            <a:avLst/>
            <a:gdLst>
              <a:gd name="connsiteX0" fmla="*/ 4648 w 7391400"/>
              <a:gd name="connsiteY0" fmla="*/ 0 h 6591971"/>
              <a:gd name="connsiteX1" fmla="*/ 7371596 w 7391400"/>
              <a:gd name="connsiteY1" fmla="*/ 0 h 6591971"/>
              <a:gd name="connsiteX2" fmla="*/ 7391400 w 7391400"/>
              <a:gd name="connsiteY2" fmla="*/ 5950652 h 6591971"/>
              <a:gd name="connsiteX3" fmla="*/ 3529694 w 7391400"/>
              <a:gd name="connsiteY3" fmla="*/ 5465800 h 6591971"/>
              <a:gd name="connsiteX4" fmla="*/ 2981550 w 7391400"/>
              <a:gd name="connsiteY4" fmla="*/ 2062229 h 6591971"/>
              <a:gd name="connsiteX5" fmla="*/ 4648 w 7391400"/>
              <a:gd name="connsiteY5" fmla="*/ 0 h 659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1400" h="6591971">
                <a:moveTo>
                  <a:pt x="4648" y="0"/>
                </a:moveTo>
                <a:lnTo>
                  <a:pt x="7371596" y="0"/>
                </a:lnTo>
                <a:cubicBezTo>
                  <a:pt x="7378197" y="1983551"/>
                  <a:pt x="7384799" y="3967101"/>
                  <a:pt x="7391400" y="5950652"/>
                </a:cubicBezTo>
                <a:cubicBezTo>
                  <a:pt x="6896311" y="6571165"/>
                  <a:pt x="4789466" y="7199770"/>
                  <a:pt x="3529694" y="5465800"/>
                </a:cubicBezTo>
                <a:cubicBezTo>
                  <a:pt x="2910240" y="4101497"/>
                  <a:pt x="3795384" y="3078814"/>
                  <a:pt x="2981550" y="2062229"/>
                </a:cubicBezTo>
                <a:cubicBezTo>
                  <a:pt x="2167716" y="1045644"/>
                  <a:pt x="-116596" y="2394604"/>
                  <a:pt x="464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859BB-CC1D-8328-6483-23F2F066AFF5}"/>
              </a:ext>
            </a:extLst>
          </p:cNvPr>
          <p:cNvGrpSpPr/>
          <p:nvPr userDrawn="1"/>
        </p:nvGrpSpPr>
        <p:grpSpPr>
          <a:xfrm>
            <a:off x="5208899" y="1200150"/>
            <a:ext cx="6014235" cy="4271495"/>
            <a:chOff x="3371850" y="942710"/>
            <a:chExt cx="6394011" cy="4541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C21C40-642E-2429-1901-F4373AD94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173" y="1838089"/>
              <a:ext cx="4959383" cy="364584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E9ECF-286F-E5AF-BE5F-A6836BBAE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2938" y="942710"/>
              <a:ext cx="1477468" cy="248628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AAF97B-1AB7-B058-03F2-AC0C837BD216}"/>
                </a:ext>
              </a:extLst>
            </p:cNvPr>
            <p:cNvGrpSpPr/>
            <p:nvPr/>
          </p:nvGrpSpPr>
          <p:grpSpPr>
            <a:xfrm>
              <a:off x="8322823" y="3197226"/>
              <a:ext cx="1443038" cy="1020762"/>
              <a:chOff x="4102100" y="3049588"/>
              <a:chExt cx="1443038" cy="1020763"/>
            </a:xfrm>
          </p:grpSpPr>
          <p:sp>
            <p:nvSpPr>
              <p:cNvPr id="68" name="Freeform 317">
                <a:extLst>
                  <a:ext uri="{FF2B5EF4-FFF2-40B4-BE49-F238E27FC236}">
                    <a16:creationId xmlns:a16="http://schemas.microsoft.com/office/drawing/2014/main" id="{1144C6EC-28D4-2C0E-B188-927E61C4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  <a:close/>
                  </a:path>
                </a:pathLst>
              </a:custGeom>
              <a:solidFill>
                <a:srgbClr val="F8E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318">
                <a:extLst>
                  <a:ext uri="{FF2B5EF4-FFF2-40B4-BE49-F238E27FC236}">
                    <a16:creationId xmlns:a16="http://schemas.microsoft.com/office/drawing/2014/main" id="{06B8EEA1-4AF7-F140-E782-52643FDB9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049588"/>
                <a:ext cx="457200" cy="455613"/>
              </a:xfrm>
              <a:custGeom>
                <a:avLst/>
                <a:gdLst>
                  <a:gd name="T0" fmla="*/ 226 w 288"/>
                  <a:gd name="T1" fmla="*/ 263 h 287"/>
                  <a:gd name="T2" fmla="*/ 248 w 288"/>
                  <a:gd name="T3" fmla="*/ 245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6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4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5 h 287"/>
                  <a:gd name="T54" fmla="*/ 54 w 288"/>
                  <a:gd name="T55" fmla="*/ 255 h 287"/>
                  <a:gd name="T56" fmla="*/ 78 w 288"/>
                  <a:gd name="T57" fmla="*/ 271 h 287"/>
                  <a:gd name="T58" fmla="*/ 104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6" y="263"/>
                    </a:moveTo>
                    <a:lnTo>
                      <a:pt x="226" y="263"/>
                    </a:lnTo>
                    <a:lnTo>
                      <a:pt x="236" y="255"/>
                    </a:lnTo>
                    <a:lnTo>
                      <a:pt x="248" y="245"/>
                    </a:lnTo>
                    <a:lnTo>
                      <a:pt x="258" y="233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6" y="32"/>
                    </a:lnTo>
                    <a:lnTo>
                      <a:pt x="224" y="22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4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6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5"/>
                    </a:lnTo>
                    <a:lnTo>
                      <a:pt x="44" y="247"/>
                    </a:lnTo>
                    <a:lnTo>
                      <a:pt x="54" y="255"/>
                    </a:lnTo>
                    <a:lnTo>
                      <a:pt x="66" y="263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4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6" y="26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319">
                <a:extLst>
                  <a:ext uri="{FF2B5EF4-FFF2-40B4-BE49-F238E27FC236}">
                    <a16:creationId xmlns:a16="http://schemas.microsoft.com/office/drawing/2014/main" id="{ED9E660C-61F2-3FCA-FD44-7E5400CE7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320">
                <a:extLst>
                  <a:ext uri="{FF2B5EF4-FFF2-40B4-BE49-F238E27FC236}">
                    <a16:creationId xmlns:a16="http://schemas.microsoft.com/office/drawing/2014/main" id="{6B98FDBD-86E2-0494-1692-05BEBBCB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138488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4 w 377"/>
                  <a:gd name="T13" fmla="*/ 275 h 285"/>
                  <a:gd name="T14" fmla="*/ 4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31 w 377"/>
                  <a:gd name="T29" fmla="*/ 80 h 285"/>
                  <a:gd name="T30" fmla="*/ 349 w 377"/>
                  <a:gd name="T31" fmla="*/ 70 h 285"/>
                  <a:gd name="T32" fmla="*/ 349 w 377"/>
                  <a:gd name="T33" fmla="*/ 70 h 285"/>
                  <a:gd name="T34" fmla="*/ 351 w 377"/>
                  <a:gd name="T35" fmla="*/ 50 h 285"/>
                  <a:gd name="T36" fmla="*/ 357 w 377"/>
                  <a:gd name="T37" fmla="*/ 32 h 285"/>
                  <a:gd name="T38" fmla="*/ 367 w 377"/>
                  <a:gd name="T39" fmla="*/ 16 h 285"/>
                  <a:gd name="T40" fmla="*/ 377 w 377"/>
                  <a:gd name="T4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4" y="275"/>
                    </a:lnTo>
                    <a:lnTo>
                      <a:pt x="4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31" y="80"/>
                    </a:lnTo>
                    <a:lnTo>
                      <a:pt x="349" y="70"/>
                    </a:lnTo>
                    <a:lnTo>
                      <a:pt x="349" y="70"/>
                    </a:lnTo>
                    <a:lnTo>
                      <a:pt x="351" y="50"/>
                    </a:lnTo>
                    <a:lnTo>
                      <a:pt x="357" y="32"/>
                    </a:lnTo>
                    <a:lnTo>
                      <a:pt x="367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321">
                <a:extLst>
                  <a:ext uri="{FF2B5EF4-FFF2-40B4-BE49-F238E27FC236}">
                    <a16:creationId xmlns:a16="http://schemas.microsoft.com/office/drawing/2014/main" id="{28262903-7D57-AC9E-056E-834318A4C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3" name="Freeform 322">
                <a:extLst>
                  <a:ext uri="{FF2B5EF4-FFF2-40B4-BE49-F238E27FC236}">
                    <a16:creationId xmlns:a16="http://schemas.microsoft.com/office/drawing/2014/main" id="{75770D9B-ACD6-6DA5-E10F-B9F8D4B43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087688"/>
                <a:ext cx="161925" cy="161925"/>
              </a:xfrm>
              <a:custGeom>
                <a:avLst/>
                <a:gdLst>
                  <a:gd name="T0" fmla="*/ 80 w 102"/>
                  <a:gd name="T1" fmla="*/ 0 h 102"/>
                  <a:gd name="T2" fmla="*/ 80 w 102"/>
                  <a:gd name="T3" fmla="*/ 0 h 102"/>
                  <a:gd name="T4" fmla="*/ 74 w 102"/>
                  <a:gd name="T5" fmla="*/ 2 h 102"/>
                  <a:gd name="T6" fmla="*/ 70 w 102"/>
                  <a:gd name="T7" fmla="*/ 4 h 102"/>
                  <a:gd name="T8" fmla="*/ 28 w 102"/>
                  <a:gd name="T9" fmla="*/ 32 h 102"/>
                  <a:gd name="T10" fmla="*/ 28 w 102"/>
                  <a:gd name="T11" fmla="*/ 32 h 102"/>
                  <a:gd name="T12" fmla="*/ 18 w 102"/>
                  <a:gd name="T13" fmla="*/ 48 h 102"/>
                  <a:gd name="T14" fmla="*/ 8 w 102"/>
                  <a:gd name="T15" fmla="*/ 64 h 102"/>
                  <a:gd name="T16" fmla="*/ 2 w 102"/>
                  <a:gd name="T17" fmla="*/ 82 h 102"/>
                  <a:gd name="T18" fmla="*/ 0 w 102"/>
                  <a:gd name="T19" fmla="*/ 102 h 102"/>
                  <a:gd name="T20" fmla="*/ 84 w 102"/>
                  <a:gd name="T21" fmla="*/ 44 h 102"/>
                  <a:gd name="T22" fmla="*/ 84 w 102"/>
                  <a:gd name="T23" fmla="*/ 44 h 102"/>
                  <a:gd name="T24" fmla="*/ 84 w 102"/>
                  <a:gd name="T25" fmla="*/ 44 h 102"/>
                  <a:gd name="T26" fmla="*/ 84 w 102"/>
                  <a:gd name="T27" fmla="*/ 44 h 102"/>
                  <a:gd name="T28" fmla="*/ 92 w 102"/>
                  <a:gd name="T29" fmla="*/ 38 h 102"/>
                  <a:gd name="T30" fmla="*/ 92 w 102"/>
                  <a:gd name="T31" fmla="*/ 38 h 102"/>
                  <a:gd name="T32" fmla="*/ 98 w 102"/>
                  <a:gd name="T33" fmla="*/ 32 h 102"/>
                  <a:gd name="T34" fmla="*/ 102 w 102"/>
                  <a:gd name="T35" fmla="*/ 26 h 102"/>
                  <a:gd name="T36" fmla="*/ 102 w 102"/>
                  <a:gd name="T37" fmla="*/ 18 h 102"/>
                  <a:gd name="T38" fmla="*/ 98 w 102"/>
                  <a:gd name="T39" fmla="*/ 10 h 102"/>
                  <a:gd name="T40" fmla="*/ 98 w 102"/>
                  <a:gd name="T41" fmla="*/ 10 h 102"/>
                  <a:gd name="T42" fmla="*/ 94 w 102"/>
                  <a:gd name="T43" fmla="*/ 6 h 102"/>
                  <a:gd name="T44" fmla="*/ 90 w 102"/>
                  <a:gd name="T45" fmla="*/ 2 h 102"/>
                  <a:gd name="T46" fmla="*/ 80 w 102"/>
                  <a:gd name="T4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102">
                    <a:moveTo>
                      <a:pt x="80" y="0"/>
                    </a:moveTo>
                    <a:lnTo>
                      <a:pt x="80" y="0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18" y="48"/>
                    </a:lnTo>
                    <a:lnTo>
                      <a:pt x="8" y="64"/>
                    </a:lnTo>
                    <a:lnTo>
                      <a:pt x="2" y="82"/>
                    </a:lnTo>
                    <a:lnTo>
                      <a:pt x="0" y="102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92" y="38"/>
                    </a:lnTo>
                    <a:lnTo>
                      <a:pt x="92" y="38"/>
                    </a:lnTo>
                    <a:lnTo>
                      <a:pt x="98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98" y="10"/>
                    </a:lnTo>
                    <a:lnTo>
                      <a:pt x="98" y="10"/>
                    </a:lnTo>
                    <a:lnTo>
                      <a:pt x="94" y="6"/>
                    </a:lnTo>
                    <a:lnTo>
                      <a:pt x="90" y="2"/>
                    </a:lnTo>
                    <a:lnTo>
                      <a:pt x="8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323">
                <a:extLst>
                  <a:ext uri="{FF2B5EF4-FFF2-40B4-BE49-F238E27FC236}">
                    <a16:creationId xmlns:a16="http://schemas.microsoft.com/office/drawing/2014/main" id="{1590F74D-96FD-7C3E-C92A-8AFD64085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324">
                <a:extLst>
                  <a:ext uri="{FF2B5EF4-FFF2-40B4-BE49-F238E27FC236}">
                    <a16:creationId xmlns:a16="http://schemas.microsoft.com/office/drawing/2014/main" id="{B75062E8-004C-2064-AC3D-5EAA66868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3325813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39 w 425"/>
                  <a:gd name="T3" fmla="*/ 48 h 305"/>
                  <a:gd name="T4" fmla="*/ 339 w 425"/>
                  <a:gd name="T5" fmla="*/ 48 h 305"/>
                  <a:gd name="T6" fmla="*/ 343 w 425"/>
                  <a:gd name="T7" fmla="*/ 44 h 305"/>
                  <a:gd name="T8" fmla="*/ 10 w 425"/>
                  <a:gd name="T9" fmla="*/ 267 h 305"/>
                  <a:gd name="T10" fmla="*/ 10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39" y="48"/>
                    </a:lnTo>
                    <a:lnTo>
                      <a:pt x="339" y="48"/>
                    </a:lnTo>
                    <a:lnTo>
                      <a:pt x="343" y="44"/>
                    </a:lnTo>
                    <a:lnTo>
                      <a:pt x="10" y="267"/>
                    </a:lnTo>
                    <a:lnTo>
                      <a:pt x="10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6" name="Freeform 325">
                <a:extLst>
                  <a:ext uri="{FF2B5EF4-FFF2-40B4-BE49-F238E27FC236}">
                    <a16:creationId xmlns:a16="http://schemas.microsoft.com/office/drawing/2014/main" id="{7A37A571-C1F8-4B95-1A25-F71AD7DFD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326">
                <a:extLst>
                  <a:ext uri="{FF2B5EF4-FFF2-40B4-BE49-F238E27FC236}">
                    <a16:creationId xmlns:a16="http://schemas.microsoft.com/office/drawing/2014/main" id="{966D1F55-1B9F-5C30-8BB7-1043AC79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3217863"/>
                <a:ext cx="200025" cy="168275"/>
              </a:xfrm>
              <a:custGeom>
                <a:avLst/>
                <a:gdLst>
                  <a:gd name="T0" fmla="*/ 106 w 126"/>
                  <a:gd name="T1" fmla="*/ 0 h 106"/>
                  <a:gd name="T2" fmla="*/ 106 w 126"/>
                  <a:gd name="T3" fmla="*/ 0 h 106"/>
                  <a:gd name="T4" fmla="*/ 96 w 126"/>
                  <a:gd name="T5" fmla="*/ 0 h 106"/>
                  <a:gd name="T6" fmla="*/ 96 w 126"/>
                  <a:gd name="T7" fmla="*/ 0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78 w 126"/>
                  <a:gd name="T23" fmla="*/ 62 h 106"/>
                  <a:gd name="T24" fmla="*/ 104 w 126"/>
                  <a:gd name="T25" fmla="*/ 46 h 106"/>
                  <a:gd name="T26" fmla="*/ 104 w 126"/>
                  <a:gd name="T27" fmla="*/ 46 h 106"/>
                  <a:gd name="T28" fmla="*/ 104 w 126"/>
                  <a:gd name="T29" fmla="*/ 46 h 106"/>
                  <a:gd name="T30" fmla="*/ 104 w 126"/>
                  <a:gd name="T31" fmla="*/ 46 h 106"/>
                  <a:gd name="T32" fmla="*/ 116 w 126"/>
                  <a:gd name="T33" fmla="*/ 38 h 106"/>
                  <a:gd name="T34" fmla="*/ 116 w 126"/>
                  <a:gd name="T35" fmla="*/ 38 h 106"/>
                  <a:gd name="T36" fmla="*/ 122 w 126"/>
                  <a:gd name="T37" fmla="*/ 32 h 106"/>
                  <a:gd name="T38" fmla="*/ 126 w 126"/>
                  <a:gd name="T39" fmla="*/ 24 h 106"/>
                  <a:gd name="T40" fmla="*/ 126 w 126"/>
                  <a:gd name="T41" fmla="*/ 16 h 106"/>
                  <a:gd name="T42" fmla="*/ 122 w 126"/>
                  <a:gd name="T43" fmla="*/ 8 h 106"/>
                  <a:gd name="T44" fmla="*/ 122 w 126"/>
                  <a:gd name="T45" fmla="*/ 8 h 106"/>
                  <a:gd name="T46" fmla="*/ 118 w 126"/>
                  <a:gd name="T47" fmla="*/ 4 h 106"/>
                  <a:gd name="T48" fmla="*/ 114 w 126"/>
                  <a:gd name="T49" fmla="*/ 2 h 106"/>
                  <a:gd name="T50" fmla="*/ 106 w 126"/>
                  <a:gd name="T5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06">
                    <a:moveTo>
                      <a:pt x="106" y="0"/>
                    </a:moveTo>
                    <a:lnTo>
                      <a:pt x="10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78" y="62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327">
                <a:extLst>
                  <a:ext uri="{FF2B5EF4-FFF2-40B4-BE49-F238E27FC236}">
                    <a16:creationId xmlns:a16="http://schemas.microsoft.com/office/drawing/2014/main" id="{6BBDF536-7D69-02C3-E889-9E432553D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328">
                <a:extLst>
                  <a:ext uri="{FF2B5EF4-FFF2-40B4-BE49-F238E27FC236}">
                    <a16:creationId xmlns:a16="http://schemas.microsoft.com/office/drawing/2014/main" id="{A14DBA3D-3CD5-A3D1-080D-037299A0D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3422651"/>
                <a:ext cx="611188" cy="428625"/>
              </a:xfrm>
              <a:custGeom>
                <a:avLst/>
                <a:gdLst>
                  <a:gd name="T0" fmla="*/ 353 w 385"/>
                  <a:gd name="T1" fmla="*/ 0 h 270"/>
                  <a:gd name="T2" fmla="*/ 10 w 385"/>
                  <a:gd name="T3" fmla="*/ 232 h 270"/>
                  <a:gd name="T4" fmla="*/ 10 w 385"/>
                  <a:gd name="T5" fmla="*/ 232 h 270"/>
                  <a:gd name="T6" fmla="*/ 4 w 385"/>
                  <a:gd name="T7" fmla="*/ 238 h 270"/>
                  <a:gd name="T8" fmla="*/ 0 w 385"/>
                  <a:gd name="T9" fmla="*/ 246 h 270"/>
                  <a:gd name="T10" fmla="*/ 0 w 385"/>
                  <a:gd name="T11" fmla="*/ 254 h 270"/>
                  <a:gd name="T12" fmla="*/ 4 w 385"/>
                  <a:gd name="T13" fmla="*/ 260 h 270"/>
                  <a:gd name="T14" fmla="*/ 4 w 385"/>
                  <a:gd name="T15" fmla="*/ 260 h 270"/>
                  <a:gd name="T16" fmla="*/ 6 w 385"/>
                  <a:gd name="T17" fmla="*/ 264 h 270"/>
                  <a:gd name="T18" fmla="*/ 12 w 385"/>
                  <a:gd name="T19" fmla="*/ 268 h 270"/>
                  <a:gd name="T20" fmla="*/ 20 w 385"/>
                  <a:gd name="T21" fmla="*/ 270 h 270"/>
                  <a:gd name="T22" fmla="*/ 20 w 385"/>
                  <a:gd name="T23" fmla="*/ 270 h 270"/>
                  <a:gd name="T24" fmla="*/ 25 w 385"/>
                  <a:gd name="T25" fmla="*/ 270 h 270"/>
                  <a:gd name="T26" fmla="*/ 31 w 385"/>
                  <a:gd name="T27" fmla="*/ 266 h 270"/>
                  <a:gd name="T28" fmla="*/ 227 w 385"/>
                  <a:gd name="T29" fmla="*/ 134 h 270"/>
                  <a:gd name="T30" fmla="*/ 227 w 385"/>
                  <a:gd name="T31" fmla="*/ 134 h 270"/>
                  <a:gd name="T32" fmla="*/ 227 w 385"/>
                  <a:gd name="T33" fmla="*/ 134 h 270"/>
                  <a:gd name="T34" fmla="*/ 363 w 385"/>
                  <a:gd name="T35" fmla="*/ 42 h 270"/>
                  <a:gd name="T36" fmla="*/ 363 w 385"/>
                  <a:gd name="T37" fmla="*/ 42 h 270"/>
                  <a:gd name="T38" fmla="*/ 363 w 385"/>
                  <a:gd name="T39" fmla="*/ 42 h 270"/>
                  <a:gd name="T40" fmla="*/ 363 w 385"/>
                  <a:gd name="T41" fmla="*/ 44 h 270"/>
                  <a:gd name="T42" fmla="*/ 385 w 385"/>
                  <a:gd name="T43" fmla="*/ 30 h 270"/>
                  <a:gd name="T44" fmla="*/ 385 w 385"/>
                  <a:gd name="T45" fmla="*/ 30 h 270"/>
                  <a:gd name="T46" fmla="*/ 367 w 385"/>
                  <a:gd name="T47" fmla="*/ 16 h 270"/>
                  <a:gd name="T48" fmla="*/ 353 w 385"/>
                  <a:gd name="T4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70">
                    <a:moveTo>
                      <a:pt x="353" y="0"/>
                    </a:moveTo>
                    <a:lnTo>
                      <a:pt x="10" y="232"/>
                    </a:lnTo>
                    <a:lnTo>
                      <a:pt x="10" y="232"/>
                    </a:lnTo>
                    <a:lnTo>
                      <a:pt x="4" y="238"/>
                    </a:lnTo>
                    <a:lnTo>
                      <a:pt x="0" y="246"/>
                    </a:lnTo>
                    <a:lnTo>
                      <a:pt x="0" y="254"/>
                    </a:lnTo>
                    <a:lnTo>
                      <a:pt x="4" y="260"/>
                    </a:lnTo>
                    <a:lnTo>
                      <a:pt x="4" y="260"/>
                    </a:lnTo>
                    <a:lnTo>
                      <a:pt x="6" y="264"/>
                    </a:lnTo>
                    <a:lnTo>
                      <a:pt x="12" y="268"/>
                    </a:lnTo>
                    <a:lnTo>
                      <a:pt x="20" y="270"/>
                    </a:lnTo>
                    <a:lnTo>
                      <a:pt x="20" y="270"/>
                    </a:lnTo>
                    <a:lnTo>
                      <a:pt x="25" y="270"/>
                    </a:lnTo>
                    <a:lnTo>
                      <a:pt x="31" y="266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227" y="134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2"/>
                    </a:lnTo>
                    <a:lnTo>
                      <a:pt x="363" y="44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0" name="Freeform 329">
                <a:extLst>
                  <a:ext uri="{FF2B5EF4-FFF2-40B4-BE49-F238E27FC236}">
                    <a16:creationId xmlns:a16="http://schemas.microsoft.com/office/drawing/2014/main" id="{0927B22D-AC1C-9365-5444-FEA21ABA2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1" name="Freeform 330">
                <a:extLst>
                  <a:ext uri="{FF2B5EF4-FFF2-40B4-BE49-F238E27FC236}">
                    <a16:creationId xmlns:a16="http://schemas.microsoft.com/office/drawing/2014/main" id="{BFEB780E-0E20-C757-1C94-866538065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255963"/>
                <a:ext cx="292100" cy="214313"/>
              </a:xfrm>
              <a:custGeom>
                <a:avLst/>
                <a:gdLst>
                  <a:gd name="T0" fmla="*/ 164 w 184"/>
                  <a:gd name="T1" fmla="*/ 0 h 135"/>
                  <a:gd name="T2" fmla="*/ 164 w 184"/>
                  <a:gd name="T3" fmla="*/ 0 h 135"/>
                  <a:gd name="T4" fmla="*/ 158 w 184"/>
                  <a:gd name="T5" fmla="*/ 2 h 135"/>
                  <a:gd name="T6" fmla="*/ 152 w 184"/>
                  <a:gd name="T7" fmla="*/ 4 h 135"/>
                  <a:gd name="T8" fmla="*/ 84 w 184"/>
                  <a:gd name="T9" fmla="*/ 50 h 135"/>
                  <a:gd name="T10" fmla="*/ 84 w 184"/>
                  <a:gd name="T11" fmla="*/ 50 h 135"/>
                  <a:gd name="T12" fmla="*/ 84 w 184"/>
                  <a:gd name="T13" fmla="*/ 50 h 135"/>
                  <a:gd name="T14" fmla="*/ 84 w 184"/>
                  <a:gd name="T15" fmla="*/ 50 h 135"/>
                  <a:gd name="T16" fmla="*/ 84 w 184"/>
                  <a:gd name="T17" fmla="*/ 50 h 135"/>
                  <a:gd name="T18" fmla="*/ 4 w 184"/>
                  <a:gd name="T19" fmla="*/ 103 h 135"/>
                  <a:gd name="T20" fmla="*/ 0 w 184"/>
                  <a:gd name="T21" fmla="*/ 105 h 135"/>
                  <a:gd name="T22" fmla="*/ 0 w 184"/>
                  <a:gd name="T23" fmla="*/ 105 h 135"/>
                  <a:gd name="T24" fmla="*/ 14 w 184"/>
                  <a:gd name="T25" fmla="*/ 121 h 135"/>
                  <a:gd name="T26" fmla="*/ 32 w 184"/>
                  <a:gd name="T27" fmla="*/ 135 h 135"/>
                  <a:gd name="T28" fmla="*/ 174 w 184"/>
                  <a:gd name="T29" fmla="*/ 38 h 135"/>
                  <a:gd name="T30" fmla="*/ 174 w 184"/>
                  <a:gd name="T31" fmla="*/ 38 h 135"/>
                  <a:gd name="T32" fmla="*/ 180 w 184"/>
                  <a:gd name="T33" fmla="*/ 32 h 135"/>
                  <a:gd name="T34" fmla="*/ 184 w 184"/>
                  <a:gd name="T35" fmla="*/ 26 h 135"/>
                  <a:gd name="T36" fmla="*/ 184 w 184"/>
                  <a:gd name="T37" fmla="*/ 18 h 135"/>
                  <a:gd name="T38" fmla="*/ 180 w 184"/>
                  <a:gd name="T39" fmla="*/ 10 h 135"/>
                  <a:gd name="T40" fmla="*/ 180 w 184"/>
                  <a:gd name="T41" fmla="*/ 10 h 135"/>
                  <a:gd name="T42" fmla="*/ 178 w 184"/>
                  <a:gd name="T43" fmla="*/ 6 h 135"/>
                  <a:gd name="T44" fmla="*/ 172 w 184"/>
                  <a:gd name="T45" fmla="*/ 4 h 135"/>
                  <a:gd name="T46" fmla="*/ 164 w 184"/>
                  <a:gd name="T4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35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2"/>
                    </a:lnTo>
                    <a:lnTo>
                      <a:pt x="152" y="4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84" y="50"/>
                    </a:lnTo>
                    <a:lnTo>
                      <a:pt x="4" y="10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14" y="121"/>
                    </a:lnTo>
                    <a:lnTo>
                      <a:pt x="32" y="135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80" y="32"/>
                    </a:lnTo>
                    <a:lnTo>
                      <a:pt x="184" y="26"/>
                    </a:lnTo>
                    <a:lnTo>
                      <a:pt x="184" y="18"/>
                    </a:lnTo>
                    <a:lnTo>
                      <a:pt x="180" y="10"/>
                    </a:lnTo>
                    <a:lnTo>
                      <a:pt x="180" y="10"/>
                    </a:lnTo>
                    <a:lnTo>
                      <a:pt x="178" y="6"/>
                    </a:lnTo>
                    <a:lnTo>
                      <a:pt x="172" y="4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331">
                <a:extLst>
                  <a:ext uri="{FF2B5EF4-FFF2-40B4-BE49-F238E27FC236}">
                    <a16:creationId xmlns:a16="http://schemas.microsoft.com/office/drawing/2014/main" id="{886BA069-9998-B6F6-9CC0-1C9C45A94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332">
                <a:extLst>
                  <a:ext uri="{FF2B5EF4-FFF2-40B4-BE49-F238E27FC236}">
                    <a16:creationId xmlns:a16="http://schemas.microsoft.com/office/drawing/2014/main" id="{49FE13C0-09C0-54EF-D91B-2AC324080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5" y="3857626"/>
                <a:ext cx="282575" cy="212725"/>
              </a:xfrm>
              <a:custGeom>
                <a:avLst/>
                <a:gdLst>
                  <a:gd name="T0" fmla="*/ 158 w 178"/>
                  <a:gd name="T1" fmla="*/ 0 h 134"/>
                  <a:gd name="T2" fmla="*/ 158 w 178"/>
                  <a:gd name="T3" fmla="*/ 0 h 134"/>
                  <a:gd name="T4" fmla="*/ 152 w 178"/>
                  <a:gd name="T5" fmla="*/ 0 h 134"/>
                  <a:gd name="T6" fmla="*/ 146 w 178"/>
                  <a:gd name="T7" fmla="*/ 4 h 134"/>
                  <a:gd name="T8" fmla="*/ 8 w 178"/>
                  <a:gd name="T9" fmla="*/ 96 h 134"/>
                  <a:gd name="T10" fmla="*/ 8 w 178"/>
                  <a:gd name="T11" fmla="*/ 96 h 134"/>
                  <a:gd name="T12" fmla="*/ 2 w 178"/>
                  <a:gd name="T13" fmla="*/ 102 h 134"/>
                  <a:gd name="T14" fmla="*/ 0 w 178"/>
                  <a:gd name="T15" fmla="*/ 110 h 134"/>
                  <a:gd name="T16" fmla="*/ 0 w 178"/>
                  <a:gd name="T17" fmla="*/ 118 h 134"/>
                  <a:gd name="T18" fmla="*/ 2 w 178"/>
                  <a:gd name="T19" fmla="*/ 124 h 134"/>
                  <a:gd name="T20" fmla="*/ 2 w 178"/>
                  <a:gd name="T21" fmla="*/ 124 h 134"/>
                  <a:gd name="T22" fmla="*/ 6 w 178"/>
                  <a:gd name="T23" fmla="*/ 128 h 134"/>
                  <a:gd name="T24" fmla="*/ 10 w 178"/>
                  <a:gd name="T25" fmla="*/ 132 h 134"/>
                  <a:gd name="T26" fmla="*/ 20 w 178"/>
                  <a:gd name="T27" fmla="*/ 134 h 134"/>
                  <a:gd name="T28" fmla="*/ 20 w 178"/>
                  <a:gd name="T29" fmla="*/ 134 h 134"/>
                  <a:gd name="T30" fmla="*/ 26 w 178"/>
                  <a:gd name="T31" fmla="*/ 134 h 134"/>
                  <a:gd name="T32" fmla="*/ 32 w 178"/>
                  <a:gd name="T33" fmla="*/ 130 h 134"/>
                  <a:gd name="T34" fmla="*/ 168 w 178"/>
                  <a:gd name="T35" fmla="*/ 38 h 134"/>
                  <a:gd name="T36" fmla="*/ 168 w 178"/>
                  <a:gd name="T37" fmla="*/ 38 h 134"/>
                  <a:gd name="T38" fmla="*/ 174 w 178"/>
                  <a:gd name="T39" fmla="*/ 32 h 134"/>
                  <a:gd name="T40" fmla="*/ 178 w 178"/>
                  <a:gd name="T41" fmla="*/ 24 h 134"/>
                  <a:gd name="T42" fmla="*/ 178 w 178"/>
                  <a:gd name="T43" fmla="*/ 16 h 134"/>
                  <a:gd name="T44" fmla="*/ 174 w 178"/>
                  <a:gd name="T45" fmla="*/ 10 h 134"/>
                  <a:gd name="T46" fmla="*/ 174 w 178"/>
                  <a:gd name="T47" fmla="*/ 10 h 134"/>
                  <a:gd name="T48" fmla="*/ 172 w 178"/>
                  <a:gd name="T49" fmla="*/ 6 h 134"/>
                  <a:gd name="T50" fmla="*/ 166 w 178"/>
                  <a:gd name="T51" fmla="*/ 2 h 134"/>
                  <a:gd name="T52" fmla="*/ 158 w 178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8" h="134">
                    <a:moveTo>
                      <a:pt x="158" y="0"/>
                    </a:moveTo>
                    <a:lnTo>
                      <a:pt x="158" y="0"/>
                    </a:lnTo>
                    <a:lnTo>
                      <a:pt x="152" y="0"/>
                    </a:lnTo>
                    <a:lnTo>
                      <a:pt x="146" y="4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2" y="102"/>
                    </a:lnTo>
                    <a:lnTo>
                      <a:pt x="0" y="110"/>
                    </a:lnTo>
                    <a:lnTo>
                      <a:pt x="0" y="11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6" y="128"/>
                    </a:lnTo>
                    <a:lnTo>
                      <a:pt x="10" y="132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6" y="134"/>
                    </a:lnTo>
                    <a:lnTo>
                      <a:pt x="32" y="130"/>
                    </a:lnTo>
                    <a:lnTo>
                      <a:pt x="168" y="38"/>
                    </a:lnTo>
                    <a:lnTo>
                      <a:pt x="168" y="38"/>
                    </a:lnTo>
                    <a:lnTo>
                      <a:pt x="174" y="32"/>
                    </a:lnTo>
                    <a:lnTo>
                      <a:pt x="178" y="24"/>
                    </a:lnTo>
                    <a:lnTo>
                      <a:pt x="178" y="16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2" y="6"/>
                    </a:lnTo>
                    <a:lnTo>
                      <a:pt x="166" y="2"/>
                    </a:lnTo>
                    <a:lnTo>
                      <a:pt x="1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4" name="Freeform 333">
                <a:extLst>
                  <a:ext uri="{FF2B5EF4-FFF2-40B4-BE49-F238E27FC236}">
                    <a16:creationId xmlns:a16="http://schemas.microsoft.com/office/drawing/2014/main" id="{270D5E15-9A5F-120F-2622-9FF432127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5" name="Freeform 334">
                <a:extLst>
                  <a:ext uri="{FF2B5EF4-FFF2-40B4-BE49-F238E27FC236}">
                    <a16:creationId xmlns:a16="http://schemas.microsoft.com/office/drawing/2014/main" id="{42AB1078-8B27-8C4D-5A31-5CDC4A73A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100" y="3921126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4 w 86"/>
                  <a:gd name="T19" fmla="*/ 64 h 72"/>
                  <a:gd name="T20" fmla="*/ 4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8 w 86"/>
                  <a:gd name="T35" fmla="*/ 38 h 72"/>
                  <a:gd name="T36" fmla="*/ 78 w 86"/>
                  <a:gd name="T37" fmla="*/ 38 h 72"/>
                  <a:gd name="T38" fmla="*/ 84 w 86"/>
                  <a:gd name="T39" fmla="*/ 34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6 w 86"/>
                  <a:gd name="T51" fmla="*/ 4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4" y="34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6" y="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6" name="Freeform 335">
                <a:extLst>
                  <a:ext uri="{FF2B5EF4-FFF2-40B4-BE49-F238E27FC236}">
                    <a16:creationId xmlns:a16="http://schemas.microsoft.com/office/drawing/2014/main" id="{CE28D525-0A62-5F48-AD62-11F4DE030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336">
                <a:extLst>
                  <a:ext uri="{FF2B5EF4-FFF2-40B4-BE49-F238E27FC236}">
                    <a16:creationId xmlns:a16="http://schemas.microsoft.com/office/drawing/2014/main" id="{B41B9638-7A20-D2F5-6F77-468B929B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0" y="3632201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68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80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68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80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337">
                <a:extLst>
                  <a:ext uri="{FF2B5EF4-FFF2-40B4-BE49-F238E27FC236}">
                    <a16:creationId xmlns:a16="http://schemas.microsoft.com/office/drawing/2014/main" id="{639B15BA-5959-FB82-434F-47324DBBA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338">
                <a:extLst>
                  <a:ext uri="{FF2B5EF4-FFF2-40B4-BE49-F238E27FC236}">
                    <a16:creationId xmlns:a16="http://schemas.microsoft.com/office/drawing/2014/main" id="{C6EAFBC3-D4BC-9F6F-AEEB-24707F606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650" y="3492501"/>
                <a:ext cx="782638" cy="508000"/>
              </a:xfrm>
              <a:custGeom>
                <a:avLst/>
                <a:gdLst>
                  <a:gd name="T0" fmla="*/ 427 w 493"/>
                  <a:gd name="T1" fmla="*/ 0 h 320"/>
                  <a:gd name="T2" fmla="*/ 10 w 493"/>
                  <a:gd name="T3" fmla="*/ 282 h 320"/>
                  <a:gd name="T4" fmla="*/ 10 w 493"/>
                  <a:gd name="T5" fmla="*/ 282 h 320"/>
                  <a:gd name="T6" fmla="*/ 4 w 493"/>
                  <a:gd name="T7" fmla="*/ 288 h 320"/>
                  <a:gd name="T8" fmla="*/ 0 w 493"/>
                  <a:gd name="T9" fmla="*/ 296 h 320"/>
                  <a:gd name="T10" fmla="*/ 0 w 493"/>
                  <a:gd name="T11" fmla="*/ 304 h 320"/>
                  <a:gd name="T12" fmla="*/ 4 w 493"/>
                  <a:gd name="T13" fmla="*/ 312 h 320"/>
                  <a:gd name="T14" fmla="*/ 4 w 493"/>
                  <a:gd name="T15" fmla="*/ 312 h 320"/>
                  <a:gd name="T16" fmla="*/ 8 w 493"/>
                  <a:gd name="T17" fmla="*/ 316 h 320"/>
                  <a:gd name="T18" fmla="*/ 12 w 493"/>
                  <a:gd name="T19" fmla="*/ 318 h 320"/>
                  <a:gd name="T20" fmla="*/ 22 w 493"/>
                  <a:gd name="T21" fmla="*/ 320 h 320"/>
                  <a:gd name="T22" fmla="*/ 22 w 493"/>
                  <a:gd name="T23" fmla="*/ 320 h 320"/>
                  <a:gd name="T24" fmla="*/ 28 w 493"/>
                  <a:gd name="T25" fmla="*/ 320 h 320"/>
                  <a:gd name="T26" fmla="*/ 32 w 493"/>
                  <a:gd name="T27" fmla="*/ 316 h 320"/>
                  <a:gd name="T28" fmla="*/ 493 w 493"/>
                  <a:gd name="T29" fmla="*/ 8 h 320"/>
                  <a:gd name="T30" fmla="*/ 493 w 493"/>
                  <a:gd name="T31" fmla="*/ 8 h 320"/>
                  <a:gd name="T32" fmla="*/ 473 w 493"/>
                  <a:gd name="T33" fmla="*/ 8 h 320"/>
                  <a:gd name="T34" fmla="*/ 473 w 493"/>
                  <a:gd name="T35" fmla="*/ 8 h 320"/>
                  <a:gd name="T36" fmla="*/ 451 w 493"/>
                  <a:gd name="T37" fmla="*/ 6 h 320"/>
                  <a:gd name="T38" fmla="*/ 427 w 493"/>
                  <a:gd name="T3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20">
                    <a:moveTo>
                      <a:pt x="427" y="0"/>
                    </a:moveTo>
                    <a:lnTo>
                      <a:pt x="10" y="282"/>
                    </a:lnTo>
                    <a:lnTo>
                      <a:pt x="10" y="282"/>
                    </a:lnTo>
                    <a:lnTo>
                      <a:pt x="4" y="288"/>
                    </a:lnTo>
                    <a:lnTo>
                      <a:pt x="0" y="296"/>
                    </a:lnTo>
                    <a:lnTo>
                      <a:pt x="0" y="304"/>
                    </a:lnTo>
                    <a:lnTo>
                      <a:pt x="4" y="312"/>
                    </a:lnTo>
                    <a:lnTo>
                      <a:pt x="4" y="312"/>
                    </a:lnTo>
                    <a:lnTo>
                      <a:pt x="8" y="316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28" y="320"/>
                    </a:lnTo>
                    <a:lnTo>
                      <a:pt x="32" y="316"/>
                    </a:lnTo>
                    <a:lnTo>
                      <a:pt x="493" y="8"/>
                    </a:lnTo>
                    <a:lnTo>
                      <a:pt x="493" y="8"/>
                    </a:lnTo>
                    <a:lnTo>
                      <a:pt x="473" y="8"/>
                    </a:lnTo>
                    <a:lnTo>
                      <a:pt x="473" y="8"/>
                    </a:lnTo>
                    <a:lnTo>
                      <a:pt x="451" y="6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339">
                <a:extLst>
                  <a:ext uri="{FF2B5EF4-FFF2-40B4-BE49-F238E27FC236}">
                    <a16:creationId xmlns:a16="http://schemas.microsoft.com/office/drawing/2014/main" id="{09B2687C-B00A-8252-582E-81ADCCD7D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340">
                <a:extLst>
                  <a:ext uri="{FF2B5EF4-FFF2-40B4-BE49-F238E27FC236}">
                    <a16:creationId xmlns:a16="http://schemas.microsoft.com/office/drawing/2014/main" id="{17D89384-4824-3671-369D-E6306A683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3408363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1 h 61"/>
                  <a:gd name="T8" fmla="*/ 0 w 110"/>
                  <a:gd name="T9" fmla="*/ 53 h 61"/>
                  <a:gd name="T10" fmla="*/ 0 w 110"/>
                  <a:gd name="T11" fmla="*/ 53 h 61"/>
                  <a:gd name="T12" fmla="*/ 24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7 h 61"/>
                  <a:gd name="T22" fmla="*/ 102 w 110"/>
                  <a:gd name="T23" fmla="*/ 37 h 61"/>
                  <a:gd name="T24" fmla="*/ 108 w 110"/>
                  <a:gd name="T25" fmla="*/ 31 h 61"/>
                  <a:gd name="T26" fmla="*/ 110 w 110"/>
                  <a:gd name="T27" fmla="*/ 23 h 61"/>
                  <a:gd name="T28" fmla="*/ 110 w 110"/>
                  <a:gd name="T29" fmla="*/ 15 h 61"/>
                  <a:gd name="T30" fmla="*/ 108 w 110"/>
                  <a:gd name="T31" fmla="*/ 7 h 61"/>
                  <a:gd name="T32" fmla="*/ 108 w 110"/>
                  <a:gd name="T33" fmla="*/ 7 h 61"/>
                  <a:gd name="T34" fmla="*/ 104 w 110"/>
                  <a:gd name="T35" fmla="*/ 3 h 61"/>
                  <a:gd name="T36" fmla="*/ 100 w 110"/>
                  <a:gd name="T37" fmla="*/ 1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4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7"/>
                    </a:lnTo>
                    <a:lnTo>
                      <a:pt x="102" y="37"/>
                    </a:lnTo>
                    <a:lnTo>
                      <a:pt x="108" y="31"/>
                    </a:lnTo>
                    <a:lnTo>
                      <a:pt x="110" y="23"/>
                    </a:lnTo>
                    <a:lnTo>
                      <a:pt x="110" y="15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4" y="3"/>
                    </a:lnTo>
                    <a:lnTo>
                      <a:pt x="100" y="1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Freeform 341">
                <a:extLst>
                  <a:ext uri="{FF2B5EF4-FFF2-40B4-BE49-F238E27FC236}">
                    <a16:creationId xmlns:a16="http://schemas.microsoft.com/office/drawing/2014/main" id="{98872EA2-3796-0B06-195D-991AB0FA4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3" name="Freeform 342">
                <a:extLst>
                  <a:ext uri="{FF2B5EF4-FFF2-40B4-BE49-F238E27FC236}">
                    <a16:creationId xmlns:a16="http://schemas.microsoft.com/office/drawing/2014/main" id="{F2F01957-F113-5E50-D312-08B0A93C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249613"/>
                <a:ext cx="149225" cy="152400"/>
              </a:xfrm>
              <a:custGeom>
                <a:avLst/>
                <a:gdLst>
                  <a:gd name="T0" fmla="*/ 94 w 94"/>
                  <a:gd name="T1" fmla="*/ 0 h 96"/>
                  <a:gd name="T2" fmla="*/ 76 w 94"/>
                  <a:gd name="T3" fmla="*/ 10 h 96"/>
                  <a:gd name="T4" fmla="*/ 0 w 94"/>
                  <a:gd name="T5" fmla="*/ 62 h 96"/>
                  <a:gd name="T6" fmla="*/ 0 w 94"/>
                  <a:gd name="T7" fmla="*/ 62 h 96"/>
                  <a:gd name="T8" fmla="*/ 8 w 94"/>
                  <a:gd name="T9" fmla="*/ 60 h 96"/>
                  <a:gd name="T10" fmla="*/ 8 w 94"/>
                  <a:gd name="T11" fmla="*/ 60 h 96"/>
                  <a:gd name="T12" fmla="*/ 18 w 94"/>
                  <a:gd name="T13" fmla="*/ 62 h 96"/>
                  <a:gd name="T14" fmla="*/ 22 w 94"/>
                  <a:gd name="T15" fmla="*/ 66 h 96"/>
                  <a:gd name="T16" fmla="*/ 26 w 94"/>
                  <a:gd name="T17" fmla="*/ 70 h 96"/>
                  <a:gd name="T18" fmla="*/ 26 w 94"/>
                  <a:gd name="T19" fmla="*/ 70 h 96"/>
                  <a:gd name="T20" fmla="*/ 28 w 94"/>
                  <a:gd name="T21" fmla="*/ 74 h 96"/>
                  <a:gd name="T22" fmla="*/ 28 w 94"/>
                  <a:gd name="T23" fmla="*/ 80 h 96"/>
                  <a:gd name="T24" fmla="*/ 28 w 94"/>
                  <a:gd name="T25" fmla="*/ 86 h 96"/>
                  <a:gd name="T26" fmla="*/ 26 w 94"/>
                  <a:gd name="T27" fmla="*/ 92 h 96"/>
                  <a:gd name="T28" fmla="*/ 26 w 94"/>
                  <a:gd name="T29" fmla="*/ 92 h 96"/>
                  <a:gd name="T30" fmla="*/ 22 w 94"/>
                  <a:gd name="T31" fmla="*/ 96 h 96"/>
                  <a:gd name="T32" fmla="*/ 94 w 94"/>
                  <a:gd name="T33" fmla="*/ 48 h 96"/>
                  <a:gd name="T34" fmla="*/ 94 w 94"/>
                  <a:gd name="T35" fmla="*/ 48 h 96"/>
                  <a:gd name="T36" fmla="*/ 92 w 94"/>
                  <a:gd name="T37" fmla="*/ 24 h 96"/>
                  <a:gd name="T38" fmla="*/ 94 w 94"/>
                  <a:gd name="T3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96">
                    <a:moveTo>
                      <a:pt x="94" y="0"/>
                    </a:moveTo>
                    <a:lnTo>
                      <a:pt x="76" y="1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2" y="24"/>
                    </a:lnTo>
                    <a:lnTo>
                      <a:pt x="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343">
                <a:extLst>
                  <a:ext uri="{FF2B5EF4-FFF2-40B4-BE49-F238E27FC236}">
                    <a16:creationId xmlns:a16="http://schemas.microsoft.com/office/drawing/2014/main" id="{33B69807-9B90-543A-8C42-E736ACAC0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344">
                <a:extLst>
                  <a:ext uri="{FF2B5EF4-FFF2-40B4-BE49-F238E27FC236}">
                    <a16:creationId xmlns:a16="http://schemas.microsoft.com/office/drawing/2014/main" id="{900A0529-9EDC-2B16-A22A-7B8D30773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3157538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2 w 104"/>
                  <a:gd name="T3" fmla="*/ 58 h 106"/>
                  <a:gd name="T4" fmla="*/ 2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38 h 106"/>
                  <a:gd name="T16" fmla="*/ 98 w 104"/>
                  <a:gd name="T17" fmla="*/ 38 h 106"/>
                  <a:gd name="T18" fmla="*/ 96 w 104"/>
                  <a:gd name="T19" fmla="*/ 40 h 106"/>
                  <a:gd name="T20" fmla="*/ 96 w 104"/>
                  <a:gd name="T21" fmla="*/ 40 h 106"/>
                  <a:gd name="T22" fmla="*/ 88 w 104"/>
                  <a:gd name="T23" fmla="*/ 38 h 106"/>
                  <a:gd name="T24" fmla="*/ 82 w 104"/>
                  <a:gd name="T25" fmla="*/ 34 h 106"/>
                  <a:gd name="T26" fmla="*/ 80 w 104"/>
                  <a:gd name="T27" fmla="*/ 30 h 106"/>
                  <a:gd name="T28" fmla="*/ 80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  <a:gd name="T42" fmla="*/ 86 w 104"/>
                  <a:gd name="T43" fmla="*/ 0 h 106"/>
                  <a:gd name="T44" fmla="*/ 86 w 104"/>
                  <a:gd name="T4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2" y="58"/>
                    </a:lnTo>
                    <a:lnTo>
                      <a:pt x="2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38"/>
                    </a:lnTo>
                    <a:lnTo>
                      <a:pt x="98" y="38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8" y="38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345">
                <a:extLst>
                  <a:ext uri="{FF2B5EF4-FFF2-40B4-BE49-F238E27FC236}">
                    <a16:creationId xmlns:a16="http://schemas.microsoft.com/office/drawing/2014/main" id="{72DC7BC6-86DC-1DFB-A538-A5D3148E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Freeform 346">
                <a:extLst>
                  <a:ext uri="{FF2B5EF4-FFF2-40B4-BE49-F238E27FC236}">
                    <a16:creationId xmlns:a16="http://schemas.microsoft.com/office/drawing/2014/main" id="{280CB3D7-23CD-4FF9-5873-2F462139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663" y="3386138"/>
                <a:ext cx="95250" cy="84138"/>
              </a:xfrm>
              <a:custGeom>
                <a:avLst/>
                <a:gdLst>
                  <a:gd name="T0" fmla="*/ 42 w 60"/>
                  <a:gd name="T1" fmla="*/ 0 h 53"/>
                  <a:gd name="T2" fmla="*/ 0 w 60"/>
                  <a:gd name="T3" fmla="*/ 27 h 53"/>
                  <a:gd name="T4" fmla="*/ 0 w 60"/>
                  <a:gd name="T5" fmla="*/ 27 h 53"/>
                  <a:gd name="T6" fmla="*/ 6 w 60"/>
                  <a:gd name="T7" fmla="*/ 27 h 53"/>
                  <a:gd name="T8" fmla="*/ 6 w 60"/>
                  <a:gd name="T9" fmla="*/ 27 h 53"/>
                  <a:gd name="T10" fmla="*/ 14 w 60"/>
                  <a:gd name="T11" fmla="*/ 27 h 53"/>
                  <a:gd name="T12" fmla="*/ 18 w 60"/>
                  <a:gd name="T13" fmla="*/ 33 h 53"/>
                  <a:gd name="T14" fmla="*/ 18 w 60"/>
                  <a:gd name="T15" fmla="*/ 33 h 53"/>
                  <a:gd name="T16" fmla="*/ 20 w 60"/>
                  <a:gd name="T17" fmla="*/ 37 h 53"/>
                  <a:gd name="T18" fmla="*/ 22 w 60"/>
                  <a:gd name="T19" fmla="*/ 43 h 53"/>
                  <a:gd name="T20" fmla="*/ 20 w 60"/>
                  <a:gd name="T21" fmla="*/ 49 h 53"/>
                  <a:gd name="T22" fmla="*/ 16 w 60"/>
                  <a:gd name="T23" fmla="*/ 53 h 53"/>
                  <a:gd name="T24" fmla="*/ 60 w 60"/>
                  <a:gd name="T25" fmla="*/ 23 h 53"/>
                  <a:gd name="T26" fmla="*/ 60 w 60"/>
                  <a:gd name="T27" fmla="*/ 23 h 53"/>
                  <a:gd name="T28" fmla="*/ 50 w 60"/>
                  <a:gd name="T29" fmla="*/ 12 h 53"/>
                  <a:gd name="T30" fmla="*/ 50 w 60"/>
                  <a:gd name="T31" fmla="*/ 12 h 53"/>
                  <a:gd name="T32" fmla="*/ 42 w 60"/>
                  <a:gd name="T3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3">
                    <a:moveTo>
                      <a:pt x="42" y="0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4" y="27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0" y="37"/>
                    </a:lnTo>
                    <a:lnTo>
                      <a:pt x="22" y="43"/>
                    </a:lnTo>
                    <a:lnTo>
                      <a:pt x="20" y="49"/>
                    </a:lnTo>
                    <a:lnTo>
                      <a:pt x="16" y="53"/>
                    </a:lnTo>
                    <a:lnTo>
                      <a:pt x="60" y="23"/>
                    </a:lnTo>
                    <a:lnTo>
                      <a:pt x="60" y="23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347">
                <a:extLst>
                  <a:ext uri="{FF2B5EF4-FFF2-40B4-BE49-F238E27FC236}">
                    <a16:creationId xmlns:a16="http://schemas.microsoft.com/office/drawing/2014/main" id="{238BAA9C-5DB7-8175-4076-9B045DC4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ECC3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348">
                <a:extLst>
                  <a:ext uri="{FF2B5EF4-FFF2-40B4-BE49-F238E27FC236}">
                    <a16:creationId xmlns:a16="http://schemas.microsoft.com/office/drawing/2014/main" id="{9C2BDC7E-0EB1-362F-50B9-D1C927967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290888"/>
                <a:ext cx="161925" cy="131763"/>
              </a:xfrm>
              <a:custGeom>
                <a:avLst/>
                <a:gdLst>
                  <a:gd name="T0" fmla="*/ 90 w 102"/>
                  <a:gd name="T1" fmla="*/ 0 h 83"/>
                  <a:gd name="T2" fmla="*/ 64 w 102"/>
                  <a:gd name="T3" fmla="*/ 16 h 83"/>
                  <a:gd name="T4" fmla="*/ 0 w 102"/>
                  <a:gd name="T5" fmla="*/ 60 h 83"/>
                  <a:gd name="T6" fmla="*/ 0 w 102"/>
                  <a:gd name="T7" fmla="*/ 60 h 83"/>
                  <a:gd name="T8" fmla="*/ 8 w 102"/>
                  <a:gd name="T9" fmla="*/ 72 h 83"/>
                  <a:gd name="T10" fmla="*/ 8 w 102"/>
                  <a:gd name="T11" fmla="*/ 72 h 83"/>
                  <a:gd name="T12" fmla="*/ 18 w 102"/>
                  <a:gd name="T13" fmla="*/ 83 h 83"/>
                  <a:gd name="T14" fmla="*/ 22 w 102"/>
                  <a:gd name="T15" fmla="*/ 81 h 83"/>
                  <a:gd name="T16" fmla="*/ 102 w 102"/>
                  <a:gd name="T17" fmla="*/ 28 h 83"/>
                  <a:gd name="T18" fmla="*/ 102 w 102"/>
                  <a:gd name="T19" fmla="*/ 28 h 83"/>
                  <a:gd name="T20" fmla="*/ 102 w 102"/>
                  <a:gd name="T21" fmla="*/ 28 h 83"/>
                  <a:gd name="T22" fmla="*/ 102 w 102"/>
                  <a:gd name="T23" fmla="*/ 28 h 83"/>
                  <a:gd name="T24" fmla="*/ 96 w 102"/>
                  <a:gd name="T25" fmla="*/ 28 h 83"/>
                  <a:gd name="T26" fmla="*/ 96 w 102"/>
                  <a:gd name="T27" fmla="*/ 28 h 83"/>
                  <a:gd name="T28" fmla="*/ 90 w 102"/>
                  <a:gd name="T29" fmla="*/ 28 h 83"/>
                  <a:gd name="T30" fmla="*/ 84 w 102"/>
                  <a:gd name="T31" fmla="*/ 22 h 83"/>
                  <a:gd name="T32" fmla="*/ 84 w 102"/>
                  <a:gd name="T33" fmla="*/ 22 h 83"/>
                  <a:gd name="T34" fmla="*/ 82 w 102"/>
                  <a:gd name="T35" fmla="*/ 18 h 83"/>
                  <a:gd name="T36" fmla="*/ 82 w 102"/>
                  <a:gd name="T37" fmla="*/ 14 h 83"/>
                  <a:gd name="T38" fmla="*/ 84 w 102"/>
                  <a:gd name="T39" fmla="*/ 6 h 83"/>
                  <a:gd name="T40" fmla="*/ 88 w 102"/>
                  <a:gd name="T41" fmla="*/ 2 h 83"/>
                  <a:gd name="T42" fmla="*/ 90 w 102"/>
                  <a:gd name="T43" fmla="*/ 0 h 83"/>
                  <a:gd name="T44" fmla="*/ 90 w 102"/>
                  <a:gd name="T45" fmla="*/ 0 h 83"/>
                  <a:gd name="T46" fmla="*/ 90 w 102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83">
                    <a:moveTo>
                      <a:pt x="90" y="0"/>
                    </a:moveTo>
                    <a:lnTo>
                      <a:pt x="64" y="1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3"/>
                    </a:lnTo>
                    <a:lnTo>
                      <a:pt x="22" y="81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88" y="2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0" name="Freeform 349">
                <a:extLst>
                  <a:ext uri="{FF2B5EF4-FFF2-40B4-BE49-F238E27FC236}">
                    <a16:creationId xmlns:a16="http://schemas.microsoft.com/office/drawing/2014/main" id="{B4CEB547-A518-095A-0C54-A8C8DA7A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1" name="Freeform 350">
                <a:extLst>
                  <a:ext uri="{FF2B5EF4-FFF2-40B4-BE49-F238E27FC236}">
                    <a16:creationId xmlns:a16="http://schemas.microsoft.com/office/drawing/2014/main" id="{806BE8FF-A496-9582-7335-E3F34648A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3489326"/>
                <a:ext cx="241300" cy="187325"/>
              </a:xfrm>
              <a:custGeom>
                <a:avLst/>
                <a:gdLst>
                  <a:gd name="T0" fmla="*/ 136 w 152"/>
                  <a:gd name="T1" fmla="*/ 0 h 118"/>
                  <a:gd name="T2" fmla="*/ 0 w 152"/>
                  <a:gd name="T3" fmla="*/ 92 h 118"/>
                  <a:gd name="T4" fmla="*/ 0 w 152"/>
                  <a:gd name="T5" fmla="*/ 92 h 118"/>
                  <a:gd name="T6" fmla="*/ 0 w 152"/>
                  <a:gd name="T7" fmla="*/ 92 h 118"/>
                  <a:gd name="T8" fmla="*/ 0 w 152"/>
                  <a:gd name="T9" fmla="*/ 92 h 118"/>
                  <a:gd name="T10" fmla="*/ 6 w 152"/>
                  <a:gd name="T11" fmla="*/ 92 h 118"/>
                  <a:gd name="T12" fmla="*/ 6 w 152"/>
                  <a:gd name="T13" fmla="*/ 92 h 118"/>
                  <a:gd name="T14" fmla="*/ 14 w 152"/>
                  <a:gd name="T15" fmla="*/ 94 h 118"/>
                  <a:gd name="T16" fmla="*/ 20 w 152"/>
                  <a:gd name="T17" fmla="*/ 98 h 118"/>
                  <a:gd name="T18" fmla="*/ 20 w 152"/>
                  <a:gd name="T19" fmla="*/ 98 h 118"/>
                  <a:gd name="T20" fmla="*/ 22 w 152"/>
                  <a:gd name="T21" fmla="*/ 104 h 118"/>
                  <a:gd name="T22" fmla="*/ 22 w 152"/>
                  <a:gd name="T23" fmla="*/ 110 h 118"/>
                  <a:gd name="T24" fmla="*/ 20 w 152"/>
                  <a:gd name="T25" fmla="*/ 114 h 118"/>
                  <a:gd name="T26" fmla="*/ 18 w 152"/>
                  <a:gd name="T27" fmla="*/ 118 h 118"/>
                  <a:gd name="T28" fmla="*/ 152 w 152"/>
                  <a:gd name="T29" fmla="*/ 30 h 118"/>
                  <a:gd name="T30" fmla="*/ 152 w 152"/>
                  <a:gd name="T31" fmla="*/ 30 h 118"/>
                  <a:gd name="T32" fmla="*/ 150 w 152"/>
                  <a:gd name="T33" fmla="*/ 30 h 118"/>
                  <a:gd name="T34" fmla="*/ 144 w 152"/>
                  <a:gd name="T35" fmla="*/ 30 h 118"/>
                  <a:gd name="T36" fmla="*/ 144 w 152"/>
                  <a:gd name="T37" fmla="*/ 30 h 118"/>
                  <a:gd name="T38" fmla="*/ 138 w 152"/>
                  <a:gd name="T39" fmla="*/ 30 h 118"/>
                  <a:gd name="T40" fmla="*/ 134 w 152"/>
                  <a:gd name="T41" fmla="*/ 28 h 118"/>
                  <a:gd name="T42" fmla="*/ 132 w 152"/>
                  <a:gd name="T43" fmla="*/ 24 h 118"/>
                  <a:gd name="T44" fmla="*/ 132 w 152"/>
                  <a:gd name="T45" fmla="*/ 24 h 118"/>
                  <a:gd name="T46" fmla="*/ 130 w 152"/>
                  <a:gd name="T47" fmla="*/ 20 h 118"/>
                  <a:gd name="T48" fmla="*/ 130 w 152"/>
                  <a:gd name="T49" fmla="*/ 16 h 118"/>
                  <a:gd name="T50" fmla="*/ 130 w 152"/>
                  <a:gd name="T51" fmla="*/ 10 h 118"/>
                  <a:gd name="T52" fmla="*/ 134 w 152"/>
                  <a:gd name="T53" fmla="*/ 4 h 118"/>
                  <a:gd name="T54" fmla="*/ 136 w 152"/>
                  <a:gd name="T55" fmla="*/ 2 h 118"/>
                  <a:gd name="T56" fmla="*/ 136 w 152"/>
                  <a:gd name="T57" fmla="*/ 2 h 118"/>
                  <a:gd name="T58" fmla="*/ 136 w 152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18">
                    <a:moveTo>
                      <a:pt x="136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14" y="94"/>
                    </a:lnTo>
                    <a:lnTo>
                      <a:pt x="20" y="98"/>
                    </a:lnTo>
                    <a:lnTo>
                      <a:pt x="20" y="98"/>
                    </a:lnTo>
                    <a:lnTo>
                      <a:pt x="22" y="104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18" y="118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0" y="30"/>
                    </a:lnTo>
                    <a:lnTo>
                      <a:pt x="144" y="30"/>
                    </a:lnTo>
                    <a:lnTo>
                      <a:pt x="144" y="30"/>
                    </a:lnTo>
                    <a:lnTo>
                      <a:pt x="138" y="30"/>
                    </a:lnTo>
                    <a:lnTo>
                      <a:pt x="134" y="28"/>
                    </a:lnTo>
                    <a:lnTo>
                      <a:pt x="132" y="24"/>
                    </a:lnTo>
                    <a:lnTo>
                      <a:pt x="132" y="24"/>
                    </a:lnTo>
                    <a:lnTo>
                      <a:pt x="130" y="20"/>
                    </a:lnTo>
                    <a:lnTo>
                      <a:pt x="130" y="16"/>
                    </a:lnTo>
                    <a:lnTo>
                      <a:pt x="130" y="10"/>
                    </a:lnTo>
                    <a:lnTo>
                      <a:pt x="134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9DC432-E363-A154-179B-FB0EC73F53F7}"/>
                </a:ext>
              </a:extLst>
            </p:cNvPr>
            <p:cNvGrpSpPr/>
            <p:nvPr/>
          </p:nvGrpSpPr>
          <p:grpSpPr>
            <a:xfrm>
              <a:off x="3371850" y="1155701"/>
              <a:ext cx="1443038" cy="2365374"/>
              <a:chOff x="0" y="2817813"/>
              <a:chExt cx="1443038" cy="2365375"/>
            </a:xfrm>
          </p:grpSpPr>
          <p:sp>
            <p:nvSpPr>
              <p:cNvPr id="12" name="Freeform 351">
                <a:extLst>
                  <a:ext uri="{FF2B5EF4-FFF2-40B4-BE49-F238E27FC236}">
                    <a16:creationId xmlns:a16="http://schemas.microsoft.com/office/drawing/2014/main" id="{DC97D484-A19C-8DE6-60C3-C2C85AD39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  <a:close/>
                  </a:path>
                </a:pathLst>
              </a:custGeom>
              <a:solidFill>
                <a:srgbClr val="CB6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Freeform 352">
                <a:extLst>
                  <a:ext uri="{FF2B5EF4-FFF2-40B4-BE49-F238E27FC236}">
                    <a16:creationId xmlns:a16="http://schemas.microsoft.com/office/drawing/2014/main" id="{C6F95073-6FB6-E844-5CFF-D1B91C734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162426"/>
                <a:ext cx="457200" cy="455613"/>
              </a:xfrm>
              <a:custGeom>
                <a:avLst/>
                <a:gdLst>
                  <a:gd name="T0" fmla="*/ 224 w 288"/>
                  <a:gd name="T1" fmla="*/ 264 h 287"/>
                  <a:gd name="T2" fmla="*/ 248 w 288"/>
                  <a:gd name="T3" fmla="*/ 246 h 287"/>
                  <a:gd name="T4" fmla="*/ 266 w 288"/>
                  <a:gd name="T5" fmla="*/ 224 h 287"/>
                  <a:gd name="T6" fmla="*/ 278 w 288"/>
                  <a:gd name="T7" fmla="*/ 198 h 287"/>
                  <a:gd name="T8" fmla="*/ 286 w 288"/>
                  <a:gd name="T9" fmla="*/ 172 h 287"/>
                  <a:gd name="T10" fmla="*/ 288 w 288"/>
                  <a:gd name="T11" fmla="*/ 144 h 287"/>
                  <a:gd name="T12" fmla="*/ 286 w 288"/>
                  <a:gd name="T13" fmla="*/ 116 h 287"/>
                  <a:gd name="T14" fmla="*/ 278 w 288"/>
                  <a:gd name="T15" fmla="*/ 90 h 287"/>
                  <a:gd name="T16" fmla="*/ 264 w 288"/>
                  <a:gd name="T17" fmla="*/ 64 h 287"/>
                  <a:gd name="T18" fmla="*/ 256 w 288"/>
                  <a:gd name="T19" fmla="*/ 52 h 287"/>
                  <a:gd name="T20" fmla="*/ 234 w 288"/>
                  <a:gd name="T21" fmla="*/ 32 h 287"/>
                  <a:gd name="T22" fmla="*/ 212 w 288"/>
                  <a:gd name="T23" fmla="*/ 16 h 287"/>
                  <a:gd name="T24" fmla="*/ 186 w 288"/>
                  <a:gd name="T25" fmla="*/ 6 h 287"/>
                  <a:gd name="T26" fmla="*/ 158 w 288"/>
                  <a:gd name="T27" fmla="*/ 0 h 287"/>
                  <a:gd name="T28" fmla="*/ 130 w 288"/>
                  <a:gd name="T29" fmla="*/ 0 h 287"/>
                  <a:gd name="T30" fmla="*/ 102 w 288"/>
                  <a:gd name="T31" fmla="*/ 6 h 287"/>
                  <a:gd name="T32" fmla="*/ 76 w 288"/>
                  <a:gd name="T33" fmla="*/ 16 h 287"/>
                  <a:gd name="T34" fmla="*/ 64 w 288"/>
                  <a:gd name="T35" fmla="*/ 24 h 287"/>
                  <a:gd name="T36" fmla="*/ 42 w 288"/>
                  <a:gd name="T37" fmla="*/ 42 h 287"/>
                  <a:gd name="T38" fmla="*/ 24 w 288"/>
                  <a:gd name="T39" fmla="*/ 64 h 287"/>
                  <a:gd name="T40" fmla="*/ 10 w 288"/>
                  <a:gd name="T41" fmla="*/ 90 h 287"/>
                  <a:gd name="T42" fmla="*/ 2 w 288"/>
                  <a:gd name="T43" fmla="*/ 116 h 287"/>
                  <a:gd name="T44" fmla="*/ 0 w 288"/>
                  <a:gd name="T45" fmla="*/ 144 h 287"/>
                  <a:gd name="T46" fmla="*/ 2 w 288"/>
                  <a:gd name="T47" fmla="*/ 172 h 287"/>
                  <a:gd name="T48" fmla="*/ 10 w 288"/>
                  <a:gd name="T49" fmla="*/ 198 h 287"/>
                  <a:gd name="T50" fmla="*/ 24 w 288"/>
                  <a:gd name="T51" fmla="*/ 224 h 287"/>
                  <a:gd name="T52" fmla="*/ 34 w 288"/>
                  <a:gd name="T53" fmla="*/ 236 h 287"/>
                  <a:gd name="T54" fmla="*/ 54 w 288"/>
                  <a:gd name="T55" fmla="*/ 256 h 287"/>
                  <a:gd name="T56" fmla="*/ 78 w 288"/>
                  <a:gd name="T57" fmla="*/ 271 h 287"/>
                  <a:gd name="T58" fmla="*/ 102 w 288"/>
                  <a:gd name="T59" fmla="*/ 281 h 287"/>
                  <a:gd name="T60" fmla="*/ 130 w 288"/>
                  <a:gd name="T61" fmla="*/ 287 h 287"/>
                  <a:gd name="T62" fmla="*/ 158 w 288"/>
                  <a:gd name="T63" fmla="*/ 287 h 287"/>
                  <a:gd name="T64" fmla="*/ 186 w 288"/>
                  <a:gd name="T65" fmla="*/ 281 h 287"/>
                  <a:gd name="T66" fmla="*/ 212 w 288"/>
                  <a:gd name="T67" fmla="*/ 271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8" h="287">
                    <a:moveTo>
                      <a:pt x="224" y="264"/>
                    </a:moveTo>
                    <a:lnTo>
                      <a:pt x="224" y="264"/>
                    </a:lnTo>
                    <a:lnTo>
                      <a:pt x="236" y="256"/>
                    </a:lnTo>
                    <a:lnTo>
                      <a:pt x="248" y="246"/>
                    </a:lnTo>
                    <a:lnTo>
                      <a:pt x="256" y="234"/>
                    </a:lnTo>
                    <a:lnTo>
                      <a:pt x="266" y="224"/>
                    </a:lnTo>
                    <a:lnTo>
                      <a:pt x="272" y="212"/>
                    </a:lnTo>
                    <a:lnTo>
                      <a:pt x="278" y="198"/>
                    </a:lnTo>
                    <a:lnTo>
                      <a:pt x="282" y="186"/>
                    </a:lnTo>
                    <a:lnTo>
                      <a:pt x="286" y="172"/>
                    </a:lnTo>
                    <a:lnTo>
                      <a:pt x="288" y="158"/>
                    </a:lnTo>
                    <a:lnTo>
                      <a:pt x="288" y="144"/>
                    </a:lnTo>
                    <a:lnTo>
                      <a:pt x="288" y="130"/>
                    </a:lnTo>
                    <a:lnTo>
                      <a:pt x="286" y="116"/>
                    </a:lnTo>
                    <a:lnTo>
                      <a:pt x="282" y="102"/>
                    </a:lnTo>
                    <a:lnTo>
                      <a:pt x="278" y="90"/>
                    </a:lnTo>
                    <a:lnTo>
                      <a:pt x="272" y="76"/>
                    </a:lnTo>
                    <a:lnTo>
                      <a:pt x="264" y="64"/>
                    </a:lnTo>
                    <a:lnTo>
                      <a:pt x="264" y="64"/>
                    </a:lnTo>
                    <a:lnTo>
                      <a:pt x="256" y="52"/>
                    </a:lnTo>
                    <a:lnTo>
                      <a:pt x="246" y="40"/>
                    </a:lnTo>
                    <a:lnTo>
                      <a:pt x="234" y="32"/>
                    </a:lnTo>
                    <a:lnTo>
                      <a:pt x="224" y="24"/>
                    </a:lnTo>
                    <a:lnTo>
                      <a:pt x="212" y="16"/>
                    </a:lnTo>
                    <a:lnTo>
                      <a:pt x="198" y="10"/>
                    </a:lnTo>
                    <a:lnTo>
                      <a:pt x="186" y="6"/>
                    </a:lnTo>
                    <a:lnTo>
                      <a:pt x="172" y="2"/>
                    </a:lnTo>
                    <a:lnTo>
                      <a:pt x="158" y="0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6" y="2"/>
                    </a:lnTo>
                    <a:lnTo>
                      <a:pt x="102" y="6"/>
                    </a:lnTo>
                    <a:lnTo>
                      <a:pt x="90" y="10"/>
                    </a:lnTo>
                    <a:lnTo>
                      <a:pt x="76" y="1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2" y="54"/>
                    </a:lnTo>
                    <a:lnTo>
                      <a:pt x="24" y="64"/>
                    </a:lnTo>
                    <a:lnTo>
                      <a:pt x="16" y="78"/>
                    </a:lnTo>
                    <a:lnTo>
                      <a:pt x="10" y="90"/>
                    </a:lnTo>
                    <a:lnTo>
                      <a:pt x="6" y="102"/>
                    </a:lnTo>
                    <a:lnTo>
                      <a:pt x="2" y="116"/>
                    </a:lnTo>
                    <a:lnTo>
                      <a:pt x="0" y="130"/>
                    </a:lnTo>
                    <a:lnTo>
                      <a:pt x="0" y="144"/>
                    </a:lnTo>
                    <a:lnTo>
                      <a:pt x="0" y="158"/>
                    </a:lnTo>
                    <a:lnTo>
                      <a:pt x="2" y="172"/>
                    </a:lnTo>
                    <a:lnTo>
                      <a:pt x="6" y="186"/>
                    </a:lnTo>
                    <a:lnTo>
                      <a:pt x="10" y="198"/>
                    </a:lnTo>
                    <a:lnTo>
                      <a:pt x="16" y="212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34" y="236"/>
                    </a:lnTo>
                    <a:lnTo>
                      <a:pt x="42" y="248"/>
                    </a:lnTo>
                    <a:lnTo>
                      <a:pt x="54" y="256"/>
                    </a:lnTo>
                    <a:lnTo>
                      <a:pt x="66" y="266"/>
                    </a:lnTo>
                    <a:lnTo>
                      <a:pt x="78" y="271"/>
                    </a:lnTo>
                    <a:lnTo>
                      <a:pt x="90" y="277"/>
                    </a:lnTo>
                    <a:lnTo>
                      <a:pt x="102" y="281"/>
                    </a:lnTo>
                    <a:lnTo>
                      <a:pt x="116" y="285"/>
                    </a:lnTo>
                    <a:lnTo>
                      <a:pt x="130" y="287"/>
                    </a:lnTo>
                    <a:lnTo>
                      <a:pt x="144" y="287"/>
                    </a:lnTo>
                    <a:lnTo>
                      <a:pt x="158" y="287"/>
                    </a:lnTo>
                    <a:lnTo>
                      <a:pt x="172" y="285"/>
                    </a:lnTo>
                    <a:lnTo>
                      <a:pt x="186" y="281"/>
                    </a:lnTo>
                    <a:lnTo>
                      <a:pt x="200" y="277"/>
                    </a:lnTo>
                    <a:lnTo>
                      <a:pt x="212" y="271"/>
                    </a:lnTo>
                    <a:lnTo>
                      <a:pt x="224" y="26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Freeform 353">
                <a:extLst>
                  <a:ext uri="{FF2B5EF4-FFF2-40B4-BE49-F238E27FC236}">
                    <a16:creationId xmlns:a16="http://schemas.microsoft.com/office/drawing/2014/main" id="{42333F62-44CD-4B14-8094-D95EDCA2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354">
                <a:extLst>
                  <a:ext uri="{FF2B5EF4-FFF2-40B4-BE49-F238E27FC236}">
                    <a16:creationId xmlns:a16="http://schemas.microsoft.com/office/drawing/2014/main" id="{3D376E64-A070-018A-9ACC-1778CB92F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75" y="4251326"/>
                <a:ext cx="598488" cy="452438"/>
              </a:xfrm>
              <a:custGeom>
                <a:avLst/>
                <a:gdLst>
                  <a:gd name="T0" fmla="*/ 377 w 377"/>
                  <a:gd name="T1" fmla="*/ 0 h 285"/>
                  <a:gd name="T2" fmla="*/ 8 w 377"/>
                  <a:gd name="T3" fmla="*/ 247 h 285"/>
                  <a:gd name="T4" fmla="*/ 8 w 377"/>
                  <a:gd name="T5" fmla="*/ 247 h 285"/>
                  <a:gd name="T6" fmla="*/ 2 w 377"/>
                  <a:gd name="T7" fmla="*/ 253 h 285"/>
                  <a:gd name="T8" fmla="*/ 0 w 377"/>
                  <a:gd name="T9" fmla="*/ 261 h 285"/>
                  <a:gd name="T10" fmla="*/ 0 w 377"/>
                  <a:gd name="T11" fmla="*/ 269 h 285"/>
                  <a:gd name="T12" fmla="*/ 2 w 377"/>
                  <a:gd name="T13" fmla="*/ 275 h 285"/>
                  <a:gd name="T14" fmla="*/ 2 w 377"/>
                  <a:gd name="T15" fmla="*/ 275 h 285"/>
                  <a:gd name="T16" fmla="*/ 6 w 377"/>
                  <a:gd name="T17" fmla="*/ 279 h 285"/>
                  <a:gd name="T18" fmla="*/ 10 w 377"/>
                  <a:gd name="T19" fmla="*/ 283 h 285"/>
                  <a:gd name="T20" fmla="*/ 20 w 377"/>
                  <a:gd name="T21" fmla="*/ 285 h 285"/>
                  <a:gd name="T22" fmla="*/ 20 w 377"/>
                  <a:gd name="T23" fmla="*/ 285 h 285"/>
                  <a:gd name="T24" fmla="*/ 26 w 377"/>
                  <a:gd name="T25" fmla="*/ 285 h 285"/>
                  <a:gd name="T26" fmla="*/ 32 w 377"/>
                  <a:gd name="T27" fmla="*/ 281 h 285"/>
                  <a:gd name="T28" fmla="*/ 347 w 377"/>
                  <a:gd name="T29" fmla="*/ 70 h 285"/>
                  <a:gd name="T30" fmla="*/ 347 w 377"/>
                  <a:gd name="T31" fmla="*/ 70 h 285"/>
                  <a:gd name="T32" fmla="*/ 351 w 377"/>
                  <a:gd name="T33" fmla="*/ 50 h 285"/>
                  <a:gd name="T34" fmla="*/ 357 w 377"/>
                  <a:gd name="T35" fmla="*/ 34 h 285"/>
                  <a:gd name="T36" fmla="*/ 365 w 377"/>
                  <a:gd name="T37" fmla="*/ 16 h 285"/>
                  <a:gd name="T38" fmla="*/ 377 w 377"/>
                  <a:gd name="T39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5">
                    <a:moveTo>
                      <a:pt x="377" y="0"/>
                    </a:moveTo>
                    <a:lnTo>
                      <a:pt x="8" y="247"/>
                    </a:lnTo>
                    <a:lnTo>
                      <a:pt x="8" y="247"/>
                    </a:lnTo>
                    <a:lnTo>
                      <a:pt x="2" y="253"/>
                    </a:lnTo>
                    <a:lnTo>
                      <a:pt x="0" y="261"/>
                    </a:lnTo>
                    <a:lnTo>
                      <a:pt x="0" y="269"/>
                    </a:lnTo>
                    <a:lnTo>
                      <a:pt x="2" y="275"/>
                    </a:lnTo>
                    <a:lnTo>
                      <a:pt x="2" y="275"/>
                    </a:lnTo>
                    <a:lnTo>
                      <a:pt x="6" y="279"/>
                    </a:lnTo>
                    <a:lnTo>
                      <a:pt x="10" y="283"/>
                    </a:lnTo>
                    <a:lnTo>
                      <a:pt x="20" y="285"/>
                    </a:lnTo>
                    <a:lnTo>
                      <a:pt x="20" y="285"/>
                    </a:lnTo>
                    <a:lnTo>
                      <a:pt x="26" y="285"/>
                    </a:lnTo>
                    <a:lnTo>
                      <a:pt x="32" y="281"/>
                    </a:lnTo>
                    <a:lnTo>
                      <a:pt x="347" y="70"/>
                    </a:lnTo>
                    <a:lnTo>
                      <a:pt x="347" y="70"/>
                    </a:lnTo>
                    <a:lnTo>
                      <a:pt x="351" y="50"/>
                    </a:lnTo>
                    <a:lnTo>
                      <a:pt x="357" y="34"/>
                    </a:lnTo>
                    <a:lnTo>
                      <a:pt x="365" y="16"/>
                    </a:lnTo>
                    <a:lnTo>
                      <a:pt x="37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355">
                <a:extLst>
                  <a:ext uri="{FF2B5EF4-FFF2-40B4-BE49-F238E27FC236}">
                    <a16:creationId xmlns:a16="http://schemas.microsoft.com/office/drawing/2014/main" id="{3B90BA3D-9A0F-BF0E-85C4-8EF1D7E7C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356">
                <a:extLst>
                  <a:ext uri="{FF2B5EF4-FFF2-40B4-BE49-F238E27FC236}">
                    <a16:creationId xmlns:a16="http://schemas.microsoft.com/office/drawing/2014/main" id="{300E1E70-6D42-85E1-9C47-BE23A465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00526"/>
                <a:ext cx="161925" cy="161925"/>
              </a:xfrm>
              <a:custGeom>
                <a:avLst/>
                <a:gdLst>
                  <a:gd name="T0" fmla="*/ 82 w 102"/>
                  <a:gd name="T1" fmla="*/ 0 h 102"/>
                  <a:gd name="T2" fmla="*/ 82 w 102"/>
                  <a:gd name="T3" fmla="*/ 0 h 102"/>
                  <a:gd name="T4" fmla="*/ 76 w 102"/>
                  <a:gd name="T5" fmla="*/ 2 h 102"/>
                  <a:gd name="T6" fmla="*/ 70 w 102"/>
                  <a:gd name="T7" fmla="*/ 4 h 102"/>
                  <a:gd name="T8" fmla="*/ 30 w 102"/>
                  <a:gd name="T9" fmla="*/ 32 h 102"/>
                  <a:gd name="T10" fmla="*/ 30 w 102"/>
                  <a:gd name="T11" fmla="*/ 32 h 102"/>
                  <a:gd name="T12" fmla="*/ 18 w 102"/>
                  <a:gd name="T13" fmla="*/ 48 h 102"/>
                  <a:gd name="T14" fmla="*/ 10 w 102"/>
                  <a:gd name="T15" fmla="*/ 66 h 102"/>
                  <a:gd name="T16" fmla="*/ 4 w 102"/>
                  <a:gd name="T17" fmla="*/ 82 h 102"/>
                  <a:gd name="T18" fmla="*/ 0 w 102"/>
                  <a:gd name="T19" fmla="*/ 102 h 102"/>
                  <a:gd name="T20" fmla="*/ 94 w 102"/>
                  <a:gd name="T21" fmla="*/ 38 h 102"/>
                  <a:gd name="T22" fmla="*/ 94 w 102"/>
                  <a:gd name="T23" fmla="*/ 38 h 102"/>
                  <a:gd name="T24" fmla="*/ 100 w 102"/>
                  <a:gd name="T25" fmla="*/ 32 h 102"/>
                  <a:gd name="T26" fmla="*/ 102 w 102"/>
                  <a:gd name="T27" fmla="*/ 26 h 102"/>
                  <a:gd name="T28" fmla="*/ 102 w 102"/>
                  <a:gd name="T29" fmla="*/ 18 h 102"/>
                  <a:gd name="T30" fmla="*/ 100 w 102"/>
                  <a:gd name="T31" fmla="*/ 10 h 102"/>
                  <a:gd name="T32" fmla="*/ 100 w 102"/>
                  <a:gd name="T33" fmla="*/ 10 h 102"/>
                  <a:gd name="T34" fmla="*/ 96 w 102"/>
                  <a:gd name="T35" fmla="*/ 6 h 102"/>
                  <a:gd name="T36" fmla="*/ 92 w 102"/>
                  <a:gd name="T37" fmla="*/ 4 h 102"/>
                  <a:gd name="T38" fmla="*/ 82 w 102"/>
                  <a:gd name="T3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2">
                    <a:moveTo>
                      <a:pt x="82" y="0"/>
                    </a:moveTo>
                    <a:lnTo>
                      <a:pt x="82" y="0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18" y="48"/>
                    </a:lnTo>
                    <a:lnTo>
                      <a:pt x="10" y="66"/>
                    </a:lnTo>
                    <a:lnTo>
                      <a:pt x="4" y="82"/>
                    </a:lnTo>
                    <a:lnTo>
                      <a:pt x="0" y="102"/>
                    </a:lnTo>
                    <a:lnTo>
                      <a:pt x="94" y="38"/>
                    </a:lnTo>
                    <a:lnTo>
                      <a:pt x="94" y="38"/>
                    </a:lnTo>
                    <a:lnTo>
                      <a:pt x="100" y="32"/>
                    </a:lnTo>
                    <a:lnTo>
                      <a:pt x="102" y="26"/>
                    </a:lnTo>
                    <a:lnTo>
                      <a:pt x="102" y="18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96" y="6"/>
                    </a:lnTo>
                    <a:lnTo>
                      <a:pt x="92" y="4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357">
                <a:extLst>
                  <a:ext uri="{FF2B5EF4-FFF2-40B4-BE49-F238E27FC236}">
                    <a16:creationId xmlns:a16="http://schemas.microsoft.com/office/drawing/2014/main" id="{F966DA39-3CF9-A902-C6A9-6F27E69A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58">
                <a:extLst>
                  <a:ext uri="{FF2B5EF4-FFF2-40B4-BE49-F238E27FC236}">
                    <a16:creationId xmlns:a16="http://schemas.microsoft.com/office/drawing/2014/main" id="{72BBDC20-F2F3-CC29-E27D-90FF705D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4438651"/>
                <a:ext cx="674688" cy="484188"/>
              </a:xfrm>
              <a:custGeom>
                <a:avLst/>
                <a:gdLst>
                  <a:gd name="T0" fmla="*/ 411 w 425"/>
                  <a:gd name="T1" fmla="*/ 0 h 305"/>
                  <a:gd name="T2" fmla="*/ 340 w 425"/>
                  <a:gd name="T3" fmla="*/ 48 h 305"/>
                  <a:gd name="T4" fmla="*/ 340 w 425"/>
                  <a:gd name="T5" fmla="*/ 48 h 305"/>
                  <a:gd name="T6" fmla="*/ 344 w 425"/>
                  <a:gd name="T7" fmla="*/ 44 h 305"/>
                  <a:gd name="T8" fmla="*/ 8 w 425"/>
                  <a:gd name="T9" fmla="*/ 267 h 305"/>
                  <a:gd name="T10" fmla="*/ 8 w 425"/>
                  <a:gd name="T11" fmla="*/ 267 h 305"/>
                  <a:gd name="T12" fmla="*/ 4 w 425"/>
                  <a:gd name="T13" fmla="*/ 273 h 305"/>
                  <a:gd name="T14" fmla="*/ 0 w 425"/>
                  <a:gd name="T15" fmla="*/ 281 h 305"/>
                  <a:gd name="T16" fmla="*/ 0 w 425"/>
                  <a:gd name="T17" fmla="*/ 289 h 305"/>
                  <a:gd name="T18" fmla="*/ 4 w 425"/>
                  <a:gd name="T19" fmla="*/ 297 h 305"/>
                  <a:gd name="T20" fmla="*/ 4 w 425"/>
                  <a:gd name="T21" fmla="*/ 297 h 305"/>
                  <a:gd name="T22" fmla="*/ 6 w 425"/>
                  <a:gd name="T23" fmla="*/ 301 h 305"/>
                  <a:gd name="T24" fmla="*/ 10 w 425"/>
                  <a:gd name="T25" fmla="*/ 303 h 305"/>
                  <a:gd name="T26" fmla="*/ 20 w 425"/>
                  <a:gd name="T27" fmla="*/ 305 h 305"/>
                  <a:gd name="T28" fmla="*/ 20 w 425"/>
                  <a:gd name="T29" fmla="*/ 305 h 305"/>
                  <a:gd name="T30" fmla="*/ 26 w 425"/>
                  <a:gd name="T31" fmla="*/ 305 h 305"/>
                  <a:gd name="T32" fmla="*/ 32 w 425"/>
                  <a:gd name="T33" fmla="*/ 301 h 305"/>
                  <a:gd name="T34" fmla="*/ 425 w 425"/>
                  <a:gd name="T35" fmla="*/ 38 h 305"/>
                  <a:gd name="T36" fmla="*/ 425 w 425"/>
                  <a:gd name="T37" fmla="*/ 38 h 305"/>
                  <a:gd name="T38" fmla="*/ 417 w 425"/>
                  <a:gd name="T39" fmla="*/ 18 h 305"/>
                  <a:gd name="T40" fmla="*/ 411 w 425"/>
                  <a:gd name="T41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05">
                    <a:moveTo>
                      <a:pt x="411" y="0"/>
                    </a:moveTo>
                    <a:lnTo>
                      <a:pt x="340" y="48"/>
                    </a:lnTo>
                    <a:lnTo>
                      <a:pt x="340" y="48"/>
                    </a:lnTo>
                    <a:lnTo>
                      <a:pt x="344" y="44"/>
                    </a:lnTo>
                    <a:lnTo>
                      <a:pt x="8" y="267"/>
                    </a:lnTo>
                    <a:lnTo>
                      <a:pt x="8" y="267"/>
                    </a:lnTo>
                    <a:lnTo>
                      <a:pt x="4" y="273"/>
                    </a:lnTo>
                    <a:lnTo>
                      <a:pt x="0" y="281"/>
                    </a:lnTo>
                    <a:lnTo>
                      <a:pt x="0" y="289"/>
                    </a:lnTo>
                    <a:lnTo>
                      <a:pt x="4" y="297"/>
                    </a:lnTo>
                    <a:lnTo>
                      <a:pt x="4" y="297"/>
                    </a:lnTo>
                    <a:lnTo>
                      <a:pt x="6" y="301"/>
                    </a:lnTo>
                    <a:lnTo>
                      <a:pt x="10" y="303"/>
                    </a:lnTo>
                    <a:lnTo>
                      <a:pt x="20" y="305"/>
                    </a:lnTo>
                    <a:lnTo>
                      <a:pt x="20" y="305"/>
                    </a:lnTo>
                    <a:lnTo>
                      <a:pt x="26" y="305"/>
                    </a:lnTo>
                    <a:lnTo>
                      <a:pt x="32" y="301"/>
                    </a:lnTo>
                    <a:lnTo>
                      <a:pt x="425" y="38"/>
                    </a:lnTo>
                    <a:lnTo>
                      <a:pt x="425" y="38"/>
                    </a:lnTo>
                    <a:lnTo>
                      <a:pt x="417" y="18"/>
                    </a:lnTo>
                    <a:lnTo>
                      <a:pt x="4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59">
                <a:extLst>
                  <a:ext uri="{FF2B5EF4-FFF2-40B4-BE49-F238E27FC236}">
                    <a16:creationId xmlns:a16="http://schemas.microsoft.com/office/drawing/2014/main" id="{87385008-7319-C4F8-3A59-56FF35BE4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60">
                <a:extLst>
                  <a:ext uri="{FF2B5EF4-FFF2-40B4-BE49-F238E27FC236}">
                    <a16:creationId xmlns:a16="http://schemas.microsoft.com/office/drawing/2014/main" id="{DCD5B709-840E-8050-0619-2DBE25FF1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13" y="4330701"/>
                <a:ext cx="200025" cy="168275"/>
              </a:xfrm>
              <a:custGeom>
                <a:avLst/>
                <a:gdLst>
                  <a:gd name="T0" fmla="*/ 104 w 126"/>
                  <a:gd name="T1" fmla="*/ 0 h 106"/>
                  <a:gd name="T2" fmla="*/ 104 w 126"/>
                  <a:gd name="T3" fmla="*/ 0 h 106"/>
                  <a:gd name="T4" fmla="*/ 96 w 126"/>
                  <a:gd name="T5" fmla="*/ 2 h 106"/>
                  <a:gd name="T6" fmla="*/ 96 w 126"/>
                  <a:gd name="T7" fmla="*/ 2 h 106"/>
                  <a:gd name="T8" fmla="*/ 102 w 126"/>
                  <a:gd name="T9" fmla="*/ 0 h 106"/>
                  <a:gd name="T10" fmla="*/ 102 w 126"/>
                  <a:gd name="T11" fmla="*/ 0 h 106"/>
                  <a:gd name="T12" fmla="*/ 102 w 126"/>
                  <a:gd name="T13" fmla="*/ 0 h 106"/>
                  <a:gd name="T14" fmla="*/ 0 w 126"/>
                  <a:gd name="T15" fmla="*/ 68 h 106"/>
                  <a:gd name="T16" fmla="*/ 0 w 126"/>
                  <a:gd name="T17" fmla="*/ 68 h 106"/>
                  <a:gd name="T18" fmla="*/ 6 w 126"/>
                  <a:gd name="T19" fmla="*/ 86 h 106"/>
                  <a:gd name="T20" fmla="*/ 14 w 126"/>
                  <a:gd name="T21" fmla="*/ 106 h 106"/>
                  <a:gd name="T22" fmla="*/ 116 w 126"/>
                  <a:gd name="T23" fmla="*/ 38 h 106"/>
                  <a:gd name="T24" fmla="*/ 116 w 126"/>
                  <a:gd name="T25" fmla="*/ 38 h 106"/>
                  <a:gd name="T26" fmla="*/ 122 w 126"/>
                  <a:gd name="T27" fmla="*/ 32 h 106"/>
                  <a:gd name="T28" fmla="*/ 126 w 126"/>
                  <a:gd name="T29" fmla="*/ 24 h 106"/>
                  <a:gd name="T30" fmla="*/ 126 w 126"/>
                  <a:gd name="T31" fmla="*/ 16 h 106"/>
                  <a:gd name="T32" fmla="*/ 122 w 126"/>
                  <a:gd name="T33" fmla="*/ 8 h 106"/>
                  <a:gd name="T34" fmla="*/ 122 w 126"/>
                  <a:gd name="T35" fmla="*/ 8 h 106"/>
                  <a:gd name="T36" fmla="*/ 118 w 126"/>
                  <a:gd name="T37" fmla="*/ 4 h 106"/>
                  <a:gd name="T38" fmla="*/ 114 w 126"/>
                  <a:gd name="T39" fmla="*/ 2 h 106"/>
                  <a:gd name="T40" fmla="*/ 104 w 126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06">
                    <a:moveTo>
                      <a:pt x="104" y="0"/>
                    </a:moveTo>
                    <a:lnTo>
                      <a:pt x="104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6" y="86"/>
                    </a:lnTo>
                    <a:lnTo>
                      <a:pt x="14" y="106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22" y="32"/>
                    </a:lnTo>
                    <a:lnTo>
                      <a:pt x="126" y="24"/>
                    </a:lnTo>
                    <a:lnTo>
                      <a:pt x="126" y="16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18" y="4"/>
                    </a:lnTo>
                    <a:lnTo>
                      <a:pt x="114" y="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61">
                <a:extLst>
                  <a:ext uri="{FF2B5EF4-FFF2-40B4-BE49-F238E27FC236}">
                    <a16:creationId xmlns:a16="http://schemas.microsoft.com/office/drawing/2014/main" id="{747CA08F-36D5-AEDE-D1E3-4D429F1B6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Freeform 362">
                <a:extLst>
                  <a:ext uri="{FF2B5EF4-FFF2-40B4-BE49-F238E27FC236}">
                    <a16:creationId xmlns:a16="http://schemas.microsoft.com/office/drawing/2014/main" id="{125BE17C-5351-E4C4-F3B0-73B0FCAE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25" y="4537076"/>
                <a:ext cx="611188" cy="427038"/>
              </a:xfrm>
              <a:custGeom>
                <a:avLst/>
                <a:gdLst>
                  <a:gd name="T0" fmla="*/ 353 w 385"/>
                  <a:gd name="T1" fmla="*/ 0 h 269"/>
                  <a:gd name="T2" fmla="*/ 8 w 385"/>
                  <a:gd name="T3" fmla="*/ 231 h 269"/>
                  <a:gd name="T4" fmla="*/ 8 w 385"/>
                  <a:gd name="T5" fmla="*/ 231 h 269"/>
                  <a:gd name="T6" fmla="*/ 4 w 385"/>
                  <a:gd name="T7" fmla="*/ 237 h 269"/>
                  <a:gd name="T8" fmla="*/ 0 w 385"/>
                  <a:gd name="T9" fmla="*/ 245 h 269"/>
                  <a:gd name="T10" fmla="*/ 0 w 385"/>
                  <a:gd name="T11" fmla="*/ 253 h 269"/>
                  <a:gd name="T12" fmla="*/ 4 w 385"/>
                  <a:gd name="T13" fmla="*/ 261 h 269"/>
                  <a:gd name="T14" fmla="*/ 4 w 385"/>
                  <a:gd name="T15" fmla="*/ 261 h 269"/>
                  <a:gd name="T16" fmla="*/ 6 w 385"/>
                  <a:gd name="T17" fmla="*/ 265 h 269"/>
                  <a:gd name="T18" fmla="*/ 10 w 385"/>
                  <a:gd name="T19" fmla="*/ 267 h 269"/>
                  <a:gd name="T20" fmla="*/ 20 w 385"/>
                  <a:gd name="T21" fmla="*/ 269 h 269"/>
                  <a:gd name="T22" fmla="*/ 20 w 385"/>
                  <a:gd name="T23" fmla="*/ 269 h 269"/>
                  <a:gd name="T24" fmla="*/ 26 w 385"/>
                  <a:gd name="T25" fmla="*/ 269 h 269"/>
                  <a:gd name="T26" fmla="*/ 32 w 385"/>
                  <a:gd name="T27" fmla="*/ 265 h 269"/>
                  <a:gd name="T28" fmla="*/ 228 w 385"/>
                  <a:gd name="T29" fmla="*/ 133 h 269"/>
                  <a:gd name="T30" fmla="*/ 228 w 385"/>
                  <a:gd name="T31" fmla="*/ 133 h 269"/>
                  <a:gd name="T32" fmla="*/ 228 w 385"/>
                  <a:gd name="T33" fmla="*/ 135 h 269"/>
                  <a:gd name="T34" fmla="*/ 363 w 385"/>
                  <a:gd name="T35" fmla="*/ 43 h 269"/>
                  <a:gd name="T36" fmla="*/ 363 w 385"/>
                  <a:gd name="T37" fmla="*/ 43 h 269"/>
                  <a:gd name="T38" fmla="*/ 363 w 385"/>
                  <a:gd name="T39" fmla="*/ 43 h 269"/>
                  <a:gd name="T40" fmla="*/ 363 w 385"/>
                  <a:gd name="T41" fmla="*/ 43 h 269"/>
                  <a:gd name="T42" fmla="*/ 385 w 385"/>
                  <a:gd name="T43" fmla="*/ 30 h 269"/>
                  <a:gd name="T44" fmla="*/ 385 w 385"/>
                  <a:gd name="T45" fmla="*/ 30 h 269"/>
                  <a:gd name="T46" fmla="*/ 367 w 385"/>
                  <a:gd name="T47" fmla="*/ 16 h 269"/>
                  <a:gd name="T48" fmla="*/ 353 w 385"/>
                  <a:gd name="T4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5" h="269">
                    <a:moveTo>
                      <a:pt x="353" y="0"/>
                    </a:moveTo>
                    <a:lnTo>
                      <a:pt x="8" y="231"/>
                    </a:lnTo>
                    <a:lnTo>
                      <a:pt x="8" y="231"/>
                    </a:lnTo>
                    <a:lnTo>
                      <a:pt x="4" y="237"/>
                    </a:lnTo>
                    <a:lnTo>
                      <a:pt x="0" y="245"/>
                    </a:lnTo>
                    <a:lnTo>
                      <a:pt x="0" y="253"/>
                    </a:lnTo>
                    <a:lnTo>
                      <a:pt x="4" y="261"/>
                    </a:lnTo>
                    <a:lnTo>
                      <a:pt x="4" y="261"/>
                    </a:lnTo>
                    <a:lnTo>
                      <a:pt x="6" y="265"/>
                    </a:lnTo>
                    <a:lnTo>
                      <a:pt x="10" y="267"/>
                    </a:lnTo>
                    <a:lnTo>
                      <a:pt x="20" y="269"/>
                    </a:lnTo>
                    <a:lnTo>
                      <a:pt x="20" y="269"/>
                    </a:lnTo>
                    <a:lnTo>
                      <a:pt x="26" y="269"/>
                    </a:lnTo>
                    <a:lnTo>
                      <a:pt x="32" y="265"/>
                    </a:lnTo>
                    <a:lnTo>
                      <a:pt x="228" y="133"/>
                    </a:lnTo>
                    <a:lnTo>
                      <a:pt x="228" y="133"/>
                    </a:lnTo>
                    <a:lnTo>
                      <a:pt x="228" y="135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63" y="43"/>
                    </a:lnTo>
                    <a:lnTo>
                      <a:pt x="385" y="30"/>
                    </a:lnTo>
                    <a:lnTo>
                      <a:pt x="385" y="30"/>
                    </a:lnTo>
                    <a:lnTo>
                      <a:pt x="367" y="16"/>
                    </a:lnTo>
                    <a:lnTo>
                      <a:pt x="3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Freeform 363">
                <a:extLst>
                  <a:ext uri="{FF2B5EF4-FFF2-40B4-BE49-F238E27FC236}">
                    <a16:creationId xmlns:a16="http://schemas.microsoft.com/office/drawing/2014/main" id="{F9589164-A0DB-48D8-0A0F-86E2CA42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364">
                <a:extLst>
                  <a:ext uri="{FF2B5EF4-FFF2-40B4-BE49-F238E27FC236}">
                    <a16:creationId xmlns:a16="http://schemas.microsoft.com/office/drawing/2014/main" id="{CA2AF809-F161-B2A6-BA1C-32E8D3558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13" y="4371976"/>
                <a:ext cx="292100" cy="212725"/>
              </a:xfrm>
              <a:custGeom>
                <a:avLst/>
                <a:gdLst>
                  <a:gd name="T0" fmla="*/ 164 w 184"/>
                  <a:gd name="T1" fmla="*/ 0 h 134"/>
                  <a:gd name="T2" fmla="*/ 164 w 184"/>
                  <a:gd name="T3" fmla="*/ 0 h 134"/>
                  <a:gd name="T4" fmla="*/ 158 w 184"/>
                  <a:gd name="T5" fmla="*/ 0 h 134"/>
                  <a:gd name="T6" fmla="*/ 152 w 184"/>
                  <a:gd name="T7" fmla="*/ 2 h 134"/>
                  <a:gd name="T8" fmla="*/ 0 w 184"/>
                  <a:gd name="T9" fmla="*/ 104 h 134"/>
                  <a:gd name="T10" fmla="*/ 0 w 184"/>
                  <a:gd name="T11" fmla="*/ 104 h 134"/>
                  <a:gd name="T12" fmla="*/ 14 w 184"/>
                  <a:gd name="T13" fmla="*/ 120 h 134"/>
                  <a:gd name="T14" fmla="*/ 32 w 184"/>
                  <a:gd name="T15" fmla="*/ 134 h 134"/>
                  <a:gd name="T16" fmla="*/ 174 w 184"/>
                  <a:gd name="T17" fmla="*/ 36 h 134"/>
                  <a:gd name="T18" fmla="*/ 174 w 184"/>
                  <a:gd name="T19" fmla="*/ 36 h 134"/>
                  <a:gd name="T20" fmla="*/ 180 w 184"/>
                  <a:gd name="T21" fmla="*/ 32 h 134"/>
                  <a:gd name="T22" fmla="*/ 184 w 184"/>
                  <a:gd name="T23" fmla="*/ 24 h 134"/>
                  <a:gd name="T24" fmla="*/ 184 w 184"/>
                  <a:gd name="T25" fmla="*/ 16 h 134"/>
                  <a:gd name="T26" fmla="*/ 180 w 184"/>
                  <a:gd name="T27" fmla="*/ 8 h 134"/>
                  <a:gd name="T28" fmla="*/ 180 w 184"/>
                  <a:gd name="T29" fmla="*/ 8 h 134"/>
                  <a:gd name="T30" fmla="*/ 176 w 184"/>
                  <a:gd name="T31" fmla="*/ 4 h 134"/>
                  <a:gd name="T32" fmla="*/ 172 w 184"/>
                  <a:gd name="T33" fmla="*/ 2 h 134"/>
                  <a:gd name="T34" fmla="*/ 164 w 184"/>
                  <a:gd name="T3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34">
                    <a:moveTo>
                      <a:pt x="164" y="0"/>
                    </a:moveTo>
                    <a:lnTo>
                      <a:pt x="164" y="0"/>
                    </a:lnTo>
                    <a:lnTo>
                      <a:pt x="158" y="0"/>
                    </a:lnTo>
                    <a:lnTo>
                      <a:pt x="152" y="2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14" y="120"/>
                    </a:lnTo>
                    <a:lnTo>
                      <a:pt x="32" y="134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80" y="32"/>
                    </a:lnTo>
                    <a:lnTo>
                      <a:pt x="184" y="24"/>
                    </a:lnTo>
                    <a:lnTo>
                      <a:pt x="184" y="16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76" y="4"/>
                    </a:lnTo>
                    <a:lnTo>
                      <a:pt x="172" y="2"/>
                    </a:lnTo>
                    <a:lnTo>
                      <a:pt x="1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Freeform 365">
                <a:extLst>
                  <a:ext uri="{FF2B5EF4-FFF2-40B4-BE49-F238E27FC236}">
                    <a16:creationId xmlns:a16="http://schemas.microsoft.com/office/drawing/2014/main" id="{E0C5C959-429F-08A7-E6C5-D5AD228BE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Freeform 366">
                <a:extLst>
                  <a:ext uri="{FF2B5EF4-FFF2-40B4-BE49-F238E27FC236}">
                    <a16:creationId xmlns:a16="http://schemas.microsoft.com/office/drawing/2014/main" id="{C01881EF-6C0E-7008-3B2E-B3B39A431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4970463"/>
                <a:ext cx="285750" cy="212725"/>
              </a:xfrm>
              <a:custGeom>
                <a:avLst/>
                <a:gdLst>
                  <a:gd name="T0" fmla="*/ 160 w 180"/>
                  <a:gd name="T1" fmla="*/ 0 h 134"/>
                  <a:gd name="T2" fmla="*/ 160 w 180"/>
                  <a:gd name="T3" fmla="*/ 0 h 134"/>
                  <a:gd name="T4" fmla="*/ 154 w 180"/>
                  <a:gd name="T5" fmla="*/ 0 h 134"/>
                  <a:gd name="T6" fmla="*/ 148 w 180"/>
                  <a:gd name="T7" fmla="*/ 4 h 134"/>
                  <a:gd name="T8" fmla="*/ 10 w 180"/>
                  <a:gd name="T9" fmla="*/ 96 h 134"/>
                  <a:gd name="T10" fmla="*/ 10 w 180"/>
                  <a:gd name="T11" fmla="*/ 96 h 134"/>
                  <a:gd name="T12" fmla="*/ 4 w 180"/>
                  <a:gd name="T13" fmla="*/ 102 h 134"/>
                  <a:gd name="T14" fmla="*/ 2 w 180"/>
                  <a:gd name="T15" fmla="*/ 110 h 134"/>
                  <a:gd name="T16" fmla="*/ 0 w 180"/>
                  <a:gd name="T17" fmla="*/ 118 h 134"/>
                  <a:gd name="T18" fmla="*/ 4 w 180"/>
                  <a:gd name="T19" fmla="*/ 126 h 134"/>
                  <a:gd name="T20" fmla="*/ 4 w 180"/>
                  <a:gd name="T21" fmla="*/ 126 h 134"/>
                  <a:gd name="T22" fmla="*/ 8 w 180"/>
                  <a:gd name="T23" fmla="*/ 128 h 134"/>
                  <a:gd name="T24" fmla="*/ 12 w 180"/>
                  <a:gd name="T25" fmla="*/ 132 h 134"/>
                  <a:gd name="T26" fmla="*/ 22 w 180"/>
                  <a:gd name="T27" fmla="*/ 134 h 134"/>
                  <a:gd name="T28" fmla="*/ 22 w 180"/>
                  <a:gd name="T29" fmla="*/ 134 h 134"/>
                  <a:gd name="T30" fmla="*/ 28 w 180"/>
                  <a:gd name="T31" fmla="*/ 134 h 134"/>
                  <a:gd name="T32" fmla="*/ 32 w 180"/>
                  <a:gd name="T33" fmla="*/ 130 h 134"/>
                  <a:gd name="T34" fmla="*/ 170 w 180"/>
                  <a:gd name="T35" fmla="*/ 38 h 134"/>
                  <a:gd name="T36" fmla="*/ 170 w 180"/>
                  <a:gd name="T37" fmla="*/ 38 h 134"/>
                  <a:gd name="T38" fmla="*/ 176 w 180"/>
                  <a:gd name="T39" fmla="*/ 32 h 134"/>
                  <a:gd name="T40" fmla="*/ 180 w 180"/>
                  <a:gd name="T41" fmla="*/ 24 h 134"/>
                  <a:gd name="T42" fmla="*/ 180 w 180"/>
                  <a:gd name="T43" fmla="*/ 16 h 134"/>
                  <a:gd name="T44" fmla="*/ 176 w 180"/>
                  <a:gd name="T45" fmla="*/ 10 h 134"/>
                  <a:gd name="T46" fmla="*/ 176 w 180"/>
                  <a:gd name="T47" fmla="*/ 10 h 134"/>
                  <a:gd name="T48" fmla="*/ 172 w 180"/>
                  <a:gd name="T49" fmla="*/ 6 h 134"/>
                  <a:gd name="T50" fmla="*/ 168 w 180"/>
                  <a:gd name="T51" fmla="*/ 2 h 134"/>
                  <a:gd name="T52" fmla="*/ 160 w 180"/>
                  <a:gd name="T5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34">
                    <a:moveTo>
                      <a:pt x="160" y="0"/>
                    </a:moveTo>
                    <a:lnTo>
                      <a:pt x="160" y="0"/>
                    </a:lnTo>
                    <a:lnTo>
                      <a:pt x="154" y="0"/>
                    </a:lnTo>
                    <a:lnTo>
                      <a:pt x="148" y="4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102"/>
                    </a:lnTo>
                    <a:lnTo>
                      <a:pt x="2" y="110"/>
                    </a:lnTo>
                    <a:lnTo>
                      <a:pt x="0" y="118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2" y="132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28" y="134"/>
                    </a:lnTo>
                    <a:lnTo>
                      <a:pt x="32" y="130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76" y="32"/>
                    </a:lnTo>
                    <a:lnTo>
                      <a:pt x="180" y="24"/>
                    </a:lnTo>
                    <a:lnTo>
                      <a:pt x="180" y="16"/>
                    </a:lnTo>
                    <a:lnTo>
                      <a:pt x="176" y="10"/>
                    </a:lnTo>
                    <a:lnTo>
                      <a:pt x="176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367">
                <a:extLst>
                  <a:ext uri="{FF2B5EF4-FFF2-40B4-BE49-F238E27FC236}">
                    <a16:creationId xmlns:a16="http://schemas.microsoft.com/office/drawing/2014/main" id="{E9BAA2BD-5453-F483-828C-B737264E4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368">
                <a:extLst>
                  <a:ext uri="{FF2B5EF4-FFF2-40B4-BE49-F238E27FC236}">
                    <a16:creationId xmlns:a16="http://schemas.microsoft.com/office/drawing/2014/main" id="{5C862668-4C0E-C523-3C00-6478FD8A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50371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0 h 72"/>
                  <a:gd name="T6" fmla="*/ 54 w 86"/>
                  <a:gd name="T7" fmla="*/ 2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38 h 72"/>
                  <a:gd name="T14" fmla="*/ 0 w 86"/>
                  <a:gd name="T15" fmla="*/ 46 h 72"/>
                  <a:gd name="T16" fmla="*/ 0 w 86"/>
                  <a:gd name="T17" fmla="*/ 54 h 72"/>
                  <a:gd name="T18" fmla="*/ 2 w 86"/>
                  <a:gd name="T19" fmla="*/ 62 h 72"/>
                  <a:gd name="T20" fmla="*/ 2 w 86"/>
                  <a:gd name="T21" fmla="*/ 62 h 72"/>
                  <a:gd name="T22" fmla="*/ 6 w 86"/>
                  <a:gd name="T23" fmla="*/ 66 h 72"/>
                  <a:gd name="T24" fmla="*/ 10 w 86"/>
                  <a:gd name="T25" fmla="*/ 68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0 h 72"/>
                  <a:gd name="T32" fmla="*/ 32 w 86"/>
                  <a:gd name="T33" fmla="*/ 68 h 72"/>
                  <a:gd name="T34" fmla="*/ 78 w 86"/>
                  <a:gd name="T35" fmla="*/ 38 h 72"/>
                  <a:gd name="T36" fmla="*/ 78 w 86"/>
                  <a:gd name="T37" fmla="*/ 38 h 72"/>
                  <a:gd name="T38" fmla="*/ 82 w 86"/>
                  <a:gd name="T39" fmla="*/ 32 h 72"/>
                  <a:gd name="T40" fmla="*/ 86 w 86"/>
                  <a:gd name="T41" fmla="*/ 24 h 72"/>
                  <a:gd name="T42" fmla="*/ 86 w 86"/>
                  <a:gd name="T43" fmla="*/ 16 h 72"/>
                  <a:gd name="T44" fmla="*/ 82 w 86"/>
                  <a:gd name="T45" fmla="*/ 8 h 72"/>
                  <a:gd name="T46" fmla="*/ 82 w 86"/>
                  <a:gd name="T47" fmla="*/ 8 h 72"/>
                  <a:gd name="T48" fmla="*/ 80 w 86"/>
                  <a:gd name="T49" fmla="*/ 4 h 72"/>
                  <a:gd name="T50" fmla="*/ 76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0"/>
                    </a:lnTo>
                    <a:lnTo>
                      <a:pt x="54" y="2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38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6" y="66"/>
                    </a:lnTo>
                    <a:lnTo>
                      <a:pt x="10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32" y="68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82" y="32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0" y="4"/>
                    </a:lnTo>
                    <a:lnTo>
                      <a:pt x="76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" name="Freeform 369">
                <a:extLst>
                  <a:ext uri="{FF2B5EF4-FFF2-40B4-BE49-F238E27FC236}">
                    <a16:creationId xmlns:a16="http://schemas.microsoft.com/office/drawing/2014/main" id="{CE5E54FA-4A55-9153-7554-44090DB89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70">
                <a:extLst>
                  <a:ext uri="{FF2B5EF4-FFF2-40B4-BE49-F238E27FC236}">
                    <a16:creationId xmlns:a16="http://schemas.microsoft.com/office/drawing/2014/main" id="{1988C3BE-736F-6FE1-E0BC-28764D2BA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00" y="4745038"/>
                <a:ext cx="136525" cy="114300"/>
              </a:xfrm>
              <a:custGeom>
                <a:avLst/>
                <a:gdLst>
                  <a:gd name="T0" fmla="*/ 66 w 86"/>
                  <a:gd name="T1" fmla="*/ 0 h 72"/>
                  <a:gd name="T2" fmla="*/ 66 w 86"/>
                  <a:gd name="T3" fmla="*/ 0 h 72"/>
                  <a:gd name="T4" fmla="*/ 60 w 86"/>
                  <a:gd name="T5" fmla="*/ 2 h 72"/>
                  <a:gd name="T6" fmla="*/ 54 w 86"/>
                  <a:gd name="T7" fmla="*/ 4 h 72"/>
                  <a:gd name="T8" fmla="*/ 8 w 86"/>
                  <a:gd name="T9" fmla="*/ 34 h 72"/>
                  <a:gd name="T10" fmla="*/ 8 w 86"/>
                  <a:gd name="T11" fmla="*/ 34 h 72"/>
                  <a:gd name="T12" fmla="*/ 2 w 86"/>
                  <a:gd name="T13" fmla="*/ 40 h 72"/>
                  <a:gd name="T14" fmla="*/ 0 w 86"/>
                  <a:gd name="T15" fmla="*/ 48 h 72"/>
                  <a:gd name="T16" fmla="*/ 0 w 86"/>
                  <a:gd name="T17" fmla="*/ 56 h 72"/>
                  <a:gd name="T18" fmla="*/ 2 w 86"/>
                  <a:gd name="T19" fmla="*/ 64 h 72"/>
                  <a:gd name="T20" fmla="*/ 2 w 86"/>
                  <a:gd name="T21" fmla="*/ 64 h 72"/>
                  <a:gd name="T22" fmla="*/ 6 w 86"/>
                  <a:gd name="T23" fmla="*/ 68 h 72"/>
                  <a:gd name="T24" fmla="*/ 10 w 86"/>
                  <a:gd name="T25" fmla="*/ 70 h 72"/>
                  <a:gd name="T26" fmla="*/ 20 w 86"/>
                  <a:gd name="T27" fmla="*/ 72 h 72"/>
                  <a:gd name="T28" fmla="*/ 20 w 86"/>
                  <a:gd name="T29" fmla="*/ 72 h 72"/>
                  <a:gd name="T30" fmla="*/ 26 w 86"/>
                  <a:gd name="T31" fmla="*/ 72 h 72"/>
                  <a:gd name="T32" fmla="*/ 32 w 86"/>
                  <a:gd name="T33" fmla="*/ 70 h 72"/>
                  <a:gd name="T34" fmla="*/ 76 w 86"/>
                  <a:gd name="T35" fmla="*/ 38 h 72"/>
                  <a:gd name="T36" fmla="*/ 76 w 86"/>
                  <a:gd name="T37" fmla="*/ 38 h 72"/>
                  <a:gd name="T38" fmla="*/ 82 w 86"/>
                  <a:gd name="T39" fmla="*/ 32 h 72"/>
                  <a:gd name="T40" fmla="*/ 86 w 86"/>
                  <a:gd name="T41" fmla="*/ 26 h 72"/>
                  <a:gd name="T42" fmla="*/ 86 w 86"/>
                  <a:gd name="T43" fmla="*/ 18 h 72"/>
                  <a:gd name="T44" fmla="*/ 82 w 86"/>
                  <a:gd name="T45" fmla="*/ 10 h 72"/>
                  <a:gd name="T46" fmla="*/ 82 w 86"/>
                  <a:gd name="T47" fmla="*/ 10 h 72"/>
                  <a:gd name="T48" fmla="*/ 78 w 86"/>
                  <a:gd name="T49" fmla="*/ 6 h 72"/>
                  <a:gd name="T50" fmla="*/ 74 w 86"/>
                  <a:gd name="T51" fmla="*/ 2 h 72"/>
                  <a:gd name="T52" fmla="*/ 66 w 86"/>
                  <a:gd name="T5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2">
                    <a:moveTo>
                      <a:pt x="66" y="0"/>
                    </a:moveTo>
                    <a:lnTo>
                      <a:pt x="66" y="0"/>
                    </a:lnTo>
                    <a:lnTo>
                      <a:pt x="60" y="2"/>
                    </a:lnTo>
                    <a:lnTo>
                      <a:pt x="54" y="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10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32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82" y="32"/>
                    </a:lnTo>
                    <a:lnTo>
                      <a:pt x="86" y="26"/>
                    </a:lnTo>
                    <a:lnTo>
                      <a:pt x="86" y="18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8" y="6"/>
                    </a:lnTo>
                    <a:lnTo>
                      <a:pt x="74" y="2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71">
                <a:extLst>
                  <a:ext uri="{FF2B5EF4-FFF2-40B4-BE49-F238E27FC236}">
                    <a16:creationId xmlns:a16="http://schemas.microsoft.com/office/drawing/2014/main" id="{91E27D57-24CB-07B3-6D5A-67ECD1C37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Freeform 372">
                <a:extLst>
                  <a:ext uri="{FF2B5EF4-FFF2-40B4-BE49-F238E27FC236}">
                    <a16:creationId xmlns:a16="http://schemas.microsoft.com/office/drawing/2014/main" id="{9813630A-30FC-15D3-50D5-FF40A887B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" y="4608513"/>
                <a:ext cx="782638" cy="504825"/>
              </a:xfrm>
              <a:custGeom>
                <a:avLst/>
                <a:gdLst>
                  <a:gd name="T0" fmla="*/ 427 w 493"/>
                  <a:gd name="T1" fmla="*/ 0 h 318"/>
                  <a:gd name="T2" fmla="*/ 10 w 493"/>
                  <a:gd name="T3" fmla="*/ 280 h 318"/>
                  <a:gd name="T4" fmla="*/ 10 w 493"/>
                  <a:gd name="T5" fmla="*/ 280 h 318"/>
                  <a:gd name="T6" fmla="*/ 4 w 493"/>
                  <a:gd name="T7" fmla="*/ 286 h 318"/>
                  <a:gd name="T8" fmla="*/ 0 w 493"/>
                  <a:gd name="T9" fmla="*/ 294 h 318"/>
                  <a:gd name="T10" fmla="*/ 0 w 493"/>
                  <a:gd name="T11" fmla="*/ 302 h 318"/>
                  <a:gd name="T12" fmla="*/ 4 w 493"/>
                  <a:gd name="T13" fmla="*/ 310 h 318"/>
                  <a:gd name="T14" fmla="*/ 4 w 493"/>
                  <a:gd name="T15" fmla="*/ 310 h 318"/>
                  <a:gd name="T16" fmla="*/ 8 w 493"/>
                  <a:gd name="T17" fmla="*/ 314 h 318"/>
                  <a:gd name="T18" fmla="*/ 12 w 493"/>
                  <a:gd name="T19" fmla="*/ 316 h 318"/>
                  <a:gd name="T20" fmla="*/ 22 w 493"/>
                  <a:gd name="T21" fmla="*/ 318 h 318"/>
                  <a:gd name="T22" fmla="*/ 22 w 493"/>
                  <a:gd name="T23" fmla="*/ 318 h 318"/>
                  <a:gd name="T24" fmla="*/ 28 w 493"/>
                  <a:gd name="T25" fmla="*/ 318 h 318"/>
                  <a:gd name="T26" fmla="*/ 32 w 493"/>
                  <a:gd name="T27" fmla="*/ 314 h 318"/>
                  <a:gd name="T28" fmla="*/ 493 w 493"/>
                  <a:gd name="T29" fmla="*/ 6 h 318"/>
                  <a:gd name="T30" fmla="*/ 493 w 493"/>
                  <a:gd name="T31" fmla="*/ 6 h 318"/>
                  <a:gd name="T32" fmla="*/ 473 w 493"/>
                  <a:gd name="T33" fmla="*/ 6 h 318"/>
                  <a:gd name="T34" fmla="*/ 473 w 493"/>
                  <a:gd name="T35" fmla="*/ 6 h 318"/>
                  <a:gd name="T36" fmla="*/ 449 w 493"/>
                  <a:gd name="T37" fmla="*/ 4 h 318"/>
                  <a:gd name="T38" fmla="*/ 427 w 493"/>
                  <a:gd name="T3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3" h="318">
                    <a:moveTo>
                      <a:pt x="427" y="0"/>
                    </a:moveTo>
                    <a:lnTo>
                      <a:pt x="10" y="280"/>
                    </a:lnTo>
                    <a:lnTo>
                      <a:pt x="10" y="280"/>
                    </a:lnTo>
                    <a:lnTo>
                      <a:pt x="4" y="286"/>
                    </a:lnTo>
                    <a:lnTo>
                      <a:pt x="0" y="294"/>
                    </a:lnTo>
                    <a:lnTo>
                      <a:pt x="0" y="302"/>
                    </a:lnTo>
                    <a:lnTo>
                      <a:pt x="4" y="310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16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8"/>
                    </a:lnTo>
                    <a:lnTo>
                      <a:pt x="32" y="314"/>
                    </a:lnTo>
                    <a:lnTo>
                      <a:pt x="493" y="6"/>
                    </a:lnTo>
                    <a:lnTo>
                      <a:pt x="493" y="6"/>
                    </a:lnTo>
                    <a:lnTo>
                      <a:pt x="473" y="6"/>
                    </a:lnTo>
                    <a:lnTo>
                      <a:pt x="473" y="6"/>
                    </a:lnTo>
                    <a:lnTo>
                      <a:pt x="449" y="4"/>
                    </a:lnTo>
                    <a:lnTo>
                      <a:pt x="4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Freeform 373">
                <a:extLst>
                  <a:ext uri="{FF2B5EF4-FFF2-40B4-BE49-F238E27FC236}">
                    <a16:creationId xmlns:a16="http://schemas.microsoft.com/office/drawing/2014/main" id="{37E39309-C3C5-C688-73C8-71ABFBCB1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4">
                <a:extLst>
                  <a:ext uri="{FF2B5EF4-FFF2-40B4-BE49-F238E27FC236}">
                    <a16:creationId xmlns:a16="http://schemas.microsoft.com/office/drawing/2014/main" id="{EA89F563-84E4-2952-744C-D737BBE7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3" y="4521201"/>
                <a:ext cx="174625" cy="96838"/>
              </a:xfrm>
              <a:custGeom>
                <a:avLst/>
                <a:gdLst>
                  <a:gd name="T0" fmla="*/ 90 w 110"/>
                  <a:gd name="T1" fmla="*/ 0 h 61"/>
                  <a:gd name="T2" fmla="*/ 90 w 110"/>
                  <a:gd name="T3" fmla="*/ 0 h 61"/>
                  <a:gd name="T4" fmla="*/ 84 w 110"/>
                  <a:gd name="T5" fmla="*/ 0 h 61"/>
                  <a:gd name="T6" fmla="*/ 78 w 110"/>
                  <a:gd name="T7" fmla="*/ 2 h 61"/>
                  <a:gd name="T8" fmla="*/ 0 w 110"/>
                  <a:gd name="T9" fmla="*/ 55 h 61"/>
                  <a:gd name="T10" fmla="*/ 0 w 110"/>
                  <a:gd name="T11" fmla="*/ 55 h 61"/>
                  <a:gd name="T12" fmla="*/ 22 w 110"/>
                  <a:gd name="T13" fmla="*/ 59 h 61"/>
                  <a:gd name="T14" fmla="*/ 46 w 110"/>
                  <a:gd name="T15" fmla="*/ 61 h 61"/>
                  <a:gd name="T16" fmla="*/ 46 w 110"/>
                  <a:gd name="T17" fmla="*/ 61 h 61"/>
                  <a:gd name="T18" fmla="*/ 66 w 110"/>
                  <a:gd name="T19" fmla="*/ 61 h 61"/>
                  <a:gd name="T20" fmla="*/ 102 w 110"/>
                  <a:gd name="T21" fmla="*/ 38 h 61"/>
                  <a:gd name="T22" fmla="*/ 102 w 110"/>
                  <a:gd name="T23" fmla="*/ 38 h 61"/>
                  <a:gd name="T24" fmla="*/ 108 w 110"/>
                  <a:gd name="T25" fmla="*/ 32 h 61"/>
                  <a:gd name="T26" fmla="*/ 110 w 110"/>
                  <a:gd name="T27" fmla="*/ 24 h 61"/>
                  <a:gd name="T28" fmla="*/ 110 w 110"/>
                  <a:gd name="T29" fmla="*/ 16 h 61"/>
                  <a:gd name="T30" fmla="*/ 106 w 110"/>
                  <a:gd name="T31" fmla="*/ 8 h 61"/>
                  <a:gd name="T32" fmla="*/ 106 w 110"/>
                  <a:gd name="T33" fmla="*/ 8 h 61"/>
                  <a:gd name="T34" fmla="*/ 104 w 110"/>
                  <a:gd name="T35" fmla="*/ 4 h 61"/>
                  <a:gd name="T36" fmla="*/ 100 w 110"/>
                  <a:gd name="T37" fmla="*/ 2 h 61"/>
                  <a:gd name="T38" fmla="*/ 90 w 110"/>
                  <a:gd name="T3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0" h="61">
                    <a:moveTo>
                      <a:pt x="90" y="0"/>
                    </a:moveTo>
                    <a:lnTo>
                      <a:pt x="90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2" y="59"/>
                    </a:lnTo>
                    <a:lnTo>
                      <a:pt x="46" y="61"/>
                    </a:lnTo>
                    <a:lnTo>
                      <a:pt x="46" y="61"/>
                    </a:lnTo>
                    <a:lnTo>
                      <a:pt x="66" y="61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108" y="32"/>
                    </a:lnTo>
                    <a:lnTo>
                      <a:pt x="110" y="24"/>
                    </a:lnTo>
                    <a:lnTo>
                      <a:pt x="110" y="16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75">
                <a:extLst>
                  <a:ext uri="{FF2B5EF4-FFF2-40B4-BE49-F238E27FC236}">
                    <a16:creationId xmlns:a16="http://schemas.microsoft.com/office/drawing/2014/main" id="{A6FA0837-3798-FB9E-8A3B-B92A7FC16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376">
                <a:extLst>
                  <a:ext uri="{FF2B5EF4-FFF2-40B4-BE49-F238E27FC236}">
                    <a16:creationId xmlns:a16="http://schemas.microsoft.com/office/drawing/2014/main" id="{BD5FBF0F-0C74-8D6D-3D0A-6210D2E2C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362451"/>
                <a:ext cx="147638" cy="152400"/>
              </a:xfrm>
              <a:custGeom>
                <a:avLst/>
                <a:gdLst>
                  <a:gd name="T0" fmla="*/ 91 w 93"/>
                  <a:gd name="T1" fmla="*/ 0 h 96"/>
                  <a:gd name="T2" fmla="*/ 0 w 93"/>
                  <a:gd name="T3" fmla="*/ 62 h 96"/>
                  <a:gd name="T4" fmla="*/ 0 w 93"/>
                  <a:gd name="T5" fmla="*/ 62 h 96"/>
                  <a:gd name="T6" fmla="*/ 8 w 93"/>
                  <a:gd name="T7" fmla="*/ 60 h 96"/>
                  <a:gd name="T8" fmla="*/ 8 w 93"/>
                  <a:gd name="T9" fmla="*/ 60 h 96"/>
                  <a:gd name="T10" fmla="*/ 18 w 93"/>
                  <a:gd name="T11" fmla="*/ 62 h 96"/>
                  <a:gd name="T12" fmla="*/ 22 w 93"/>
                  <a:gd name="T13" fmla="*/ 66 h 96"/>
                  <a:gd name="T14" fmla="*/ 26 w 93"/>
                  <a:gd name="T15" fmla="*/ 70 h 96"/>
                  <a:gd name="T16" fmla="*/ 26 w 93"/>
                  <a:gd name="T17" fmla="*/ 70 h 96"/>
                  <a:gd name="T18" fmla="*/ 28 w 93"/>
                  <a:gd name="T19" fmla="*/ 74 h 96"/>
                  <a:gd name="T20" fmla="*/ 28 w 93"/>
                  <a:gd name="T21" fmla="*/ 80 h 96"/>
                  <a:gd name="T22" fmla="*/ 28 w 93"/>
                  <a:gd name="T23" fmla="*/ 86 h 96"/>
                  <a:gd name="T24" fmla="*/ 26 w 93"/>
                  <a:gd name="T25" fmla="*/ 92 h 96"/>
                  <a:gd name="T26" fmla="*/ 26 w 93"/>
                  <a:gd name="T27" fmla="*/ 92 h 96"/>
                  <a:gd name="T28" fmla="*/ 22 w 93"/>
                  <a:gd name="T29" fmla="*/ 96 h 96"/>
                  <a:gd name="T30" fmla="*/ 93 w 93"/>
                  <a:gd name="T31" fmla="*/ 48 h 96"/>
                  <a:gd name="T32" fmla="*/ 93 w 93"/>
                  <a:gd name="T33" fmla="*/ 48 h 96"/>
                  <a:gd name="T34" fmla="*/ 91 w 93"/>
                  <a:gd name="T35" fmla="*/ 24 h 96"/>
                  <a:gd name="T36" fmla="*/ 91 w 93"/>
                  <a:gd name="T3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96">
                    <a:moveTo>
                      <a:pt x="91" y="0"/>
                    </a:moveTo>
                    <a:lnTo>
                      <a:pt x="0" y="62"/>
                    </a:lnTo>
                    <a:lnTo>
                      <a:pt x="0" y="62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8" y="62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28" y="74"/>
                    </a:lnTo>
                    <a:lnTo>
                      <a:pt x="28" y="80"/>
                    </a:lnTo>
                    <a:lnTo>
                      <a:pt x="28" y="86"/>
                    </a:lnTo>
                    <a:lnTo>
                      <a:pt x="26" y="92"/>
                    </a:lnTo>
                    <a:lnTo>
                      <a:pt x="26" y="92"/>
                    </a:lnTo>
                    <a:lnTo>
                      <a:pt x="22" y="96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1" y="24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377">
                <a:extLst>
                  <a:ext uri="{FF2B5EF4-FFF2-40B4-BE49-F238E27FC236}">
                    <a16:creationId xmlns:a16="http://schemas.microsoft.com/office/drawing/2014/main" id="{F7ADF409-A62A-96D0-FD1E-8F1AE3558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CA175E0-527C-3698-4F05-44F234FC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838" y="4270376"/>
                <a:ext cx="165100" cy="168275"/>
              </a:xfrm>
              <a:custGeom>
                <a:avLst/>
                <a:gdLst>
                  <a:gd name="T0" fmla="*/ 86 w 104"/>
                  <a:gd name="T1" fmla="*/ 0 h 106"/>
                  <a:gd name="T2" fmla="*/ 0 w 104"/>
                  <a:gd name="T3" fmla="*/ 58 h 106"/>
                  <a:gd name="T4" fmla="*/ 0 w 104"/>
                  <a:gd name="T5" fmla="*/ 58 h 106"/>
                  <a:gd name="T6" fmla="*/ 0 w 104"/>
                  <a:gd name="T7" fmla="*/ 82 h 106"/>
                  <a:gd name="T8" fmla="*/ 2 w 104"/>
                  <a:gd name="T9" fmla="*/ 106 h 106"/>
                  <a:gd name="T10" fmla="*/ 104 w 104"/>
                  <a:gd name="T11" fmla="*/ 38 h 106"/>
                  <a:gd name="T12" fmla="*/ 104 w 104"/>
                  <a:gd name="T13" fmla="*/ 38 h 106"/>
                  <a:gd name="T14" fmla="*/ 98 w 104"/>
                  <a:gd name="T15" fmla="*/ 40 h 106"/>
                  <a:gd name="T16" fmla="*/ 98 w 104"/>
                  <a:gd name="T17" fmla="*/ 40 h 106"/>
                  <a:gd name="T18" fmla="*/ 96 w 104"/>
                  <a:gd name="T19" fmla="*/ 40 h 106"/>
                  <a:gd name="T20" fmla="*/ 96 w 104"/>
                  <a:gd name="T21" fmla="*/ 40 h 106"/>
                  <a:gd name="T22" fmla="*/ 86 w 104"/>
                  <a:gd name="T23" fmla="*/ 38 h 106"/>
                  <a:gd name="T24" fmla="*/ 82 w 104"/>
                  <a:gd name="T25" fmla="*/ 34 h 106"/>
                  <a:gd name="T26" fmla="*/ 78 w 104"/>
                  <a:gd name="T27" fmla="*/ 30 h 106"/>
                  <a:gd name="T28" fmla="*/ 78 w 104"/>
                  <a:gd name="T29" fmla="*/ 30 h 106"/>
                  <a:gd name="T30" fmla="*/ 76 w 104"/>
                  <a:gd name="T31" fmla="*/ 24 h 106"/>
                  <a:gd name="T32" fmla="*/ 76 w 104"/>
                  <a:gd name="T33" fmla="*/ 20 h 106"/>
                  <a:gd name="T34" fmla="*/ 76 w 104"/>
                  <a:gd name="T35" fmla="*/ 14 h 106"/>
                  <a:gd name="T36" fmla="*/ 78 w 104"/>
                  <a:gd name="T37" fmla="*/ 10 h 106"/>
                  <a:gd name="T38" fmla="*/ 82 w 104"/>
                  <a:gd name="T39" fmla="*/ 4 h 106"/>
                  <a:gd name="T40" fmla="*/ 86 w 104"/>
                  <a:gd name="T4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06">
                    <a:moveTo>
                      <a:pt x="86" y="0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0" y="82"/>
                    </a:lnTo>
                    <a:lnTo>
                      <a:pt x="2" y="10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96" y="40"/>
                    </a:lnTo>
                    <a:lnTo>
                      <a:pt x="96" y="40"/>
                    </a:lnTo>
                    <a:lnTo>
                      <a:pt x="86" y="38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6" y="20"/>
                    </a:lnTo>
                    <a:lnTo>
                      <a:pt x="76" y="14"/>
                    </a:lnTo>
                    <a:lnTo>
                      <a:pt x="78" y="10"/>
                    </a:lnTo>
                    <a:lnTo>
                      <a:pt x="82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0DCF514C-7707-A17F-8BF4-C490181B6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0CF0B817-FBE5-A113-BB2C-8001BA3B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63" y="4498976"/>
                <a:ext cx="95250" cy="85725"/>
              </a:xfrm>
              <a:custGeom>
                <a:avLst/>
                <a:gdLst>
                  <a:gd name="T0" fmla="*/ 42 w 60"/>
                  <a:gd name="T1" fmla="*/ 0 h 54"/>
                  <a:gd name="T2" fmla="*/ 0 w 60"/>
                  <a:gd name="T3" fmla="*/ 28 h 54"/>
                  <a:gd name="T4" fmla="*/ 0 w 60"/>
                  <a:gd name="T5" fmla="*/ 28 h 54"/>
                  <a:gd name="T6" fmla="*/ 6 w 60"/>
                  <a:gd name="T7" fmla="*/ 28 h 54"/>
                  <a:gd name="T8" fmla="*/ 6 w 60"/>
                  <a:gd name="T9" fmla="*/ 28 h 54"/>
                  <a:gd name="T10" fmla="*/ 12 w 60"/>
                  <a:gd name="T11" fmla="*/ 30 h 54"/>
                  <a:gd name="T12" fmla="*/ 18 w 60"/>
                  <a:gd name="T13" fmla="*/ 34 h 54"/>
                  <a:gd name="T14" fmla="*/ 18 w 60"/>
                  <a:gd name="T15" fmla="*/ 34 h 54"/>
                  <a:gd name="T16" fmla="*/ 20 w 60"/>
                  <a:gd name="T17" fmla="*/ 40 h 54"/>
                  <a:gd name="T18" fmla="*/ 22 w 60"/>
                  <a:gd name="T19" fmla="*/ 44 h 54"/>
                  <a:gd name="T20" fmla="*/ 20 w 60"/>
                  <a:gd name="T21" fmla="*/ 50 h 54"/>
                  <a:gd name="T22" fmla="*/ 16 w 60"/>
                  <a:gd name="T23" fmla="*/ 54 h 54"/>
                  <a:gd name="T24" fmla="*/ 60 w 60"/>
                  <a:gd name="T25" fmla="*/ 24 h 54"/>
                  <a:gd name="T26" fmla="*/ 60 w 60"/>
                  <a:gd name="T27" fmla="*/ 24 h 54"/>
                  <a:gd name="T28" fmla="*/ 50 w 60"/>
                  <a:gd name="T29" fmla="*/ 12 h 54"/>
                  <a:gd name="T30" fmla="*/ 50 w 60"/>
                  <a:gd name="T31" fmla="*/ 12 h 54"/>
                  <a:gd name="T32" fmla="*/ 42 w 60"/>
                  <a:gd name="T3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54">
                    <a:moveTo>
                      <a:pt x="42" y="0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40"/>
                    </a:lnTo>
                    <a:lnTo>
                      <a:pt x="22" y="44"/>
                    </a:lnTo>
                    <a:lnTo>
                      <a:pt x="20" y="50"/>
                    </a:lnTo>
                    <a:lnTo>
                      <a:pt x="16" y="54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2" name="Freeform 381">
                <a:extLst>
                  <a:ext uri="{FF2B5EF4-FFF2-40B4-BE49-F238E27FC236}">
                    <a16:creationId xmlns:a16="http://schemas.microsoft.com/office/drawing/2014/main" id="{03E30A33-AE4B-61A7-B8DA-96338DDAD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DB94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8DA01CCE-4660-7921-B004-97632ACE63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38" y="4403726"/>
                <a:ext cx="161925" cy="133350"/>
              </a:xfrm>
              <a:custGeom>
                <a:avLst/>
                <a:gdLst>
                  <a:gd name="T0" fmla="*/ 90 w 102"/>
                  <a:gd name="T1" fmla="*/ 0 h 84"/>
                  <a:gd name="T2" fmla="*/ 0 w 102"/>
                  <a:gd name="T3" fmla="*/ 60 h 84"/>
                  <a:gd name="T4" fmla="*/ 0 w 102"/>
                  <a:gd name="T5" fmla="*/ 60 h 84"/>
                  <a:gd name="T6" fmla="*/ 8 w 102"/>
                  <a:gd name="T7" fmla="*/ 72 h 84"/>
                  <a:gd name="T8" fmla="*/ 8 w 102"/>
                  <a:gd name="T9" fmla="*/ 72 h 84"/>
                  <a:gd name="T10" fmla="*/ 18 w 102"/>
                  <a:gd name="T11" fmla="*/ 84 h 84"/>
                  <a:gd name="T12" fmla="*/ 102 w 102"/>
                  <a:gd name="T13" fmla="*/ 28 h 84"/>
                  <a:gd name="T14" fmla="*/ 102 w 102"/>
                  <a:gd name="T15" fmla="*/ 28 h 84"/>
                  <a:gd name="T16" fmla="*/ 96 w 102"/>
                  <a:gd name="T17" fmla="*/ 28 h 84"/>
                  <a:gd name="T18" fmla="*/ 96 w 102"/>
                  <a:gd name="T19" fmla="*/ 28 h 84"/>
                  <a:gd name="T20" fmla="*/ 90 w 102"/>
                  <a:gd name="T21" fmla="*/ 28 h 84"/>
                  <a:gd name="T22" fmla="*/ 84 w 102"/>
                  <a:gd name="T23" fmla="*/ 22 h 84"/>
                  <a:gd name="T24" fmla="*/ 84 w 102"/>
                  <a:gd name="T25" fmla="*/ 22 h 84"/>
                  <a:gd name="T26" fmla="*/ 82 w 102"/>
                  <a:gd name="T27" fmla="*/ 18 h 84"/>
                  <a:gd name="T28" fmla="*/ 82 w 102"/>
                  <a:gd name="T29" fmla="*/ 14 h 84"/>
                  <a:gd name="T30" fmla="*/ 84 w 102"/>
                  <a:gd name="T31" fmla="*/ 6 h 84"/>
                  <a:gd name="T32" fmla="*/ 90 w 102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84">
                    <a:moveTo>
                      <a:pt x="90" y="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18" y="84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0" y="28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2" y="18"/>
                    </a:lnTo>
                    <a:lnTo>
                      <a:pt x="82" y="14"/>
                    </a:lnTo>
                    <a:lnTo>
                      <a:pt x="84" y="6"/>
                    </a:lnTo>
                    <a:lnTo>
                      <a:pt x="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166E02F-3FC9-13AE-863B-5DDFBCEE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EEC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384">
                <a:extLst>
                  <a:ext uri="{FF2B5EF4-FFF2-40B4-BE49-F238E27FC236}">
                    <a16:creationId xmlns:a16="http://schemas.microsoft.com/office/drawing/2014/main" id="{D449B2D8-B2B4-B9EA-279A-F37549A18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375" y="4605338"/>
                <a:ext cx="236538" cy="187325"/>
              </a:xfrm>
              <a:custGeom>
                <a:avLst/>
                <a:gdLst>
                  <a:gd name="T0" fmla="*/ 135 w 149"/>
                  <a:gd name="T1" fmla="*/ 0 h 118"/>
                  <a:gd name="T2" fmla="*/ 0 w 149"/>
                  <a:gd name="T3" fmla="*/ 92 h 118"/>
                  <a:gd name="T4" fmla="*/ 0 w 149"/>
                  <a:gd name="T5" fmla="*/ 92 h 118"/>
                  <a:gd name="T6" fmla="*/ 0 w 149"/>
                  <a:gd name="T7" fmla="*/ 90 h 118"/>
                  <a:gd name="T8" fmla="*/ 0 w 149"/>
                  <a:gd name="T9" fmla="*/ 90 h 118"/>
                  <a:gd name="T10" fmla="*/ 6 w 149"/>
                  <a:gd name="T11" fmla="*/ 90 h 118"/>
                  <a:gd name="T12" fmla="*/ 6 w 149"/>
                  <a:gd name="T13" fmla="*/ 90 h 118"/>
                  <a:gd name="T14" fmla="*/ 14 w 149"/>
                  <a:gd name="T15" fmla="*/ 92 h 118"/>
                  <a:gd name="T16" fmla="*/ 20 w 149"/>
                  <a:gd name="T17" fmla="*/ 96 h 118"/>
                  <a:gd name="T18" fmla="*/ 20 w 149"/>
                  <a:gd name="T19" fmla="*/ 96 h 118"/>
                  <a:gd name="T20" fmla="*/ 22 w 149"/>
                  <a:gd name="T21" fmla="*/ 102 h 118"/>
                  <a:gd name="T22" fmla="*/ 22 w 149"/>
                  <a:gd name="T23" fmla="*/ 108 h 118"/>
                  <a:gd name="T24" fmla="*/ 20 w 149"/>
                  <a:gd name="T25" fmla="*/ 112 h 118"/>
                  <a:gd name="T26" fmla="*/ 18 w 149"/>
                  <a:gd name="T27" fmla="*/ 118 h 118"/>
                  <a:gd name="T28" fmla="*/ 149 w 149"/>
                  <a:gd name="T29" fmla="*/ 28 h 118"/>
                  <a:gd name="T30" fmla="*/ 149 w 149"/>
                  <a:gd name="T31" fmla="*/ 28 h 118"/>
                  <a:gd name="T32" fmla="*/ 147 w 149"/>
                  <a:gd name="T33" fmla="*/ 28 h 118"/>
                  <a:gd name="T34" fmla="*/ 143 w 149"/>
                  <a:gd name="T35" fmla="*/ 28 h 118"/>
                  <a:gd name="T36" fmla="*/ 143 w 149"/>
                  <a:gd name="T37" fmla="*/ 28 h 118"/>
                  <a:gd name="T38" fmla="*/ 137 w 149"/>
                  <a:gd name="T39" fmla="*/ 28 h 118"/>
                  <a:gd name="T40" fmla="*/ 133 w 149"/>
                  <a:gd name="T41" fmla="*/ 26 h 118"/>
                  <a:gd name="T42" fmla="*/ 131 w 149"/>
                  <a:gd name="T43" fmla="*/ 22 h 118"/>
                  <a:gd name="T44" fmla="*/ 131 w 149"/>
                  <a:gd name="T45" fmla="*/ 22 h 118"/>
                  <a:gd name="T46" fmla="*/ 129 w 149"/>
                  <a:gd name="T47" fmla="*/ 18 h 118"/>
                  <a:gd name="T48" fmla="*/ 129 w 149"/>
                  <a:gd name="T49" fmla="*/ 14 h 118"/>
                  <a:gd name="T50" fmla="*/ 129 w 149"/>
                  <a:gd name="T51" fmla="*/ 8 h 118"/>
                  <a:gd name="T52" fmla="*/ 133 w 149"/>
                  <a:gd name="T53" fmla="*/ 2 h 118"/>
                  <a:gd name="T54" fmla="*/ 135 w 149"/>
                  <a:gd name="T55" fmla="*/ 0 h 118"/>
                  <a:gd name="T56" fmla="*/ 135 w 149"/>
                  <a:gd name="T57" fmla="*/ 0 h 118"/>
                  <a:gd name="T58" fmla="*/ 135 w 149"/>
                  <a:gd name="T5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118">
                    <a:moveTo>
                      <a:pt x="135" y="0"/>
                    </a:moveTo>
                    <a:lnTo>
                      <a:pt x="0" y="92"/>
                    </a:lnTo>
                    <a:lnTo>
                      <a:pt x="0" y="9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6" y="90"/>
                    </a:lnTo>
                    <a:lnTo>
                      <a:pt x="14" y="92"/>
                    </a:lnTo>
                    <a:lnTo>
                      <a:pt x="20" y="96"/>
                    </a:lnTo>
                    <a:lnTo>
                      <a:pt x="20" y="96"/>
                    </a:lnTo>
                    <a:lnTo>
                      <a:pt x="22" y="102"/>
                    </a:lnTo>
                    <a:lnTo>
                      <a:pt x="22" y="108"/>
                    </a:lnTo>
                    <a:lnTo>
                      <a:pt x="20" y="112"/>
                    </a:lnTo>
                    <a:lnTo>
                      <a:pt x="18" y="118"/>
                    </a:lnTo>
                    <a:lnTo>
                      <a:pt x="149" y="28"/>
                    </a:lnTo>
                    <a:lnTo>
                      <a:pt x="149" y="28"/>
                    </a:lnTo>
                    <a:lnTo>
                      <a:pt x="147" y="28"/>
                    </a:lnTo>
                    <a:lnTo>
                      <a:pt x="143" y="28"/>
                    </a:lnTo>
                    <a:lnTo>
                      <a:pt x="143" y="28"/>
                    </a:lnTo>
                    <a:lnTo>
                      <a:pt x="137" y="28"/>
                    </a:lnTo>
                    <a:lnTo>
                      <a:pt x="133" y="26"/>
                    </a:lnTo>
                    <a:lnTo>
                      <a:pt x="131" y="22"/>
                    </a:lnTo>
                    <a:lnTo>
                      <a:pt x="131" y="22"/>
                    </a:lnTo>
                    <a:lnTo>
                      <a:pt x="129" y="18"/>
                    </a:lnTo>
                    <a:lnTo>
                      <a:pt x="129" y="14"/>
                    </a:lnTo>
                    <a:lnTo>
                      <a:pt x="129" y="8"/>
                    </a:lnTo>
                    <a:lnTo>
                      <a:pt x="133" y="2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6" name="Freeform 385">
                <a:extLst>
                  <a:ext uri="{FF2B5EF4-FFF2-40B4-BE49-F238E27FC236}">
                    <a16:creationId xmlns:a16="http://schemas.microsoft.com/office/drawing/2014/main" id="{9B100D52-C859-95EE-E96E-E7716739E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  <a:close/>
                  </a:path>
                </a:pathLst>
              </a:custGeom>
              <a:solidFill>
                <a:srgbClr val="DA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7" name="Freeform 386">
                <a:extLst>
                  <a:ext uri="{FF2B5EF4-FFF2-40B4-BE49-F238E27FC236}">
                    <a16:creationId xmlns:a16="http://schemas.microsoft.com/office/drawing/2014/main" id="{DF8E9014-8747-A91D-D5FA-6E6D4467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20988"/>
                <a:ext cx="1236663" cy="1236663"/>
              </a:xfrm>
              <a:custGeom>
                <a:avLst/>
                <a:gdLst>
                  <a:gd name="T0" fmla="*/ 100 w 779"/>
                  <a:gd name="T1" fmla="*/ 651 h 779"/>
                  <a:gd name="T2" fmla="*/ 54 w 779"/>
                  <a:gd name="T3" fmla="*/ 587 h 779"/>
                  <a:gd name="T4" fmla="*/ 20 w 779"/>
                  <a:gd name="T5" fmla="*/ 519 h 779"/>
                  <a:gd name="T6" fmla="*/ 2 w 779"/>
                  <a:gd name="T7" fmla="*/ 445 h 779"/>
                  <a:gd name="T8" fmla="*/ 0 w 779"/>
                  <a:gd name="T9" fmla="*/ 370 h 779"/>
                  <a:gd name="T10" fmla="*/ 10 w 779"/>
                  <a:gd name="T11" fmla="*/ 296 h 779"/>
                  <a:gd name="T12" fmla="*/ 36 w 779"/>
                  <a:gd name="T13" fmla="*/ 226 h 779"/>
                  <a:gd name="T14" fmla="*/ 74 w 779"/>
                  <a:gd name="T15" fmla="*/ 160 h 779"/>
                  <a:gd name="T16" fmla="*/ 128 w 779"/>
                  <a:gd name="T17" fmla="*/ 100 h 779"/>
                  <a:gd name="T18" fmla="*/ 158 w 779"/>
                  <a:gd name="T19" fmla="*/ 74 h 779"/>
                  <a:gd name="T20" fmla="*/ 226 w 779"/>
                  <a:gd name="T21" fmla="*/ 36 h 779"/>
                  <a:gd name="T22" fmla="*/ 298 w 779"/>
                  <a:gd name="T23" fmla="*/ 10 h 779"/>
                  <a:gd name="T24" fmla="*/ 372 w 779"/>
                  <a:gd name="T25" fmla="*/ 0 h 779"/>
                  <a:gd name="T26" fmla="*/ 446 w 779"/>
                  <a:gd name="T27" fmla="*/ 4 h 779"/>
                  <a:gd name="T28" fmla="*/ 520 w 779"/>
                  <a:gd name="T29" fmla="*/ 22 h 779"/>
                  <a:gd name="T30" fmla="*/ 589 w 779"/>
                  <a:gd name="T31" fmla="*/ 54 h 779"/>
                  <a:gd name="T32" fmla="*/ 651 w 779"/>
                  <a:gd name="T33" fmla="*/ 100 h 779"/>
                  <a:gd name="T34" fmla="*/ 679 w 779"/>
                  <a:gd name="T35" fmla="*/ 128 h 779"/>
                  <a:gd name="T36" fmla="*/ 727 w 779"/>
                  <a:gd name="T37" fmla="*/ 192 h 779"/>
                  <a:gd name="T38" fmla="*/ 759 w 779"/>
                  <a:gd name="T39" fmla="*/ 262 h 779"/>
                  <a:gd name="T40" fmla="*/ 777 w 779"/>
                  <a:gd name="T41" fmla="*/ 334 h 779"/>
                  <a:gd name="T42" fmla="*/ 779 w 779"/>
                  <a:gd name="T43" fmla="*/ 409 h 779"/>
                  <a:gd name="T44" fmla="*/ 769 w 779"/>
                  <a:gd name="T45" fmla="*/ 483 h 779"/>
                  <a:gd name="T46" fmla="*/ 743 w 779"/>
                  <a:gd name="T47" fmla="*/ 555 h 779"/>
                  <a:gd name="T48" fmla="*/ 705 w 779"/>
                  <a:gd name="T49" fmla="*/ 621 h 779"/>
                  <a:gd name="T50" fmla="*/ 651 w 779"/>
                  <a:gd name="T51" fmla="*/ 679 h 779"/>
                  <a:gd name="T52" fmla="*/ 621 w 779"/>
                  <a:gd name="T53" fmla="*/ 705 h 779"/>
                  <a:gd name="T54" fmla="*/ 554 w 779"/>
                  <a:gd name="T55" fmla="*/ 745 h 779"/>
                  <a:gd name="T56" fmla="*/ 482 w 779"/>
                  <a:gd name="T57" fmla="*/ 769 h 779"/>
                  <a:gd name="T58" fmla="*/ 408 w 779"/>
                  <a:gd name="T59" fmla="*/ 779 h 779"/>
                  <a:gd name="T60" fmla="*/ 334 w 779"/>
                  <a:gd name="T61" fmla="*/ 777 h 779"/>
                  <a:gd name="T62" fmla="*/ 260 w 779"/>
                  <a:gd name="T63" fmla="*/ 759 h 779"/>
                  <a:gd name="T64" fmla="*/ 192 w 779"/>
                  <a:gd name="T65" fmla="*/ 727 h 779"/>
                  <a:gd name="T66" fmla="*/ 128 w 779"/>
                  <a:gd name="T67" fmla="*/ 681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79" h="779">
                    <a:moveTo>
                      <a:pt x="100" y="651"/>
                    </a:moveTo>
                    <a:lnTo>
                      <a:pt x="100" y="651"/>
                    </a:lnTo>
                    <a:lnTo>
                      <a:pt x="74" y="621"/>
                    </a:lnTo>
                    <a:lnTo>
                      <a:pt x="54" y="587"/>
                    </a:lnTo>
                    <a:lnTo>
                      <a:pt x="36" y="553"/>
                    </a:lnTo>
                    <a:lnTo>
                      <a:pt x="20" y="519"/>
                    </a:lnTo>
                    <a:lnTo>
                      <a:pt x="10" y="481"/>
                    </a:lnTo>
                    <a:lnTo>
                      <a:pt x="2" y="445"/>
                    </a:lnTo>
                    <a:lnTo>
                      <a:pt x="0" y="407"/>
                    </a:lnTo>
                    <a:lnTo>
                      <a:pt x="0" y="370"/>
                    </a:lnTo>
                    <a:lnTo>
                      <a:pt x="4" y="334"/>
                    </a:lnTo>
                    <a:lnTo>
                      <a:pt x="10" y="296"/>
                    </a:lnTo>
                    <a:lnTo>
                      <a:pt x="22" y="260"/>
                    </a:lnTo>
                    <a:lnTo>
                      <a:pt x="36" y="226"/>
                    </a:lnTo>
                    <a:lnTo>
                      <a:pt x="54" y="192"/>
                    </a:lnTo>
                    <a:lnTo>
                      <a:pt x="74" y="160"/>
                    </a:lnTo>
                    <a:lnTo>
                      <a:pt x="100" y="128"/>
                    </a:lnTo>
                    <a:lnTo>
                      <a:pt x="128" y="100"/>
                    </a:lnTo>
                    <a:lnTo>
                      <a:pt x="128" y="100"/>
                    </a:lnTo>
                    <a:lnTo>
                      <a:pt x="158" y="74"/>
                    </a:lnTo>
                    <a:lnTo>
                      <a:pt x="192" y="54"/>
                    </a:lnTo>
                    <a:lnTo>
                      <a:pt x="226" y="36"/>
                    </a:lnTo>
                    <a:lnTo>
                      <a:pt x="262" y="20"/>
                    </a:lnTo>
                    <a:lnTo>
                      <a:pt x="298" y="10"/>
                    </a:lnTo>
                    <a:lnTo>
                      <a:pt x="334" y="2"/>
                    </a:lnTo>
                    <a:lnTo>
                      <a:pt x="372" y="0"/>
                    </a:lnTo>
                    <a:lnTo>
                      <a:pt x="410" y="0"/>
                    </a:lnTo>
                    <a:lnTo>
                      <a:pt x="446" y="4"/>
                    </a:lnTo>
                    <a:lnTo>
                      <a:pt x="484" y="10"/>
                    </a:lnTo>
                    <a:lnTo>
                      <a:pt x="520" y="22"/>
                    </a:lnTo>
                    <a:lnTo>
                      <a:pt x="556" y="36"/>
                    </a:lnTo>
                    <a:lnTo>
                      <a:pt x="589" y="54"/>
                    </a:lnTo>
                    <a:lnTo>
                      <a:pt x="621" y="74"/>
                    </a:lnTo>
                    <a:lnTo>
                      <a:pt x="651" y="100"/>
                    </a:lnTo>
                    <a:lnTo>
                      <a:pt x="679" y="128"/>
                    </a:lnTo>
                    <a:lnTo>
                      <a:pt x="679" y="128"/>
                    </a:lnTo>
                    <a:lnTo>
                      <a:pt x="705" y="158"/>
                    </a:lnTo>
                    <a:lnTo>
                      <a:pt x="727" y="192"/>
                    </a:lnTo>
                    <a:lnTo>
                      <a:pt x="745" y="226"/>
                    </a:lnTo>
                    <a:lnTo>
                      <a:pt x="759" y="262"/>
                    </a:lnTo>
                    <a:lnTo>
                      <a:pt x="769" y="298"/>
                    </a:lnTo>
                    <a:lnTo>
                      <a:pt x="777" y="334"/>
                    </a:lnTo>
                    <a:lnTo>
                      <a:pt x="779" y="371"/>
                    </a:lnTo>
                    <a:lnTo>
                      <a:pt x="779" y="409"/>
                    </a:lnTo>
                    <a:lnTo>
                      <a:pt x="777" y="445"/>
                    </a:lnTo>
                    <a:lnTo>
                      <a:pt x="769" y="483"/>
                    </a:lnTo>
                    <a:lnTo>
                      <a:pt x="759" y="519"/>
                    </a:lnTo>
                    <a:lnTo>
                      <a:pt x="743" y="555"/>
                    </a:lnTo>
                    <a:lnTo>
                      <a:pt x="727" y="589"/>
                    </a:lnTo>
                    <a:lnTo>
                      <a:pt x="705" y="621"/>
                    </a:lnTo>
                    <a:lnTo>
                      <a:pt x="681" y="651"/>
                    </a:lnTo>
                    <a:lnTo>
                      <a:pt x="651" y="679"/>
                    </a:lnTo>
                    <a:lnTo>
                      <a:pt x="651" y="679"/>
                    </a:lnTo>
                    <a:lnTo>
                      <a:pt x="621" y="705"/>
                    </a:lnTo>
                    <a:lnTo>
                      <a:pt x="587" y="727"/>
                    </a:lnTo>
                    <a:lnTo>
                      <a:pt x="554" y="745"/>
                    </a:lnTo>
                    <a:lnTo>
                      <a:pt x="520" y="759"/>
                    </a:lnTo>
                    <a:lnTo>
                      <a:pt x="482" y="769"/>
                    </a:lnTo>
                    <a:lnTo>
                      <a:pt x="446" y="777"/>
                    </a:lnTo>
                    <a:lnTo>
                      <a:pt x="408" y="779"/>
                    </a:lnTo>
                    <a:lnTo>
                      <a:pt x="370" y="779"/>
                    </a:lnTo>
                    <a:lnTo>
                      <a:pt x="334" y="777"/>
                    </a:lnTo>
                    <a:lnTo>
                      <a:pt x="296" y="769"/>
                    </a:lnTo>
                    <a:lnTo>
                      <a:pt x="260" y="759"/>
                    </a:lnTo>
                    <a:lnTo>
                      <a:pt x="226" y="743"/>
                    </a:lnTo>
                    <a:lnTo>
                      <a:pt x="192" y="727"/>
                    </a:lnTo>
                    <a:lnTo>
                      <a:pt x="160" y="705"/>
                    </a:lnTo>
                    <a:lnTo>
                      <a:pt x="128" y="681"/>
                    </a:lnTo>
                    <a:lnTo>
                      <a:pt x="100" y="65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8" name="Freeform 387">
                <a:extLst>
                  <a:ext uri="{FF2B5EF4-FFF2-40B4-BE49-F238E27FC236}">
                    <a16:creationId xmlns:a16="http://schemas.microsoft.com/office/drawing/2014/main" id="{8C0D31C2-1D17-E165-B360-AC5592E2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9" name="Freeform 388">
                <a:extLst>
                  <a:ext uri="{FF2B5EF4-FFF2-40B4-BE49-F238E27FC236}">
                    <a16:creationId xmlns:a16="http://schemas.microsoft.com/office/drawing/2014/main" id="{07E66C24-177C-6216-4135-B1C521FD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3543301"/>
                <a:ext cx="268288" cy="273050"/>
              </a:xfrm>
              <a:custGeom>
                <a:avLst/>
                <a:gdLst>
                  <a:gd name="T0" fmla="*/ 2 w 169"/>
                  <a:gd name="T1" fmla="*/ 106 h 172"/>
                  <a:gd name="T2" fmla="*/ 2 w 169"/>
                  <a:gd name="T3" fmla="*/ 106 h 172"/>
                  <a:gd name="T4" fmla="*/ 0 w 169"/>
                  <a:gd name="T5" fmla="*/ 88 h 172"/>
                  <a:gd name="T6" fmla="*/ 0 w 169"/>
                  <a:gd name="T7" fmla="*/ 72 h 172"/>
                  <a:gd name="T8" fmla="*/ 6 w 169"/>
                  <a:gd name="T9" fmla="*/ 56 h 172"/>
                  <a:gd name="T10" fmla="*/ 12 w 169"/>
                  <a:gd name="T11" fmla="*/ 40 h 172"/>
                  <a:gd name="T12" fmla="*/ 22 w 169"/>
                  <a:gd name="T13" fmla="*/ 28 h 172"/>
                  <a:gd name="T14" fmla="*/ 34 w 169"/>
                  <a:gd name="T15" fmla="*/ 16 h 172"/>
                  <a:gd name="T16" fmla="*/ 50 w 169"/>
                  <a:gd name="T17" fmla="*/ 8 h 172"/>
                  <a:gd name="T18" fmla="*/ 66 w 169"/>
                  <a:gd name="T19" fmla="*/ 2 h 172"/>
                  <a:gd name="T20" fmla="*/ 66 w 169"/>
                  <a:gd name="T21" fmla="*/ 2 h 172"/>
                  <a:gd name="T22" fmla="*/ 82 w 169"/>
                  <a:gd name="T23" fmla="*/ 0 h 172"/>
                  <a:gd name="T24" fmla="*/ 100 w 169"/>
                  <a:gd name="T25" fmla="*/ 2 h 172"/>
                  <a:gd name="T26" fmla="*/ 116 w 169"/>
                  <a:gd name="T27" fmla="*/ 6 h 172"/>
                  <a:gd name="T28" fmla="*/ 130 w 169"/>
                  <a:gd name="T29" fmla="*/ 12 h 172"/>
                  <a:gd name="T30" fmla="*/ 144 w 169"/>
                  <a:gd name="T31" fmla="*/ 22 h 172"/>
                  <a:gd name="T32" fmla="*/ 154 w 169"/>
                  <a:gd name="T33" fmla="*/ 36 h 172"/>
                  <a:gd name="T34" fmla="*/ 161 w 169"/>
                  <a:gd name="T35" fmla="*/ 50 h 172"/>
                  <a:gd name="T36" fmla="*/ 167 w 169"/>
                  <a:gd name="T37" fmla="*/ 66 h 172"/>
                  <a:gd name="T38" fmla="*/ 167 w 169"/>
                  <a:gd name="T39" fmla="*/ 66 h 172"/>
                  <a:gd name="T40" fmla="*/ 169 w 169"/>
                  <a:gd name="T41" fmla="*/ 84 h 172"/>
                  <a:gd name="T42" fmla="*/ 169 w 169"/>
                  <a:gd name="T43" fmla="*/ 100 h 172"/>
                  <a:gd name="T44" fmla="*/ 165 w 169"/>
                  <a:gd name="T45" fmla="*/ 116 h 172"/>
                  <a:gd name="T46" fmla="*/ 158 w 169"/>
                  <a:gd name="T47" fmla="*/ 130 h 172"/>
                  <a:gd name="T48" fmla="*/ 148 w 169"/>
                  <a:gd name="T49" fmla="*/ 144 h 172"/>
                  <a:gd name="T50" fmla="*/ 136 w 169"/>
                  <a:gd name="T51" fmla="*/ 154 h 172"/>
                  <a:gd name="T52" fmla="*/ 122 w 169"/>
                  <a:gd name="T53" fmla="*/ 164 h 172"/>
                  <a:gd name="T54" fmla="*/ 104 w 169"/>
                  <a:gd name="T55" fmla="*/ 168 h 172"/>
                  <a:gd name="T56" fmla="*/ 104 w 169"/>
                  <a:gd name="T57" fmla="*/ 168 h 172"/>
                  <a:gd name="T58" fmla="*/ 88 w 169"/>
                  <a:gd name="T59" fmla="*/ 172 h 172"/>
                  <a:gd name="T60" fmla="*/ 70 w 169"/>
                  <a:gd name="T61" fmla="*/ 170 h 172"/>
                  <a:gd name="T62" fmla="*/ 54 w 169"/>
                  <a:gd name="T63" fmla="*/ 166 h 172"/>
                  <a:gd name="T64" fmla="*/ 40 w 169"/>
                  <a:gd name="T65" fmla="*/ 158 h 172"/>
                  <a:gd name="T66" fmla="*/ 26 w 169"/>
                  <a:gd name="T67" fmla="*/ 148 h 172"/>
                  <a:gd name="T68" fmla="*/ 16 w 169"/>
                  <a:gd name="T69" fmla="*/ 136 h 172"/>
                  <a:gd name="T70" fmla="*/ 8 w 169"/>
                  <a:gd name="T71" fmla="*/ 122 h 172"/>
                  <a:gd name="T72" fmla="*/ 2 w 169"/>
                  <a:gd name="T73" fmla="*/ 10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72">
                    <a:moveTo>
                      <a:pt x="2" y="106"/>
                    </a:moveTo>
                    <a:lnTo>
                      <a:pt x="2" y="106"/>
                    </a:lnTo>
                    <a:lnTo>
                      <a:pt x="0" y="88"/>
                    </a:lnTo>
                    <a:lnTo>
                      <a:pt x="0" y="72"/>
                    </a:lnTo>
                    <a:lnTo>
                      <a:pt x="6" y="56"/>
                    </a:lnTo>
                    <a:lnTo>
                      <a:pt x="12" y="40"/>
                    </a:lnTo>
                    <a:lnTo>
                      <a:pt x="22" y="28"/>
                    </a:lnTo>
                    <a:lnTo>
                      <a:pt x="34" y="16"/>
                    </a:lnTo>
                    <a:lnTo>
                      <a:pt x="50" y="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82" y="0"/>
                    </a:lnTo>
                    <a:lnTo>
                      <a:pt x="100" y="2"/>
                    </a:lnTo>
                    <a:lnTo>
                      <a:pt x="116" y="6"/>
                    </a:lnTo>
                    <a:lnTo>
                      <a:pt x="130" y="12"/>
                    </a:lnTo>
                    <a:lnTo>
                      <a:pt x="144" y="22"/>
                    </a:lnTo>
                    <a:lnTo>
                      <a:pt x="154" y="36"/>
                    </a:lnTo>
                    <a:lnTo>
                      <a:pt x="161" y="50"/>
                    </a:lnTo>
                    <a:lnTo>
                      <a:pt x="167" y="66"/>
                    </a:lnTo>
                    <a:lnTo>
                      <a:pt x="167" y="66"/>
                    </a:lnTo>
                    <a:lnTo>
                      <a:pt x="169" y="84"/>
                    </a:lnTo>
                    <a:lnTo>
                      <a:pt x="169" y="100"/>
                    </a:lnTo>
                    <a:lnTo>
                      <a:pt x="165" y="116"/>
                    </a:lnTo>
                    <a:lnTo>
                      <a:pt x="158" y="130"/>
                    </a:lnTo>
                    <a:lnTo>
                      <a:pt x="148" y="144"/>
                    </a:lnTo>
                    <a:lnTo>
                      <a:pt x="136" y="154"/>
                    </a:lnTo>
                    <a:lnTo>
                      <a:pt x="122" y="164"/>
                    </a:lnTo>
                    <a:lnTo>
                      <a:pt x="104" y="168"/>
                    </a:lnTo>
                    <a:lnTo>
                      <a:pt x="104" y="168"/>
                    </a:lnTo>
                    <a:lnTo>
                      <a:pt x="88" y="172"/>
                    </a:lnTo>
                    <a:lnTo>
                      <a:pt x="70" y="170"/>
                    </a:lnTo>
                    <a:lnTo>
                      <a:pt x="54" y="166"/>
                    </a:lnTo>
                    <a:lnTo>
                      <a:pt x="40" y="158"/>
                    </a:lnTo>
                    <a:lnTo>
                      <a:pt x="26" y="148"/>
                    </a:lnTo>
                    <a:lnTo>
                      <a:pt x="16" y="136"/>
                    </a:lnTo>
                    <a:lnTo>
                      <a:pt x="8" y="122"/>
                    </a:lnTo>
                    <a:lnTo>
                      <a:pt x="2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0" name="Freeform 389">
                <a:extLst>
                  <a:ext uri="{FF2B5EF4-FFF2-40B4-BE49-F238E27FC236}">
                    <a16:creationId xmlns:a16="http://schemas.microsoft.com/office/drawing/2014/main" id="{F10CB647-B1D2-FC31-6BDC-7C13D57AA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" y="3540126"/>
                <a:ext cx="161925" cy="161925"/>
              </a:xfrm>
              <a:custGeom>
                <a:avLst/>
                <a:gdLst>
                  <a:gd name="T0" fmla="*/ 2 w 102"/>
                  <a:gd name="T1" fmla="*/ 62 h 102"/>
                  <a:gd name="T2" fmla="*/ 2 w 102"/>
                  <a:gd name="T3" fmla="*/ 62 h 102"/>
                  <a:gd name="T4" fmla="*/ 0 w 102"/>
                  <a:gd name="T5" fmla="*/ 52 h 102"/>
                  <a:gd name="T6" fmla="*/ 2 w 102"/>
                  <a:gd name="T7" fmla="*/ 42 h 102"/>
                  <a:gd name="T8" fmla="*/ 4 w 102"/>
                  <a:gd name="T9" fmla="*/ 34 h 102"/>
                  <a:gd name="T10" fmla="*/ 8 w 102"/>
                  <a:gd name="T11" fmla="*/ 24 h 102"/>
                  <a:gd name="T12" fmla="*/ 14 w 102"/>
                  <a:gd name="T13" fmla="*/ 16 h 102"/>
                  <a:gd name="T14" fmla="*/ 22 w 102"/>
                  <a:gd name="T15" fmla="*/ 10 h 102"/>
                  <a:gd name="T16" fmla="*/ 30 w 102"/>
                  <a:gd name="T17" fmla="*/ 6 h 102"/>
                  <a:gd name="T18" fmla="*/ 40 w 102"/>
                  <a:gd name="T19" fmla="*/ 2 h 102"/>
                  <a:gd name="T20" fmla="*/ 40 w 102"/>
                  <a:gd name="T21" fmla="*/ 2 h 102"/>
                  <a:gd name="T22" fmla="*/ 50 w 102"/>
                  <a:gd name="T23" fmla="*/ 0 h 102"/>
                  <a:gd name="T24" fmla="*/ 60 w 102"/>
                  <a:gd name="T25" fmla="*/ 2 h 102"/>
                  <a:gd name="T26" fmla="*/ 70 w 102"/>
                  <a:gd name="T27" fmla="*/ 4 h 102"/>
                  <a:gd name="T28" fmla="*/ 78 w 102"/>
                  <a:gd name="T29" fmla="*/ 8 h 102"/>
                  <a:gd name="T30" fmla="*/ 86 w 102"/>
                  <a:gd name="T31" fmla="*/ 14 h 102"/>
                  <a:gd name="T32" fmla="*/ 92 w 102"/>
                  <a:gd name="T33" fmla="*/ 22 h 102"/>
                  <a:gd name="T34" fmla="*/ 98 w 102"/>
                  <a:gd name="T35" fmla="*/ 30 h 102"/>
                  <a:gd name="T36" fmla="*/ 100 w 102"/>
                  <a:gd name="T37" fmla="*/ 40 h 102"/>
                  <a:gd name="T38" fmla="*/ 100 w 102"/>
                  <a:gd name="T39" fmla="*/ 40 h 102"/>
                  <a:gd name="T40" fmla="*/ 102 w 102"/>
                  <a:gd name="T41" fmla="*/ 50 h 102"/>
                  <a:gd name="T42" fmla="*/ 102 w 102"/>
                  <a:gd name="T43" fmla="*/ 60 h 102"/>
                  <a:gd name="T44" fmla="*/ 98 w 102"/>
                  <a:gd name="T45" fmla="*/ 70 h 102"/>
                  <a:gd name="T46" fmla="*/ 94 w 102"/>
                  <a:gd name="T47" fmla="*/ 78 h 102"/>
                  <a:gd name="T48" fmla="*/ 88 w 102"/>
                  <a:gd name="T49" fmla="*/ 86 h 102"/>
                  <a:gd name="T50" fmla="*/ 82 w 102"/>
                  <a:gd name="T51" fmla="*/ 92 h 102"/>
                  <a:gd name="T52" fmla="*/ 72 w 102"/>
                  <a:gd name="T53" fmla="*/ 98 h 102"/>
                  <a:gd name="T54" fmla="*/ 64 w 102"/>
                  <a:gd name="T55" fmla="*/ 100 h 102"/>
                  <a:gd name="T56" fmla="*/ 64 w 102"/>
                  <a:gd name="T57" fmla="*/ 100 h 102"/>
                  <a:gd name="T58" fmla="*/ 52 w 102"/>
                  <a:gd name="T59" fmla="*/ 102 h 102"/>
                  <a:gd name="T60" fmla="*/ 42 w 102"/>
                  <a:gd name="T61" fmla="*/ 102 h 102"/>
                  <a:gd name="T62" fmla="*/ 34 w 102"/>
                  <a:gd name="T63" fmla="*/ 98 h 102"/>
                  <a:gd name="T64" fmla="*/ 24 w 102"/>
                  <a:gd name="T65" fmla="*/ 94 h 102"/>
                  <a:gd name="T66" fmla="*/ 18 w 102"/>
                  <a:gd name="T67" fmla="*/ 88 h 102"/>
                  <a:gd name="T68" fmla="*/ 10 w 102"/>
                  <a:gd name="T69" fmla="*/ 82 h 102"/>
                  <a:gd name="T70" fmla="*/ 6 w 102"/>
                  <a:gd name="T71" fmla="*/ 72 h 102"/>
                  <a:gd name="T72" fmla="*/ 2 w 102"/>
                  <a:gd name="T73" fmla="*/ 62 h 102"/>
                  <a:gd name="T74" fmla="*/ 2 w 102"/>
                  <a:gd name="T75" fmla="*/ 6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102">
                    <a:moveTo>
                      <a:pt x="2" y="62"/>
                    </a:moveTo>
                    <a:lnTo>
                      <a:pt x="2" y="62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4" y="16"/>
                    </a:lnTo>
                    <a:lnTo>
                      <a:pt x="22" y="10"/>
                    </a:lnTo>
                    <a:lnTo>
                      <a:pt x="30" y="6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92" y="22"/>
                    </a:lnTo>
                    <a:lnTo>
                      <a:pt x="98" y="30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02" y="50"/>
                    </a:lnTo>
                    <a:lnTo>
                      <a:pt x="102" y="60"/>
                    </a:lnTo>
                    <a:lnTo>
                      <a:pt x="98" y="70"/>
                    </a:lnTo>
                    <a:lnTo>
                      <a:pt x="94" y="78"/>
                    </a:lnTo>
                    <a:lnTo>
                      <a:pt x="88" y="86"/>
                    </a:lnTo>
                    <a:lnTo>
                      <a:pt x="82" y="92"/>
                    </a:lnTo>
                    <a:lnTo>
                      <a:pt x="72" y="98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102"/>
                    </a:lnTo>
                    <a:lnTo>
                      <a:pt x="42" y="102"/>
                    </a:lnTo>
                    <a:lnTo>
                      <a:pt x="34" y="98"/>
                    </a:lnTo>
                    <a:lnTo>
                      <a:pt x="24" y="94"/>
                    </a:lnTo>
                    <a:lnTo>
                      <a:pt x="18" y="88"/>
                    </a:lnTo>
                    <a:lnTo>
                      <a:pt x="10" y="82"/>
                    </a:lnTo>
                    <a:lnTo>
                      <a:pt x="6" y="72"/>
                    </a:lnTo>
                    <a:lnTo>
                      <a:pt x="2" y="62"/>
                    </a:lnTo>
                    <a:lnTo>
                      <a:pt x="2" y="62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390">
                <a:extLst>
                  <a:ext uri="{FF2B5EF4-FFF2-40B4-BE49-F238E27FC236}">
                    <a16:creationId xmlns:a16="http://schemas.microsoft.com/office/drawing/2014/main" id="{34661F6C-CC6A-B216-9D38-6F7CC9A5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391">
                <a:extLst>
                  <a:ext uri="{FF2B5EF4-FFF2-40B4-BE49-F238E27FC236}">
                    <a16:creationId xmlns:a16="http://schemas.microsoft.com/office/drawing/2014/main" id="{CCF576F1-06D8-399C-A10C-FFC25A8C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954338"/>
                <a:ext cx="382588" cy="384175"/>
              </a:xfrm>
              <a:custGeom>
                <a:avLst/>
                <a:gdLst>
                  <a:gd name="T0" fmla="*/ 2 w 241"/>
                  <a:gd name="T1" fmla="*/ 148 h 242"/>
                  <a:gd name="T2" fmla="*/ 2 w 241"/>
                  <a:gd name="T3" fmla="*/ 148 h 242"/>
                  <a:gd name="T4" fmla="*/ 0 w 241"/>
                  <a:gd name="T5" fmla="*/ 136 h 242"/>
                  <a:gd name="T6" fmla="*/ 0 w 241"/>
                  <a:gd name="T7" fmla="*/ 124 h 242"/>
                  <a:gd name="T8" fmla="*/ 2 w 241"/>
                  <a:gd name="T9" fmla="*/ 100 h 242"/>
                  <a:gd name="T10" fmla="*/ 8 w 241"/>
                  <a:gd name="T11" fmla="*/ 78 h 242"/>
                  <a:gd name="T12" fmla="*/ 18 w 241"/>
                  <a:gd name="T13" fmla="*/ 56 h 242"/>
                  <a:gd name="T14" fmla="*/ 32 w 241"/>
                  <a:gd name="T15" fmla="*/ 38 h 242"/>
                  <a:gd name="T16" fmla="*/ 50 w 241"/>
                  <a:gd name="T17" fmla="*/ 22 h 242"/>
                  <a:gd name="T18" fmla="*/ 70 w 241"/>
                  <a:gd name="T19" fmla="*/ 10 h 242"/>
                  <a:gd name="T20" fmla="*/ 82 w 241"/>
                  <a:gd name="T21" fmla="*/ 6 h 242"/>
                  <a:gd name="T22" fmla="*/ 94 w 241"/>
                  <a:gd name="T23" fmla="*/ 2 h 242"/>
                  <a:gd name="T24" fmla="*/ 94 w 241"/>
                  <a:gd name="T25" fmla="*/ 2 h 242"/>
                  <a:gd name="T26" fmla="*/ 106 w 241"/>
                  <a:gd name="T27" fmla="*/ 0 h 242"/>
                  <a:gd name="T28" fmla="*/ 118 w 241"/>
                  <a:gd name="T29" fmla="*/ 0 h 242"/>
                  <a:gd name="T30" fmla="*/ 142 w 241"/>
                  <a:gd name="T31" fmla="*/ 2 h 242"/>
                  <a:gd name="T32" fmla="*/ 164 w 241"/>
                  <a:gd name="T33" fmla="*/ 8 h 242"/>
                  <a:gd name="T34" fmla="*/ 184 w 241"/>
                  <a:gd name="T35" fmla="*/ 18 h 242"/>
                  <a:gd name="T36" fmla="*/ 203 w 241"/>
                  <a:gd name="T37" fmla="*/ 32 h 242"/>
                  <a:gd name="T38" fmla="*/ 217 w 241"/>
                  <a:gd name="T39" fmla="*/ 50 h 242"/>
                  <a:gd name="T40" fmla="*/ 229 w 241"/>
                  <a:gd name="T41" fmla="*/ 70 h 242"/>
                  <a:gd name="T42" fmla="*/ 235 w 241"/>
                  <a:gd name="T43" fmla="*/ 82 h 242"/>
                  <a:gd name="T44" fmla="*/ 237 w 241"/>
                  <a:gd name="T45" fmla="*/ 94 h 242"/>
                  <a:gd name="T46" fmla="*/ 237 w 241"/>
                  <a:gd name="T47" fmla="*/ 94 h 242"/>
                  <a:gd name="T48" fmla="*/ 239 w 241"/>
                  <a:gd name="T49" fmla="*/ 106 h 242"/>
                  <a:gd name="T50" fmla="*/ 241 w 241"/>
                  <a:gd name="T51" fmla="*/ 118 h 242"/>
                  <a:gd name="T52" fmla="*/ 239 w 241"/>
                  <a:gd name="T53" fmla="*/ 142 h 242"/>
                  <a:gd name="T54" fmla="*/ 233 w 241"/>
                  <a:gd name="T55" fmla="*/ 164 h 242"/>
                  <a:gd name="T56" fmla="*/ 223 w 241"/>
                  <a:gd name="T57" fmla="*/ 184 h 242"/>
                  <a:gd name="T58" fmla="*/ 209 w 241"/>
                  <a:gd name="T59" fmla="*/ 204 h 242"/>
                  <a:gd name="T60" fmla="*/ 192 w 241"/>
                  <a:gd name="T61" fmla="*/ 218 h 242"/>
                  <a:gd name="T62" fmla="*/ 172 w 241"/>
                  <a:gd name="T63" fmla="*/ 232 h 242"/>
                  <a:gd name="T64" fmla="*/ 160 w 241"/>
                  <a:gd name="T65" fmla="*/ 236 h 242"/>
                  <a:gd name="T66" fmla="*/ 148 w 241"/>
                  <a:gd name="T67" fmla="*/ 238 h 242"/>
                  <a:gd name="T68" fmla="*/ 148 w 241"/>
                  <a:gd name="T69" fmla="*/ 238 h 242"/>
                  <a:gd name="T70" fmla="*/ 136 w 241"/>
                  <a:gd name="T71" fmla="*/ 242 h 242"/>
                  <a:gd name="T72" fmla="*/ 124 w 241"/>
                  <a:gd name="T73" fmla="*/ 242 h 242"/>
                  <a:gd name="T74" fmla="*/ 100 w 241"/>
                  <a:gd name="T75" fmla="*/ 240 h 242"/>
                  <a:gd name="T76" fmla="*/ 78 w 241"/>
                  <a:gd name="T77" fmla="*/ 234 h 242"/>
                  <a:gd name="T78" fmla="*/ 56 w 241"/>
                  <a:gd name="T79" fmla="*/ 224 h 242"/>
                  <a:gd name="T80" fmla="*/ 38 w 241"/>
                  <a:gd name="T81" fmla="*/ 210 h 242"/>
                  <a:gd name="T82" fmla="*/ 22 w 241"/>
                  <a:gd name="T83" fmla="*/ 192 h 242"/>
                  <a:gd name="T84" fmla="*/ 10 w 241"/>
                  <a:gd name="T85" fmla="*/ 172 h 242"/>
                  <a:gd name="T86" fmla="*/ 6 w 241"/>
                  <a:gd name="T87" fmla="*/ 160 h 242"/>
                  <a:gd name="T88" fmla="*/ 2 w 241"/>
                  <a:gd name="T89" fmla="*/ 14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1" h="242">
                    <a:moveTo>
                      <a:pt x="2" y="148"/>
                    </a:moveTo>
                    <a:lnTo>
                      <a:pt x="2" y="148"/>
                    </a:lnTo>
                    <a:lnTo>
                      <a:pt x="0" y="136"/>
                    </a:lnTo>
                    <a:lnTo>
                      <a:pt x="0" y="124"/>
                    </a:lnTo>
                    <a:lnTo>
                      <a:pt x="2" y="100"/>
                    </a:lnTo>
                    <a:lnTo>
                      <a:pt x="8" y="78"/>
                    </a:lnTo>
                    <a:lnTo>
                      <a:pt x="18" y="56"/>
                    </a:lnTo>
                    <a:lnTo>
                      <a:pt x="32" y="38"/>
                    </a:lnTo>
                    <a:lnTo>
                      <a:pt x="50" y="22"/>
                    </a:lnTo>
                    <a:lnTo>
                      <a:pt x="70" y="10"/>
                    </a:lnTo>
                    <a:lnTo>
                      <a:pt x="82" y="6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106" y="0"/>
                    </a:lnTo>
                    <a:lnTo>
                      <a:pt x="118" y="0"/>
                    </a:lnTo>
                    <a:lnTo>
                      <a:pt x="142" y="2"/>
                    </a:lnTo>
                    <a:lnTo>
                      <a:pt x="164" y="8"/>
                    </a:lnTo>
                    <a:lnTo>
                      <a:pt x="184" y="18"/>
                    </a:lnTo>
                    <a:lnTo>
                      <a:pt x="203" y="32"/>
                    </a:lnTo>
                    <a:lnTo>
                      <a:pt x="217" y="50"/>
                    </a:lnTo>
                    <a:lnTo>
                      <a:pt x="229" y="70"/>
                    </a:lnTo>
                    <a:lnTo>
                      <a:pt x="235" y="82"/>
                    </a:lnTo>
                    <a:lnTo>
                      <a:pt x="237" y="94"/>
                    </a:lnTo>
                    <a:lnTo>
                      <a:pt x="237" y="94"/>
                    </a:lnTo>
                    <a:lnTo>
                      <a:pt x="239" y="106"/>
                    </a:lnTo>
                    <a:lnTo>
                      <a:pt x="241" y="118"/>
                    </a:lnTo>
                    <a:lnTo>
                      <a:pt x="239" y="142"/>
                    </a:lnTo>
                    <a:lnTo>
                      <a:pt x="233" y="164"/>
                    </a:lnTo>
                    <a:lnTo>
                      <a:pt x="223" y="184"/>
                    </a:lnTo>
                    <a:lnTo>
                      <a:pt x="209" y="204"/>
                    </a:lnTo>
                    <a:lnTo>
                      <a:pt x="192" y="218"/>
                    </a:lnTo>
                    <a:lnTo>
                      <a:pt x="172" y="232"/>
                    </a:lnTo>
                    <a:lnTo>
                      <a:pt x="160" y="236"/>
                    </a:lnTo>
                    <a:lnTo>
                      <a:pt x="148" y="238"/>
                    </a:lnTo>
                    <a:lnTo>
                      <a:pt x="148" y="238"/>
                    </a:lnTo>
                    <a:lnTo>
                      <a:pt x="136" y="242"/>
                    </a:lnTo>
                    <a:lnTo>
                      <a:pt x="124" y="242"/>
                    </a:lnTo>
                    <a:lnTo>
                      <a:pt x="100" y="240"/>
                    </a:lnTo>
                    <a:lnTo>
                      <a:pt x="78" y="234"/>
                    </a:lnTo>
                    <a:lnTo>
                      <a:pt x="56" y="224"/>
                    </a:lnTo>
                    <a:lnTo>
                      <a:pt x="38" y="210"/>
                    </a:lnTo>
                    <a:lnTo>
                      <a:pt x="22" y="192"/>
                    </a:lnTo>
                    <a:lnTo>
                      <a:pt x="10" y="172"/>
                    </a:lnTo>
                    <a:lnTo>
                      <a:pt x="6" y="160"/>
                    </a:lnTo>
                    <a:lnTo>
                      <a:pt x="2" y="14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392">
                <a:extLst>
                  <a:ext uri="{FF2B5EF4-FFF2-40B4-BE49-F238E27FC236}">
                    <a16:creationId xmlns:a16="http://schemas.microsoft.com/office/drawing/2014/main" id="{D35D31F5-A3B8-C7A1-5BFD-08E9210C8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00" y="3857626"/>
                <a:ext cx="117475" cy="114300"/>
              </a:xfrm>
              <a:custGeom>
                <a:avLst/>
                <a:gdLst>
                  <a:gd name="T0" fmla="*/ 2 w 74"/>
                  <a:gd name="T1" fmla="*/ 44 h 72"/>
                  <a:gd name="T2" fmla="*/ 2 w 74"/>
                  <a:gd name="T3" fmla="*/ 44 h 72"/>
                  <a:gd name="T4" fmla="*/ 0 w 74"/>
                  <a:gd name="T5" fmla="*/ 36 h 72"/>
                  <a:gd name="T6" fmla="*/ 2 w 74"/>
                  <a:gd name="T7" fmla="*/ 30 h 72"/>
                  <a:gd name="T8" fmla="*/ 4 w 74"/>
                  <a:gd name="T9" fmla="*/ 22 h 72"/>
                  <a:gd name="T10" fmla="*/ 6 w 74"/>
                  <a:gd name="T11" fmla="*/ 16 h 72"/>
                  <a:gd name="T12" fmla="*/ 10 w 74"/>
                  <a:gd name="T13" fmla="*/ 10 h 72"/>
                  <a:gd name="T14" fmla="*/ 16 w 74"/>
                  <a:gd name="T15" fmla="*/ 6 h 72"/>
                  <a:gd name="T16" fmla="*/ 22 w 74"/>
                  <a:gd name="T17" fmla="*/ 2 h 72"/>
                  <a:gd name="T18" fmla="*/ 30 w 74"/>
                  <a:gd name="T19" fmla="*/ 0 h 72"/>
                  <a:gd name="T20" fmla="*/ 30 w 74"/>
                  <a:gd name="T21" fmla="*/ 0 h 72"/>
                  <a:gd name="T22" fmla="*/ 36 w 74"/>
                  <a:gd name="T23" fmla="*/ 0 h 72"/>
                  <a:gd name="T24" fmla="*/ 44 w 74"/>
                  <a:gd name="T25" fmla="*/ 0 h 72"/>
                  <a:gd name="T26" fmla="*/ 50 w 74"/>
                  <a:gd name="T27" fmla="*/ 2 h 72"/>
                  <a:gd name="T28" fmla="*/ 56 w 74"/>
                  <a:gd name="T29" fmla="*/ 4 h 72"/>
                  <a:gd name="T30" fmla="*/ 62 w 74"/>
                  <a:gd name="T31" fmla="*/ 8 h 72"/>
                  <a:gd name="T32" fmla="*/ 68 w 74"/>
                  <a:gd name="T33" fmla="*/ 14 h 72"/>
                  <a:gd name="T34" fmla="*/ 70 w 74"/>
                  <a:gd name="T35" fmla="*/ 20 h 72"/>
                  <a:gd name="T36" fmla="*/ 74 w 74"/>
                  <a:gd name="T37" fmla="*/ 28 h 72"/>
                  <a:gd name="T38" fmla="*/ 74 w 74"/>
                  <a:gd name="T39" fmla="*/ 28 h 72"/>
                  <a:gd name="T40" fmla="*/ 74 w 74"/>
                  <a:gd name="T41" fmla="*/ 34 h 72"/>
                  <a:gd name="T42" fmla="*/ 74 w 74"/>
                  <a:gd name="T43" fmla="*/ 42 h 72"/>
                  <a:gd name="T44" fmla="*/ 72 w 74"/>
                  <a:gd name="T45" fmla="*/ 48 h 72"/>
                  <a:gd name="T46" fmla="*/ 68 w 74"/>
                  <a:gd name="T47" fmla="*/ 56 h 72"/>
                  <a:gd name="T48" fmla="*/ 64 w 74"/>
                  <a:gd name="T49" fmla="*/ 60 h 72"/>
                  <a:gd name="T50" fmla="*/ 58 w 74"/>
                  <a:gd name="T51" fmla="*/ 66 h 72"/>
                  <a:gd name="T52" fmla="*/ 52 w 74"/>
                  <a:gd name="T53" fmla="*/ 70 h 72"/>
                  <a:gd name="T54" fmla="*/ 46 w 74"/>
                  <a:gd name="T55" fmla="*/ 72 h 72"/>
                  <a:gd name="T56" fmla="*/ 46 w 74"/>
                  <a:gd name="T57" fmla="*/ 72 h 72"/>
                  <a:gd name="T58" fmla="*/ 38 w 74"/>
                  <a:gd name="T59" fmla="*/ 72 h 72"/>
                  <a:gd name="T60" fmla="*/ 32 w 74"/>
                  <a:gd name="T61" fmla="*/ 72 h 72"/>
                  <a:gd name="T62" fmla="*/ 24 w 74"/>
                  <a:gd name="T63" fmla="*/ 70 h 72"/>
                  <a:gd name="T64" fmla="*/ 18 w 74"/>
                  <a:gd name="T65" fmla="*/ 66 h 72"/>
                  <a:gd name="T66" fmla="*/ 12 w 74"/>
                  <a:gd name="T67" fmla="*/ 62 h 72"/>
                  <a:gd name="T68" fmla="*/ 8 w 74"/>
                  <a:gd name="T69" fmla="*/ 58 h 72"/>
                  <a:gd name="T70" fmla="*/ 4 w 74"/>
                  <a:gd name="T71" fmla="*/ 52 h 72"/>
                  <a:gd name="T72" fmla="*/ 2 w 74"/>
                  <a:gd name="T73" fmla="*/ 44 h 72"/>
                  <a:gd name="T74" fmla="*/ 2 w 74"/>
                  <a:gd name="T75" fmla="*/ 4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2">
                    <a:moveTo>
                      <a:pt x="2" y="44"/>
                    </a:moveTo>
                    <a:lnTo>
                      <a:pt x="2" y="44"/>
                    </a:lnTo>
                    <a:lnTo>
                      <a:pt x="0" y="36"/>
                    </a:lnTo>
                    <a:lnTo>
                      <a:pt x="2" y="30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0" y="2"/>
                    </a:lnTo>
                    <a:lnTo>
                      <a:pt x="56" y="4"/>
                    </a:lnTo>
                    <a:lnTo>
                      <a:pt x="62" y="8"/>
                    </a:lnTo>
                    <a:lnTo>
                      <a:pt x="68" y="14"/>
                    </a:lnTo>
                    <a:lnTo>
                      <a:pt x="70" y="2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4"/>
                    </a:lnTo>
                    <a:lnTo>
                      <a:pt x="74" y="42"/>
                    </a:lnTo>
                    <a:lnTo>
                      <a:pt x="72" y="48"/>
                    </a:lnTo>
                    <a:lnTo>
                      <a:pt x="68" y="56"/>
                    </a:lnTo>
                    <a:lnTo>
                      <a:pt x="64" y="60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2" y="72"/>
                    </a:lnTo>
                    <a:lnTo>
                      <a:pt x="24" y="70"/>
                    </a:lnTo>
                    <a:lnTo>
                      <a:pt x="18" y="66"/>
                    </a:lnTo>
                    <a:lnTo>
                      <a:pt x="12" y="62"/>
                    </a:lnTo>
                    <a:lnTo>
                      <a:pt x="8" y="58"/>
                    </a:lnTo>
                    <a:lnTo>
                      <a:pt x="4" y="52"/>
                    </a:lnTo>
                    <a:lnTo>
                      <a:pt x="2" y="44"/>
                    </a:ln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393">
                <a:extLst>
                  <a:ext uri="{FF2B5EF4-FFF2-40B4-BE49-F238E27FC236}">
                    <a16:creationId xmlns:a16="http://schemas.microsoft.com/office/drawing/2014/main" id="{86AAC838-B4B3-9450-4E64-CE6C66F8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" y="2919413"/>
                <a:ext cx="117475" cy="117475"/>
              </a:xfrm>
              <a:custGeom>
                <a:avLst/>
                <a:gdLst>
                  <a:gd name="T0" fmla="*/ 0 w 74"/>
                  <a:gd name="T1" fmla="*/ 46 h 74"/>
                  <a:gd name="T2" fmla="*/ 0 w 74"/>
                  <a:gd name="T3" fmla="*/ 46 h 74"/>
                  <a:gd name="T4" fmla="*/ 0 w 74"/>
                  <a:gd name="T5" fmla="*/ 38 h 74"/>
                  <a:gd name="T6" fmla="*/ 0 w 74"/>
                  <a:gd name="T7" fmla="*/ 30 h 74"/>
                  <a:gd name="T8" fmla="*/ 2 w 74"/>
                  <a:gd name="T9" fmla="*/ 24 h 74"/>
                  <a:gd name="T10" fmla="*/ 6 w 74"/>
                  <a:gd name="T11" fmla="*/ 18 h 74"/>
                  <a:gd name="T12" fmla="*/ 10 w 74"/>
                  <a:gd name="T13" fmla="*/ 12 h 74"/>
                  <a:gd name="T14" fmla="*/ 14 w 74"/>
                  <a:gd name="T15" fmla="*/ 8 h 74"/>
                  <a:gd name="T16" fmla="*/ 22 w 74"/>
                  <a:gd name="T17" fmla="*/ 4 h 74"/>
                  <a:gd name="T18" fmla="*/ 28 w 74"/>
                  <a:gd name="T19" fmla="*/ 2 h 74"/>
                  <a:gd name="T20" fmla="*/ 28 w 74"/>
                  <a:gd name="T21" fmla="*/ 2 h 74"/>
                  <a:gd name="T22" fmla="*/ 36 w 74"/>
                  <a:gd name="T23" fmla="*/ 0 h 74"/>
                  <a:gd name="T24" fmla="*/ 42 w 74"/>
                  <a:gd name="T25" fmla="*/ 0 h 74"/>
                  <a:gd name="T26" fmla="*/ 50 w 74"/>
                  <a:gd name="T27" fmla="*/ 2 h 74"/>
                  <a:gd name="T28" fmla="*/ 56 w 74"/>
                  <a:gd name="T29" fmla="*/ 6 h 74"/>
                  <a:gd name="T30" fmla="*/ 62 w 74"/>
                  <a:gd name="T31" fmla="*/ 10 h 74"/>
                  <a:gd name="T32" fmla="*/ 66 w 74"/>
                  <a:gd name="T33" fmla="*/ 16 h 74"/>
                  <a:gd name="T34" fmla="*/ 70 w 74"/>
                  <a:gd name="T35" fmla="*/ 22 h 74"/>
                  <a:gd name="T36" fmla="*/ 72 w 74"/>
                  <a:gd name="T37" fmla="*/ 28 h 74"/>
                  <a:gd name="T38" fmla="*/ 72 w 74"/>
                  <a:gd name="T39" fmla="*/ 28 h 74"/>
                  <a:gd name="T40" fmla="*/ 74 w 74"/>
                  <a:gd name="T41" fmla="*/ 36 h 74"/>
                  <a:gd name="T42" fmla="*/ 72 w 74"/>
                  <a:gd name="T43" fmla="*/ 44 h 74"/>
                  <a:gd name="T44" fmla="*/ 70 w 74"/>
                  <a:gd name="T45" fmla="*/ 50 h 74"/>
                  <a:gd name="T46" fmla="*/ 68 w 74"/>
                  <a:gd name="T47" fmla="*/ 56 h 74"/>
                  <a:gd name="T48" fmla="*/ 64 w 74"/>
                  <a:gd name="T49" fmla="*/ 62 h 74"/>
                  <a:gd name="T50" fmla="*/ 58 w 74"/>
                  <a:gd name="T51" fmla="*/ 66 h 74"/>
                  <a:gd name="T52" fmla="*/ 52 w 74"/>
                  <a:gd name="T53" fmla="*/ 70 h 74"/>
                  <a:gd name="T54" fmla="*/ 44 w 74"/>
                  <a:gd name="T55" fmla="*/ 72 h 74"/>
                  <a:gd name="T56" fmla="*/ 44 w 74"/>
                  <a:gd name="T57" fmla="*/ 72 h 74"/>
                  <a:gd name="T58" fmla="*/ 38 w 74"/>
                  <a:gd name="T59" fmla="*/ 74 h 74"/>
                  <a:gd name="T60" fmla="*/ 30 w 74"/>
                  <a:gd name="T61" fmla="*/ 74 h 74"/>
                  <a:gd name="T62" fmla="*/ 24 w 74"/>
                  <a:gd name="T63" fmla="*/ 72 h 74"/>
                  <a:gd name="T64" fmla="*/ 18 w 74"/>
                  <a:gd name="T65" fmla="*/ 68 h 74"/>
                  <a:gd name="T66" fmla="*/ 12 w 74"/>
                  <a:gd name="T67" fmla="*/ 64 h 74"/>
                  <a:gd name="T68" fmla="*/ 6 w 74"/>
                  <a:gd name="T69" fmla="*/ 58 h 74"/>
                  <a:gd name="T70" fmla="*/ 4 w 74"/>
                  <a:gd name="T71" fmla="*/ 52 h 74"/>
                  <a:gd name="T72" fmla="*/ 0 w 74"/>
                  <a:gd name="T73" fmla="*/ 46 h 74"/>
                  <a:gd name="T74" fmla="*/ 0 w 74"/>
                  <a:gd name="T75" fmla="*/ 4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4">
                    <a:moveTo>
                      <a:pt x="0" y="46"/>
                    </a:moveTo>
                    <a:lnTo>
                      <a:pt x="0" y="46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6" y="16"/>
                    </a:lnTo>
                    <a:lnTo>
                      <a:pt x="70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4" y="36"/>
                    </a:lnTo>
                    <a:lnTo>
                      <a:pt x="72" y="44"/>
                    </a:lnTo>
                    <a:lnTo>
                      <a:pt x="70" y="50"/>
                    </a:lnTo>
                    <a:lnTo>
                      <a:pt x="68" y="56"/>
                    </a:lnTo>
                    <a:lnTo>
                      <a:pt x="64" y="62"/>
                    </a:lnTo>
                    <a:lnTo>
                      <a:pt x="58" y="66"/>
                    </a:lnTo>
                    <a:lnTo>
                      <a:pt x="52" y="70"/>
                    </a:lnTo>
                    <a:lnTo>
                      <a:pt x="44" y="72"/>
                    </a:lnTo>
                    <a:lnTo>
                      <a:pt x="44" y="72"/>
                    </a:lnTo>
                    <a:lnTo>
                      <a:pt x="38" y="74"/>
                    </a:lnTo>
                    <a:lnTo>
                      <a:pt x="30" y="74"/>
                    </a:lnTo>
                    <a:lnTo>
                      <a:pt x="24" y="72"/>
                    </a:lnTo>
                    <a:lnTo>
                      <a:pt x="18" y="68"/>
                    </a:lnTo>
                    <a:lnTo>
                      <a:pt x="12" y="64"/>
                    </a:lnTo>
                    <a:lnTo>
                      <a:pt x="6" y="58"/>
                    </a:lnTo>
                    <a:lnTo>
                      <a:pt x="4" y="52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394">
                <a:extLst>
                  <a:ext uri="{FF2B5EF4-FFF2-40B4-BE49-F238E27FC236}">
                    <a16:creationId xmlns:a16="http://schemas.microsoft.com/office/drawing/2014/main" id="{6BA463D4-DDFE-2481-B0FC-97A492404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CB5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395">
                <a:extLst>
                  <a:ext uri="{FF2B5EF4-FFF2-40B4-BE49-F238E27FC236}">
                    <a16:creationId xmlns:a16="http://schemas.microsoft.com/office/drawing/2014/main" id="{9B4A4107-99B2-DA7F-B6E4-25A9F9AF5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2 w 74"/>
                  <a:gd name="T1" fmla="*/ 45 h 73"/>
                  <a:gd name="T2" fmla="*/ 2 w 74"/>
                  <a:gd name="T3" fmla="*/ 45 h 73"/>
                  <a:gd name="T4" fmla="*/ 0 w 74"/>
                  <a:gd name="T5" fmla="*/ 37 h 73"/>
                  <a:gd name="T6" fmla="*/ 2 w 74"/>
                  <a:gd name="T7" fmla="*/ 32 h 73"/>
                  <a:gd name="T8" fmla="*/ 4 w 74"/>
                  <a:gd name="T9" fmla="*/ 24 h 73"/>
                  <a:gd name="T10" fmla="*/ 6 w 74"/>
                  <a:gd name="T11" fmla="*/ 18 h 73"/>
                  <a:gd name="T12" fmla="*/ 10 w 74"/>
                  <a:gd name="T13" fmla="*/ 12 h 73"/>
                  <a:gd name="T14" fmla="*/ 16 w 74"/>
                  <a:gd name="T15" fmla="*/ 8 h 73"/>
                  <a:gd name="T16" fmla="*/ 22 w 74"/>
                  <a:gd name="T17" fmla="*/ 4 h 73"/>
                  <a:gd name="T18" fmla="*/ 30 w 74"/>
                  <a:gd name="T19" fmla="*/ 2 h 73"/>
                  <a:gd name="T20" fmla="*/ 30 w 74"/>
                  <a:gd name="T21" fmla="*/ 2 h 73"/>
                  <a:gd name="T22" fmla="*/ 36 w 74"/>
                  <a:gd name="T23" fmla="*/ 0 h 73"/>
                  <a:gd name="T24" fmla="*/ 44 w 74"/>
                  <a:gd name="T25" fmla="*/ 2 h 73"/>
                  <a:gd name="T26" fmla="*/ 50 w 74"/>
                  <a:gd name="T27" fmla="*/ 4 h 73"/>
                  <a:gd name="T28" fmla="*/ 56 w 74"/>
                  <a:gd name="T29" fmla="*/ 6 h 73"/>
                  <a:gd name="T30" fmla="*/ 62 w 74"/>
                  <a:gd name="T31" fmla="*/ 10 h 73"/>
                  <a:gd name="T32" fmla="*/ 68 w 74"/>
                  <a:gd name="T33" fmla="*/ 16 h 73"/>
                  <a:gd name="T34" fmla="*/ 70 w 74"/>
                  <a:gd name="T35" fmla="*/ 22 h 73"/>
                  <a:gd name="T36" fmla="*/ 74 w 74"/>
                  <a:gd name="T37" fmla="*/ 28 h 73"/>
                  <a:gd name="T38" fmla="*/ 74 w 74"/>
                  <a:gd name="T39" fmla="*/ 28 h 73"/>
                  <a:gd name="T40" fmla="*/ 74 w 74"/>
                  <a:gd name="T41" fmla="*/ 36 h 73"/>
                  <a:gd name="T42" fmla="*/ 74 w 74"/>
                  <a:gd name="T43" fmla="*/ 43 h 73"/>
                  <a:gd name="T44" fmla="*/ 72 w 74"/>
                  <a:gd name="T45" fmla="*/ 49 h 73"/>
                  <a:gd name="T46" fmla="*/ 68 w 74"/>
                  <a:gd name="T47" fmla="*/ 55 h 73"/>
                  <a:gd name="T48" fmla="*/ 64 w 74"/>
                  <a:gd name="T49" fmla="*/ 61 h 73"/>
                  <a:gd name="T50" fmla="*/ 60 w 74"/>
                  <a:gd name="T51" fmla="*/ 65 h 73"/>
                  <a:gd name="T52" fmla="*/ 52 w 74"/>
                  <a:gd name="T53" fmla="*/ 69 h 73"/>
                  <a:gd name="T54" fmla="*/ 46 w 74"/>
                  <a:gd name="T55" fmla="*/ 73 h 73"/>
                  <a:gd name="T56" fmla="*/ 46 w 74"/>
                  <a:gd name="T57" fmla="*/ 73 h 73"/>
                  <a:gd name="T58" fmla="*/ 38 w 74"/>
                  <a:gd name="T59" fmla="*/ 73 h 73"/>
                  <a:gd name="T60" fmla="*/ 32 w 74"/>
                  <a:gd name="T61" fmla="*/ 73 h 73"/>
                  <a:gd name="T62" fmla="*/ 24 w 74"/>
                  <a:gd name="T63" fmla="*/ 71 h 73"/>
                  <a:gd name="T64" fmla="*/ 18 w 74"/>
                  <a:gd name="T65" fmla="*/ 67 h 73"/>
                  <a:gd name="T66" fmla="*/ 12 w 74"/>
                  <a:gd name="T67" fmla="*/ 63 h 73"/>
                  <a:gd name="T68" fmla="*/ 8 w 74"/>
                  <a:gd name="T69" fmla="*/ 57 h 73"/>
                  <a:gd name="T70" fmla="*/ 4 w 74"/>
                  <a:gd name="T71" fmla="*/ 51 h 73"/>
                  <a:gd name="T72" fmla="*/ 2 w 74"/>
                  <a:gd name="T73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3">
                    <a:moveTo>
                      <a:pt x="2" y="45"/>
                    </a:move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6" y="0"/>
                    </a:lnTo>
                    <a:lnTo>
                      <a:pt x="44" y="2"/>
                    </a:lnTo>
                    <a:lnTo>
                      <a:pt x="50" y="4"/>
                    </a:lnTo>
                    <a:lnTo>
                      <a:pt x="56" y="6"/>
                    </a:lnTo>
                    <a:lnTo>
                      <a:pt x="62" y="10"/>
                    </a:lnTo>
                    <a:lnTo>
                      <a:pt x="68" y="16"/>
                    </a:lnTo>
                    <a:lnTo>
                      <a:pt x="70" y="22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4" y="71"/>
                    </a:lnTo>
                    <a:lnTo>
                      <a:pt x="18" y="67"/>
                    </a:lnTo>
                    <a:lnTo>
                      <a:pt x="12" y="63"/>
                    </a:lnTo>
                    <a:lnTo>
                      <a:pt x="8" y="57"/>
                    </a:lnTo>
                    <a:lnTo>
                      <a:pt x="4" y="51"/>
                    </a:lnTo>
                    <a:lnTo>
                      <a:pt x="2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396">
                <a:extLst>
                  <a:ext uri="{FF2B5EF4-FFF2-40B4-BE49-F238E27FC236}">
                    <a16:creationId xmlns:a16="http://schemas.microsoft.com/office/drawing/2014/main" id="{7136A8BB-AD47-9F81-A4FE-1201687A3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2D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397">
                <a:extLst>
                  <a:ext uri="{FF2B5EF4-FFF2-40B4-BE49-F238E27FC236}">
                    <a16:creationId xmlns:a16="http://schemas.microsoft.com/office/drawing/2014/main" id="{697C98DC-6CF7-10B4-21C7-7C68229CC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17813"/>
                <a:ext cx="747713" cy="476250"/>
              </a:xfrm>
              <a:custGeom>
                <a:avLst/>
                <a:gdLst>
                  <a:gd name="T0" fmla="*/ 96 w 471"/>
                  <a:gd name="T1" fmla="*/ 0 h 300"/>
                  <a:gd name="T2" fmla="*/ 96 w 471"/>
                  <a:gd name="T3" fmla="*/ 0 h 300"/>
                  <a:gd name="T4" fmla="*/ 72 w 471"/>
                  <a:gd name="T5" fmla="*/ 0 h 300"/>
                  <a:gd name="T6" fmla="*/ 72 w 471"/>
                  <a:gd name="T7" fmla="*/ 0 h 300"/>
                  <a:gd name="T8" fmla="*/ 40 w 471"/>
                  <a:gd name="T9" fmla="*/ 4 h 300"/>
                  <a:gd name="T10" fmla="*/ 6 w 471"/>
                  <a:gd name="T11" fmla="*/ 10 h 300"/>
                  <a:gd name="T12" fmla="*/ 6 w 471"/>
                  <a:gd name="T13" fmla="*/ 10 h 300"/>
                  <a:gd name="T14" fmla="*/ 0 w 471"/>
                  <a:gd name="T15" fmla="*/ 12 h 300"/>
                  <a:gd name="T16" fmla="*/ 0 w 471"/>
                  <a:gd name="T17" fmla="*/ 12 h 300"/>
                  <a:gd name="T18" fmla="*/ 0 w 471"/>
                  <a:gd name="T19" fmla="*/ 12 h 300"/>
                  <a:gd name="T20" fmla="*/ 0 w 471"/>
                  <a:gd name="T21" fmla="*/ 12 h 300"/>
                  <a:gd name="T22" fmla="*/ 22 w 471"/>
                  <a:gd name="T23" fmla="*/ 8 h 300"/>
                  <a:gd name="T24" fmla="*/ 46 w 471"/>
                  <a:gd name="T25" fmla="*/ 4 h 300"/>
                  <a:gd name="T26" fmla="*/ 68 w 471"/>
                  <a:gd name="T27" fmla="*/ 2 h 300"/>
                  <a:gd name="T28" fmla="*/ 92 w 471"/>
                  <a:gd name="T29" fmla="*/ 2 h 300"/>
                  <a:gd name="T30" fmla="*/ 92 w 471"/>
                  <a:gd name="T31" fmla="*/ 2 h 300"/>
                  <a:gd name="T32" fmla="*/ 132 w 471"/>
                  <a:gd name="T33" fmla="*/ 4 h 300"/>
                  <a:gd name="T34" fmla="*/ 172 w 471"/>
                  <a:gd name="T35" fmla="*/ 10 h 300"/>
                  <a:gd name="T36" fmla="*/ 210 w 471"/>
                  <a:gd name="T37" fmla="*/ 20 h 300"/>
                  <a:gd name="T38" fmla="*/ 248 w 471"/>
                  <a:gd name="T39" fmla="*/ 34 h 300"/>
                  <a:gd name="T40" fmla="*/ 284 w 471"/>
                  <a:gd name="T41" fmla="*/ 52 h 300"/>
                  <a:gd name="T42" fmla="*/ 319 w 471"/>
                  <a:gd name="T43" fmla="*/ 74 h 300"/>
                  <a:gd name="T44" fmla="*/ 351 w 471"/>
                  <a:gd name="T45" fmla="*/ 100 h 300"/>
                  <a:gd name="T46" fmla="*/ 381 w 471"/>
                  <a:gd name="T47" fmla="*/ 130 h 300"/>
                  <a:gd name="T48" fmla="*/ 381 w 471"/>
                  <a:gd name="T49" fmla="*/ 130 h 300"/>
                  <a:gd name="T50" fmla="*/ 397 w 471"/>
                  <a:gd name="T51" fmla="*/ 148 h 300"/>
                  <a:gd name="T52" fmla="*/ 413 w 471"/>
                  <a:gd name="T53" fmla="*/ 168 h 300"/>
                  <a:gd name="T54" fmla="*/ 425 w 471"/>
                  <a:gd name="T55" fmla="*/ 190 h 300"/>
                  <a:gd name="T56" fmla="*/ 437 w 471"/>
                  <a:gd name="T57" fmla="*/ 212 h 300"/>
                  <a:gd name="T58" fmla="*/ 449 w 471"/>
                  <a:gd name="T59" fmla="*/ 232 h 300"/>
                  <a:gd name="T60" fmla="*/ 457 w 471"/>
                  <a:gd name="T61" fmla="*/ 256 h 300"/>
                  <a:gd name="T62" fmla="*/ 465 w 471"/>
                  <a:gd name="T63" fmla="*/ 278 h 300"/>
                  <a:gd name="T64" fmla="*/ 471 w 471"/>
                  <a:gd name="T65" fmla="*/ 300 h 300"/>
                  <a:gd name="T66" fmla="*/ 471 w 471"/>
                  <a:gd name="T67" fmla="*/ 300 h 300"/>
                  <a:gd name="T68" fmla="*/ 471 w 471"/>
                  <a:gd name="T69" fmla="*/ 298 h 300"/>
                  <a:gd name="T70" fmla="*/ 471 w 471"/>
                  <a:gd name="T71" fmla="*/ 298 h 300"/>
                  <a:gd name="T72" fmla="*/ 461 w 471"/>
                  <a:gd name="T73" fmla="*/ 266 h 300"/>
                  <a:gd name="T74" fmla="*/ 449 w 471"/>
                  <a:gd name="T75" fmla="*/ 234 h 300"/>
                  <a:gd name="T76" fmla="*/ 435 w 471"/>
                  <a:gd name="T77" fmla="*/ 204 h 300"/>
                  <a:gd name="T78" fmla="*/ 419 w 471"/>
                  <a:gd name="T79" fmla="*/ 176 h 300"/>
                  <a:gd name="T80" fmla="*/ 401 w 471"/>
                  <a:gd name="T81" fmla="*/ 150 h 300"/>
                  <a:gd name="T82" fmla="*/ 379 w 471"/>
                  <a:gd name="T83" fmla="*/ 126 h 300"/>
                  <a:gd name="T84" fmla="*/ 357 w 471"/>
                  <a:gd name="T85" fmla="*/ 102 h 300"/>
                  <a:gd name="T86" fmla="*/ 333 w 471"/>
                  <a:gd name="T87" fmla="*/ 82 h 300"/>
                  <a:gd name="T88" fmla="*/ 307 w 471"/>
                  <a:gd name="T89" fmla="*/ 64 h 300"/>
                  <a:gd name="T90" fmla="*/ 280 w 471"/>
                  <a:gd name="T91" fmla="*/ 46 h 300"/>
                  <a:gd name="T92" fmla="*/ 252 w 471"/>
                  <a:gd name="T93" fmla="*/ 32 h 300"/>
                  <a:gd name="T94" fmla="*/ 222 w 471"/>
                  <a:gd name="T95" fmla="*/ 22 h 300"/>
                  <a:gd name="T96" fmla="*/ 192 w 471"/>
                  <a:gd name="T97" fmla="*/ 12 h 300"/>
                  <a:gd name="T98" fmla="*/ 160 w 471"/>
                  <a:gd name="T99" fmla="*/ 6 h 300"/>
                  <a:gd name="T100" fmla="*/ 128 w 471"/>
                  <a:gd name="T101" fmla="*/ 0 h 300"/>
                  <a:gd name="T102" fmla="*/ 96 w 471"/>
                  <a:gd name="T10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1" h="300">
                    <a:moveTo>
                      <a:pt x="96" y="0"/>
                    </a:moveTo>
                    <a:lnTo>
                      <a:pt x="96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40" y="4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2" y="8"/>
                    </a:lnTo>
                    <a:lnTo>
                      <a:pt x="46" y="4"/>
                    </a:lnTo>
                    <a:lnTo>
                      <a:pt x="68" y="2"/>
                    </a:lnTo>
                    <a:lnTo>
                      <a:pt x="92" y="2"/>
                    </a:lnTo>
                    <a:lnTo>
                      <a:pt x="92" y="2"/>
                    </a:lnTo>
                    <a:lnTo>
                      <a:pt x="132" y="4"/>
                    </a:lnTo>
                    <a:lnTo>
                      <a:pt x="172" y="10"/>
                    </a:lnTo>
                    <a:lnTo>
                      <a:pt x="210" y="20"/>
                    </a:lnTo>
                    <a:lnTo>
                      <a:pt x="248" y="34"/>
                    </a:lnTo>
                    <a:lnTo>
                      <a:pt x="284" y="52"/>
                    </a:lnTo>
                    <a:lnTo>
                      <a:pt x="319" y="74"/>
                    </a:lnTo>
                    <a:lnTo>
                      <a:pt x="351" y="100"/>
                    </a:lnTo>
                    <a:lnTo>
                      <a:pt x="381" y="130"/>
                    </a:lnTo>
                    <a:lnTo>
                      <a:pt x="381" y="130"/>
                    </a:lnTo>
                    <a:lnTo>
                      <a:pt x="397" y="148"/>
                    </a:lnTo>
                    <a:lnTo>
                      <a:pt x="413" y="168"/>
                    </a:lnTo>
                    <a:lnTo>
                      <a:pt x="425" y="190"/>
                    </a:lnTo>
                    <a:lnTo>
                      <a:pt x="437" y="212"/>
                    </a:lnTo>
                    <a:lnTo>
                      <a:pt x="449" y="232"/>
                    </a:lnTo>
                    <a:lnTo>
                      <a:pt x="457" y="256"/>
                    </a:lnTo>
                    <a:lnTo>
                      <a:pt x="465" y="278"/>
                    </a:lnTo>
                    <a:lnTo>
                      <a:pt x="471" y="300"/>
                    </a:lnTo>
                    <a:lnTo>
                      <a:pt x="471" y="300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1" y="266"/>
                    </a:lnTo>
                    <a:lnTo>
                      <a:pt x="449" y="234"/>
                    </a:lnTo>
                    <a:lnTo>
                      <a:pt x="435" y="204"/>
                    </a:lnTo>
                    <a:lnTo>
                      <a:pt x="419" y="176"/>
                    </a:lnTo>
                    <a:lnTo>
                      <a:pt x="401" y="150"/>
                    </a:lnTo>
                    <a:lnTo>
                      <a:pt x="379" y="126"/>
                    </a:lnTo>
                    <a:lnTo>
                      <a:pt x="357" y="102"/>
                    </a:lnTo>
                    <a:lnTo>
                      <a:pt x="333" y="82"/>
                    </a:lnTo>
                    <a:lnTo>
                      <a:pt x="307" y="64"/>
                    </a:lnTo>
                    <a:lnTo>
                      <a:pt x="280" y="46"/>
                    </a:lnTo>
                    <a:lnTo>
                      <a:pt x="252" y="32"/>
                    </a:lnTo>
                    <a:lnTo>
                      <a:pt x="222" y="22"/>
                    </a:lnTo>
                    <a:lnTo>
                      <a:pt x="192" y="12"/>
                    </a:lnTo>
                    <a:lnTo>
                      <a:pt x="160" y="6"/>
                    </a:lnTo>
                    <a:lnTo>
                      <a:pt x="128" y="0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398">
                <a:extLst>
                  <a:ext uri="{FF2B5EF4-FFF2-40B4-BE49-F238E27FC236}">
                    <a16:creationId xmlns:a16="http://schemas.microsoft.com/office/drawing/2014/main" id="{A85A1DF2-E4E4-6492-DCD7-685C89AD6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395 w 481"/>
                  <a:gd name="T1" fmla="*/ 405 h 761"/>
                  <a:gd name="T2" fmla="*/ 371 w 481"/>
                  <a:gd name="T3" fmla="*/ 379 h 761"/>
                  <a:gd name="T4" fmla="*/ 371 w 481"/>
                  <a:gd name="T5" fmla="*/ 366 h 761"/>
                  <a:gd name="T6" fmla="*/ 379 w 481"/>
                  <a:gd name="T7" fmla="*/ 346 h 761"/>
                  <a:gd name="T8" fmla="*/ 399 w 481"/>
                  <a:gd name="T9" fmla="*/ 336 h 761"/>
                  <a:gd name="T10" fmla="*/ 407 w 481"/>
                  <a:gd name="T11" fmla="*/ 334 h 761"/>
                  <a:gd name="T12" fmla="*/ 437 w 481"/>
                  <a:gd name="T13" fmla="*/ 352 h 761"/>
                  <a:gd name="T14" fmla="*/ 443 w 481"/>
                  <a:gd name="T15" fmla="*/ 370 h 761"/>
                  <a:gd name="T16" fmla="*/ 437 w 481"/>
                  <a:gd name="T17" fmla="*/ 389 h 761"/>
                  <a:gd name="T18" fmla="*/ 421 w 481"/>
                  <a:gd name="T19" fmla="*/ 403 h 761"/>
                  <a:gd name="T20" fmla="*/ 407 w 481"/>
                  <a:gd name="T21" fmla="*/ 407 h 761"/>
                  <a:gd name="T22" fmla="*/ 68 w 481"/>
                  <a:gd name="T23" fmla="*/ 0 h 761"/>
                  <a:gd name="T24" fmla="*/ 0 w 481"/>
                  <a:gd name="T25" fmla="*/ 10 h 761"/>
                  <a:gd name="T26" fmla="*/ 80 w 481"/>
                  <a:gd name="T27" fmla="*/ 46 h 761"/>
                  <a:gd name="T28" fmla="*/ 150 w 481"/>
                  <a:gd name="T29" fmla="*/ 98 h 761"/>
                  <a:gd name="T30" fmla="*/ 180 w 481"/>
                  <a:gd name="T31" fmla="*/ 86 h 761"/>
                  <a:gd name="T32" fmla="*/ 206 w 481"/>
                  <a:gd name="T33" fmla="*/ 84 h 761"/>
                  <a:gd name="T34" fmla="*/ 264 w 481"/>
                  <a:gd name="T35" fmla="*/ 98 h 761"/>
                  <a:gd name="T36" fmla="*/ 307 w 481"/>
                  <a:gd name="T37" fmla="*/ 140 h 761"/>
                  <a:gd name="T38" fmla="*/ 323 w 481"/>
                  <a:gd name="T39" fmla="*/ 178 h 761"/>
                  <a:gd name="T40" fmla="*/ 325 w 481"/>
                  <a:gd name="T41" fmla="*/ 228 h 761"/>
                  <a:gd name="T42" fmla="*/ 305 w 481"/>
                  <a:gd name="T43" fmla="*/ 274 h 761"/>
                  <a:gd name="T44" fmla="*/ 284 w 481"/>
                  <a:gd name="T45" fmla="*/ 298 h 761"/>
                  <a:gd name="T46" fmla="*/ 299 w 481"/>
                  <a:gd name="T47" fmla="*/ 364 h 761"/>
                  <a:gd name="T48" fmla="*/ 307 w 481"/>
                  <a:gd name="T49" fmla="*/ 441 h 761"/>
                  <a:gd name="T50" fmla="*/ 301 w 481"/>
                  <a:gd name="T51" fmla="*/ 515 h 761"/>
                  <a:gd name="T52" fmla="*/ 295 w 481"/>
                  <a:gd name="T53" fmla="*/ 553 h 761"/>
                  <a:gd name="T54" fmla="*/ 284 w 481"/>
                  <a:gd name="T55" fmla="*/ 585 h 761"/>
                  <a:gd name="T56" fmla="*/ 266 w 481"/>
                  <a:gd name="T57" fmla="*/ 633 h 761"/>
                  <a:gd name="T58" fmla="*/ 226 w 481"/>
                  <a:gd name="T59" fmla="*/ 701 h 761"/>
                  <a:gd name="T60" fmla="*/ 176 w 481"/>
                  <a:gd name="T61" fmla="*/ 761 h 761"/>
                  <a:gd name="T62" fmla="*/ 184 w 481"/>
                  <a:gd name="T63" fmla="*/ 761 h 761"/>
                  <a:gd name="T64" fmla="*/ 258 w 481"/>
                  <a:gd name="T65" fmla="*/ 735 h 761"/>
                  <a:gd name="T66" fmla="*/ 307 w 481"/>
                  <a:gd name="T67" fmla="*/ 707 h 761"/>
                  <a:gd name="T68" fmla="*/ 377 w 481"/>
                  <a:gd name="T69" fmla="*/ 647 h 761"/>
                  <a:gd name="T70" fmla="*/ 433 w 481"/>
                  <a:gd name="T71" fmla="*/ 573 h 761"/>
                  <a:gd name="T72" fmla="*/ 467 w 481"/>
                  <a:gd name="T73" fmla="*/ 487 h 761"/>
                  <a:gd name="T74" fmla="*/ 481 w 481"/>
                  <a:gd name="T75" fmla="*/ 395 h 761"/>
                  <a:gd name="T76" fmla="*/ 471 w 481"/>
                  <a:gd name="T77" fmla="*/ 298 h 761"/>
                  <a:gd name="T78" fmla="*/ 457 w 481"/>
                  <a:gd name="T79" fmla="*/ 254 h 761"/>
                  <a:gd name="T80" fmla="*/ 425 w 481"/>
                  <a:gd name="T81" fmla="*/ 188 h 761"/>
                  <a:gd name="T82" fmla="*/ 381 w 481"/>
                  <a:gd name="T83" fmla="*/ 128 h 761"/>
                  <a:gd name="T84" fmla="*/ 319 w 481"/>
                  <a:gd name="T85" fmla="*/ 72 h 761"/>
                  <a:gd name="T86" fmla="*/ 210 w 481"/>
                  <a:gd name="T87" fmla="*/ 18 h 761"/>
                  <a:gd name="T88" fmla="*/ 92 w 481"/>
                  <a:gd name="T89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1" h="761">
                    <a:moveTo>
                      <a:pt x="407" y="407"/>
                    </a:moveTo>
                    <a:lnTo>
                      <a:pt x="407" y="407"/>
                    </a:lnTo>
                    <a:lnTo>
                      <a:pt x="395" y="405"/>
                    </a:lnTo>
                    <a:lnTo>
                      <a:pt x="383" y="399"/>
                    </a:lnTo>
                    <a:lnTo>
                      <a:pt x="375" y="391"/>
                    </a:lnTo>
                    <a:lnTo>
                      <a:pt x="371" y="379"/>
                    </a:lnTo>
                    <a:lnTo>
                      <a:pt x="371" y="379"/>
                    </a:lnTo>
                    <a:lnTo>
                      <a:pt x="369" y="371"/>
                    </a:lnTo>
                    <a:lnTo>
                      <a:pt x="371" y="366"/>
                    </a:lnTo>
                    <a:lnTo>
                      <a:pt x="373" y="358"/>
                    </a:lnTo>
                    <a:lnTo>
                      <a:pt x="375" y="352"/>
                    </a:lnTo>
                    <a:lnTo>
                      <a:pt x="379" y="346"/>
                    </a:lnTo>
                    <a:lnTo>
                      <a:pt x="385" y="342"/>
                    </a:lnTo>
                    <a:lnTo>
                      <a:pt x="391" y="338"/>
                    </a:lnTo>
                    <a:lnTo>
                      <a:pt x="399" y="336"/>
                    </a:lnTo>
                    <a:lnTo>
                      <a:pt x="399" y="336"/>
                    </a:lnTo>
                    <a:lnTo>
                      <a:pt x="407" y="334"/>
                    </a:lnTo>
                    <a:lnTo>
                      <a:pt x="407" y="334"/>
                    </a:lnTo>
                    <a:lnTo>
                      <a:pt x="419" y="336"/>
                    </a:lnTo>
                    <a:lnTo>
                      <a:pt x="429" y="342"/>
                    </a:lnTo>
                    <a:lnTo>
                      <a:pt x="437" y="352"/>
                    </a:lnTo>
                    <a:lnTo>
                      <a:pt x="443" y="362"/>
                    </a:lnTo>
                    <a:lnTo>
                      <a:pt x="443" y="362"/>
                    </a:lnTo>
                    <a:lnTo>
                      <a:pt x="443" y="370"/>
                    </a:lnTo>
                    <a:lnTo>
                      <a:pt x="443" y="377"/>
                    </a:lnTo>
                    <a:lnTo>
                      <a:pt x="441" y="383"/>
                    </a:lnTo>
                    <a:lnTo>
                      <a:pt x="437" y="389"/>
                    </a:lnTo>
                    <a:lnTo>
                      <a:pt x="433" y="395"/>
                    </a:lnTo>
                    <a:lnTo>
                      <a:pt x="429" y="399"/>
                    </a:lnTo>
                    <a:lnTo>
                      <a:pt x="421" y="403"/>
                    </a:lnTo>
                    <a:lnTo>
                      <a:pt x="415" y="407"/>
                    </a:lnTo>
                    <a:lnTo>
                      <a:pt x="415" y="407"/>
                    </a:lnTo>
                    <a:lnTo>
                      <a:pt x="407" y="407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E9A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399">
                <a:extLst>
                  <a:ext uri="{FF2B5EF4-FFF2-40B4-BE49-F238E27FC236}">
                    <a16:creationId xmlns:a16="http://schemas.microsoft.com/office/drawing/2014/main" id="{788BD37A-7086-D324-33AB-53DA7C782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73 h 73"/>
                  <a:gd name="T2" fmla="*/ 38 w 74"/>
                  <a:gd name="T3" fmla="*/ 73 h 73"/>
                  <a:gd name="T4" fmla="*/ 26 w 74"/>
                  <a:gd name="T5" fmla="*/ 71 h 73"/>
                  <a:gd name="T6" fmla="*/ 14 w 74"/>
                  <a:gd name="T7" fmla="*/ 65 h 73"/>
                  <a:gd name="T8" fmla="*/ 6 w 74"/>
                  <a:gd name="T9" fmla="*/ 57 h 73"/>
                  <a:gd name="T10" fmla="*/ 2 w 74"/>
                  <a:gd name="T11" fmla="*/ 45 h 73"/>
                  <a:gd name="T12" fmla="*/ 2 w 74"/>
                  <a:gd name="T13" fmla="*/ 45 h 73"/>
                  <a:gd name="T14" fmla="*/ 0 w 74"/>
                  <a:gd name="T15" fmla="*/ 37 h 73"/>
                  <a:gd name="T16" fmla="*/ 2 w 74"/>
                  <a:gd name="T17" fmla="*/ 32 h 73"/>
                  <a:gd name="T18" fmla="*/ 4 w 74"/>
                  <a:gd name="T19" fmla="*/ 24 h 73"/>
                  <a:gd name="T20" fmla="*/ 6 w 74"/>
                  <a:gd name="T21" fmla="*/ 18 h 73"/>
                  <a:gd name="T22" fmla="*/ 10 w 74"/>
                  <a:gd name="T23" fmla="*/ 12 h 73"/>
                  <a:gd name="T24" fmla="*/ 16 w 74"/>
                  <a:gd name="T25" fmla="*/ 8 h 73"/>
                  <a:gd name="T26" fmla="*/ 22 w 74"/>
                  <a:gd name="T27" fmla="*/ 4 h 73"/>
                  <a:gd name="T28" fmla="*/ 30 w 74"/>
                  <a:gd name="T29" fmla="*/ 2 h 73"/>
                  <a:gd name="T30" fmla="*/ 30 w 74"/>
                  <a:gd name="T31" fmla="*/ 2 h 73"/>
                  <a:gd name="T32" fmla="*/ 38 w 74"/>
                  <a:gd name="T33" fmla="*/ 0 h 73"/>
                  <a:gd name="T34" fmla="*/ 38 w 74"/>
                  <a:gd name="T35" fmla="*/ 0 h 73"/>
                  <a:gd name="T36" fmla="*/ 50 w 74"/>
                  <a:gd name="T37" fmla="*/ 2 h 73"/>
                  <a:gd name="T38" fmla="*/ 60 w 74"/>
                  <a:gd name="T39" fmla="*/ 8 h 73"/>
                  <a:gd name="T40" fmla="*/ 68 w 74"/>
                  <a:gd name="T41" fmla="*/ 18 h 73"/>
                  <a:gd name="T42" fmla="*/ 74 w 74"/>
                  <a:gd name="T43" fmla="*/ 28 h 73"/>
                  <a:gd name="T44" fmla="*/ 74 w 74"/>
                  <a:gd name="T45" fmla="*/ 28 h 73"/>
                  <a:gd name="T46" fmla="*/ 74 w 74"/>
                  <a:gd name="T47" fmla="*/ 36 h 73"/>
                  <a:gd name="T48" fmla="*/ 74 w 74"/>
                  <a:gd name="T49" fmla="*/ 43 h 73"/>
                  <a:gd name="T50" fmla="*/ 72 w 74"/>
                  <a:gd name="T51" fmla="*/ 49 h 73"/>
                  <a:gd name="T52" fmla="*/ 68 w 74"/>
                  <a:gd name="T53" fmla="*/ 55 h 73"/>
                  <a:gd name="T54" fmla="*/ 64 w 74"/>
                  <a:gd name="T55" fmla="*/ 61 h 73"/>
                  <a:gd name="T56" fmla="*/ 60 w 74"/>
                  <a:gd name="T57" fmla="*/ 65 h 73"/>
                  <a:gd name="T58" fmla="*/ 52 w 74"/>
                  <a:gd name="T59" fmla="*/ 69 h 73"/>
                  <a:gd name="T60" fmla="*/ 46 w 74"/>
                  <a:gd name="T61" fmla="*/ 73 h 73"/>
                  <a:gd name="T62" fmla="*/ 46 w 74"/>
                  <a:gd name="T63" fmla="*/ 73 h 73"/>
                  <a:gd name="T64" fmla="*/ 38 w 74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73"/>
                    </a:moveTo>
                    <a:lnTo>
                      <a:pt x="38" y="73"/>
                    </a:lnTo>
                    <a:lnTo>
                      <a:pt x="26" y="71"/>
                    </a:lnTo>
                    <a:lnTo>
                      <a:pt x="14" y="65"/>
                    </a:lnTo>
                    <a:lnTo>
                      <a:pt x="6" y="5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4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50" y="2"/>
                    </a:lnTo>
                    <a:lnTo>
                      <a:pt x="60" y="8"/>
                    </a:lnTo>
                    <a:lnTo>
                      <a:pt x="68" y="18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74" y="36"/>
                    </a:lnTo>
                    <a:lnTo>
                      <a:pt x="74" y="43"/>
                    </a:lnTo>
                    <a:lnTo>
                      <a:pt x="72" y="49"/>
                    </a:lnTo>
                    <a:lnTo>
                      <a:pt x="68" y="55"/>
                    </a:lnTo>
                    <a:lnTo>
                      <a:pt x="64" y="61"/>
                    </a:lnTo>
                    <a:lnTo>
                      <a:pt x="60" y="65"/>
                    </a:lnTo>
                    <a:lnTo>
                      <a:pt x="52" y="69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38" y="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400">
                <a:extLst>
                  <a:ext uri="{FF2B5EF4-FFF2-40B4-BE49-F238E27FC236}">
                    <a16:creationId xmlns:a16="http://schemas.microsoft.com/office/drawing/2014/main" id="{03309B4A-44EA-7084-F499-4076950F1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" y="2820988"/>
                <a:ext cx="763588" cy="1208088"/>
              </a:xfrm>
              <a:custGeom>
                <a:avLst/>
                <a:gdLst>
                  <a:gd name="T0" fmla="*/ 92 w 481"/>
                  <a:gd name="T1" fmla="*/ 0 h 761"/>
                  <a:gd name="T2" fmla="*/ 46 w 481"/>
                  <a:gd name="T3" fmla="*/ 2 h 761"/>
                  <a:gd name="T4" fmla="*/ 0 w 481"/>
                  <a:gd name="T5" fmla="*/ 10 h 761"/>
                  <a:gd name="T6" fmla="*/ 40 w 481"/>
                  <a:gd name="T7" fmla="*/ 26 h 761"/>
                  <a:gd name="T8" fmla="*/ 116 w 481"/>
                  <a:gd name="T9" fmla="*/ 70 h 761"/>
                  <a:gd name="T10" fmla="*/ 150 w 481"/>
                  <a:gd name="T11" fmla="*/ 98 h 761"/>
                  <a:gd name="T12" fmla="*/ 180 w 481"/>
                  <a:gd name="T13" fmla="*/ 86 h 761"/>
                  <a:gd name="T14" fmla="*/ 194 w 481"/>
                  <a:gd name="T15" fmla="*/ 84 h 761"/>
                  <a:gd name="T16" fmla="*/ 206 w 481"/>
                  <a:gd name="T17" fmla="*/ 84 h 761"/>
                  <a:gd name="T18" fmla="*/ 246 w 481"/>
                  <a:gd name="T19" fmla="*/ 90 h 761"/>
                  <a:gd name="T20" fmla="*/ 282 w 481"/>
                  <a:gd name="T21" fmla="*/ 110 h 761"/>
                  <a:gd name="T22" fmla="*/ 307 w 481"/>
                  <a:gd name="T23" fmla="*/ 140 h 761"/>
                  <a:gd name="T24" fmla="*/ 323 w 481"/>
                  <a:gd name="T25" fmla="*/ 178 h 761"/>
                  <a:gd name="T26" fmla="*/ 327 w 481"/>
                  <a:gd name="T27" fmla="*/ 194 h 761"/>
                  <a:gd name="T28" fmla="*/ 325 w 481"/>
                  <a:gd name="T29" fmla="*/ 228 h 761"/>
                  <a:gd name="T30" fmla="*/ 313 w 481"/>
                  <a:gd name="T31" fmla="*/ 260 h 761"/>
                  <a:gd name="T32" fmla="*/ 295 w 481"/>
                  <a:gd name="T33" fmla="*/ 286 h 761"/>
                  <a:gd name="T34" fmla="*/ 284 w 481"/>
                  <a:gd name="T35" fmla="*/ 298 h 761"/>
                  <a:gd name="T36" fmla="*/ 295 w 481"/>
                  <a:gd name="T37" fmla="*/ 338 h 761"/>
                  <a:gd name="T38" fmla="*/ 303 w 481"/>
                  <a:gd name="T39" fmla="*/ 389 h 761"/>
                  <a:gd name="T40" fmla="*/ 307 w 481"/>
                  <a:gd name="T41" fmla="*/ 441 h 761"/>
                  <a:gd name="T42" fmla="*/ 305 w 481"/>
                  <a:gd name="T43" fmla="*/ 491 h 761"/>
                  <a:gd name="T44" fmla="*/ 295 w 481"/>
                  <a:gd name="T45" fmla="*/ 541 h 761"/>
                  <a:gd name="T46" fmla="*/ 295 w 481"/>
                  <a:gd name="T47" fmla="*/ 553 h 761"/>
                  <a:gd name="T48" fmla="*/ 289 w 481"/>
                  <a:gd name="T49" fmla="*/ 575 h 761"/>
                  <a:gd name="T50" fmla="*/ 284 w 481"/>
                  <a:gd name="T51" fmla="*/ 585 h 761"/>
                  <a:gd name="T52" fmla="*/ 266 w 481"/>
                  <a:gd name="T53" fmla="*/ 633 h 761"/>
                  <a:gd name="T54" fmla="*/ 240 w 481"/>
                  <a:gd name="T55" fmla="*/ 679 h 761"/>
                  <a:gd name="T56" fmla="*/ 210 w 481"/>
                  <a:gd name="T57" fmla="*/ 723 h 761"/>
                  <a:gd name="T58" fmla="*/ 176 w 481"/>
                  <a:gd name="T59" fmla="*/ 761 h 761"/>
                  <a:gd name="T60" fmla="*/ 184 w 481"/>
                  <a:gd name="T61" fmla="*/ 761 h 761"/>
                  <a:gd name="T62" fmla="*/ 210 w 481"/>
                  <a:gd name="T63" fmla="*/ 753 h 761"/>
                  <a:gd name="T64" fmla="*/ 258 w 481"/>
                  <a:gd name="T65" fmla="*/ 735 h 761"/>
                  <a:gd name="T66" fmla="*/ 280 w 481"/>
                  <a:gd name="T67" fmla="*/ 723 h 761"/>
                  <a:gd name="T68" fmla="*/ 333 w 481"/>
                  <a:gd name="T69" fmla="*/ 689 h 761"/>
                  <a:gd name="T70" fmla="*/ 377 w 481"/>
                  <a:gd name="T71" fmla="*/ 647 h 761"/>
                  <a:gd name="T72" fmla="*/ 415 w 481"/>
                  <a:gd name="T73" fmla="*/ 599 h 761"/>
                  <a:gd name="T74" fmla="*/ 445 w 481"/>
                  <a:gd name="T75" fmla="*/ 545 h 761"/>
                  <a:gd name="T76" fmla="*/ 467 w 481"/>
                  <a:gd name="T77" fmla="*/ 487 h 761"/>
                  <a:gd name="T78" fmla="*/ 479 w 481"/>
                  <a:gd name="T79" fmla="*/ 425 h 761"/>
                  <a:gd name="T80" fmla="*/ 481 w 481"/>
                  <a:gd name="T81" fmla="*/ 364 h 761"/>
                  <a:gd name="T82" fmla="*/ 471 w 481"/>
                  <a:gd name="T83" fmla="*/ 298 h 761"/>
                  <a:gd name="T84" fmla="*/ 465 w 481"/>
                  <a:gd name="T85" fmla="*/ 276 h 761"/>
                  <a:gd name="T86" fmla="*/ 449 w 481"/>
                  <a:gd name="T87" fmla="*/ 230 h 761"/>
                  <a:gd name="T88" fmla="*/ 425 w 481"/>
                  <a:gd name="T89" fmla="*/ 188 h 761"/>
                  <a:gd name="T90" fmla="*/ 397 w 481"/>
                  <a:gd name="T91" fmla="*/ 146 h 761"/>
                  <a:gd name="T92" fmla="*/ 381 w 481"/>
                  <a:gd name="T93" fmla="*/ 128 h 761"/>
                  <a:gd name="T94" fmla="*/ 319 w 481"/>
                  <a:gd name="T95" fmla="*/ 72 h 761"/>
                  <a:gd name="T96" fmla="*/ 248 w 481"/>
                  <a:gd name="T97" fmla="*/ 32 h 761"/>
                  <a:gd name="T98" fmla="*/ 172 w 481"/>
                  <a:gd name="T99" fmla="*/ 8 h 761"/>
                  <a:gd name="T100" fmla="*/ 92 w 481"/>
                  <a:gd name="T101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1" h="761">
                    <a:moveTo>
                      <a:pt x="92" y="0"/>
                    </a:moveTo>
                    <a:lnTo>
                      <a:pt x="92" y="0"/>
                    </a:lnTo>
                    <a:lnTo>
                      <a:pt x="68" y="0"/>
                    </a:lnTo>
                    <a:lnTo>
                      <a:pt x="46" y="2"/>
                    </a:lnTo>
                    <a:lnTo>
                      <a:pt x="22" y="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0" y="26"/>
                    </a:lnTo>
                    <a:lnTo>
                      <a:pt x="80" y="46"/>
                    </a:lnTo>
                    <a:lnTo>
                      <a:pt x="116" y="70"/>
                    </a:lnTo>
                    <a:lnTo>
                      <a:pt x="150" y="98"/>
                    </a:lnTo>
                    <a:lnTo>
                      <a:pt x="150" y="98"/>
                    </a:lnTo>
                    <a:lnTo>
                      <a:pt x="164" y="92"/>
                    </a:lnTo>
                    <a:lnTo>
                      <a:pt x="180" y="86"/>
                    </a:lnTo>
                    <a:lnTo>
                      <a:pt x="180" y="86"/>
                    </a:lnTo>
                    <a:lnTo>
                      <a:pt x="194" y="84"/>
                    </a:lnTo>
                    <a:lnTo>
                      <a:pt x="206" y="84"/>
                    </a:lnTo>
                    <a:lnTo>
                      <a:pt x="206" y="84"/>
                    </a:lnTo>
                    <a:lnTo>
                      <a:pt x="228" y="86"/>
                    </a:lnTo>
                    <a:lnTo>
                      <a:pt x="246" y="90"/>
                    </a:lnTo>
                    <a:lnTo>
                      <a:pt x="264" y="98"/>
                    </a:lnTo>
                    <a:lnTo>
                      <a:pt x="282" y="110"/>
                    </a:lnTo>
                    <a:lnTo>
                      <a:pt x="295" y="124"/>
                    </a:lnTo>
                    <a:lnTo>
                      <a:pt x="307" y="140"/>
                    </a:lnTo>
                    <a:lnTo>
                      <a:pt x="317" y="158"/>
                    </a:lnTo>
                    <a:lnTo>
                      <a:pt x="323" y="178"/>
                    </a:lnTo>
                    <a:lnTo>
                      <a:pt x="323" y="178"/>
                    </a:lnTo>
                    <a:lnTo>
                      <a:pt x="327" y="194"/>
                    </a:lnTo>
                    <a:lnTo>
                      <a:pt x="327" y="212"/>
                    </a:lnTo>
                    <a:lnTo>
                      <a:pt x="325" y="228"/>
                    </a:lnTo>
                    <a:lnTo>
                      <a:pt x="321" y="244"/>
                    </a:lnTo>
                    <a:lnTo>
                      <a:pt x="313" y="260"/>
                    </a:lnTo>
                    <a:lnTo>
                      <a:pt x="305" y="274"/>
                    </a:lnTo>
                    <a:lnTo>
                      <a:pt x="295" y="286"/>
                    </a:lnTo>
                    <a:lnTo>
                      <a:pt x="284" y="298"/>
                    </a:lnTo>
                    <a:lnTo>
                      <a:pt x="284" y="298"/>
                    </a:lnTo>
                    <a:lnTo>
                      <a:pt x="295" y="338"/>
                    </a:lnTo>
                    <a:lnTo>
                      <a:pt x="295" y="338"/>
                    </a:lnTo>
                    <a:lnTo>
                      <a:pt x="299" y="364"/>
                    </a:lnTo>
                    <a:lnTo>
                      <a:pt x="303" y="389"/>
                    </a:lnTo>
                    <a:lnTo>
                      <a:pt x="307" y="415"/>
                    </a:lnTo>
                    <a:lnTo>
                      <a:pt x="307" y="441"/>
                    </a:lnTo>
                    <a:lnTo>
                      <a:pt x="307" y="465"/>
                    </a:lnTo>
                    <a:lnTo>
                      <a:pt x="305" y="491"/>
                    </a:lnTo>
                    <a:lnTo>
                      <a:pt x="301" y="515"/>
                    </a:lnTo>
                    <a:lnTo>
                      <a:pt x="295" y="541"/>
                    </a:lnTo>
                    <a:lnTo>
                      <a:pt x="295" y="541"/>
                    </a:lnTo>
                    <a:lnTo>
                      <a:pt x="295" y="553"/>
                    </a:lnTo>
                    <a:lnTo>
                      <a:pt x="293" y="563"/>
                    </a:lnTo>
                    <a:lnTo>
                      <a:pt x="289" y="575"/>
                    </a:lnTo>
                    <a:lnTo>
                      <a:pt x="284" y="585"/>
                    </a:lnTo>
                    <a:lnTo>
                      <a:pt x="284" y="585"/>
                    </a:lnTo>
                    <a:lnTo>
                      <a:pt x="276" y="609"/>
                    </a:lnTo>
                    <a:lnTo>
                      <a:pt x="266" y="633"/>
                    </a:lnTo>
                    <a:lnTo>
                      <a:pt x="254" y="657"/>
                    </a:lnTo>
                    <a:lnTo>
                      <a:pt x="240" y="679"/>
                    </a:lnTo>
                    <a:lnTo>
                      <a:pt x="226" y="701"/>
                    </a:lnTo>
                    <a:lnTo>
                      <a:pt x="210" y="723"/>
                    </a:lnTo>
                    <a:lnTo>
                      <a:pt x="194" y="743"/>
                    </a:lnTo>
                    <a:lnTo>
                      <a:pt x="176" y="761"/>
                    </a:lnTo>
                    <a:lnTo>
                      <a:pt x="176" y="761"/>
                    </a:lnTo>
                    <a:lnTo>
                      <a:pt x="184" y="761"/>
                    </a:lnTo>
                    <a:lnTo>
                      <a:pt x="184" y="761"/>
                    </a:lnTo>
                    <a:lnTo>
                      <a:pt x="210" y="753"/>
                    </a:lnTo>
                    <a:lnTo>
                      <a:pt x="234" y="745"/>
                    </a:lnTo>
                    <a:lnTo>
                      <a:pt x="258" y="735"/>
                    </a:lnTo>
                    <a:lnTo>
                      <a:pt x="280" y="723"/>
                    </a:lnTo>
                    <a:lnTo>
                      <a:pt x="280" y="723"/>
                    </a:lnTo>
                    <a:lnTo>
                      <a:pt x="307" y="707"/>
                    </a:lnTo>
                    <a:lnTo>
                      <a:pt x="333" y="689"/>
                    </a:lnTo>
                    <a:lnTo>
                      <a:pt x="355" y="669"/>
                    </a:lnTo>
                    <a:lnTo>
                      <a:pt x="377" y="647"/>
                    </a:lnTo>
                    <a:lnTo>
                      <a:pt x="397" y="623"/>
                    </a:lnTo>
                    <a:lnTo>
                      <a:pt x="415" y="599"/>
                    </a:lnTo>
                    <a:lnTo>
                      <a:pt x="433" y="573"/>
                    </a:lnTo>
                    <a:lnTo>
                      <a:pt x="445" y="545"/>
                    </a:lnTo>
                    <a:lnTo>
                      <a:pt x="457" y="517"/>
                    </a:lnTo>
                    <a:lnTo>
                      <a:pt x="467" y="487"/>
                    </a:lnTo>
                    <a:lnTo>
                      <a:pt x="475" y="457"/>
                    </a:lnTo>
                    <a:lnTo>
                      <a:pt x="479" y="425"/>
                    </a:lnTo>
                    <a:lnTo>
                      <a:pt x="481" y="395"/>
                    </a:lnTo>
                    <a:lnTo>
                      <a:pt x="481" y="364"/>
                    </a:lnTo>
                    <a:lnTo>
                      <a:pt x="477" y="332"/>
                    </a:lnTo>
                    <a:lnTo>
                      <a:pt x="471" y="298"/>
                    </a:lnTo>
                    <a:lnTo>
                      <a:pt x="471" y="298"/>
                    </a:lnTo>
                    <a:lnTo>
                      <a:pt x="465" y="276"/>
                    </a:lnTo>
                    <a:lnTo>
                      <a:pt x="457" y="254"/>
                    </a:lnTo>
                    <a:lnTo>
                      <a:pt x="449" y="230"/>
                    </a:lnTo>
                    <a:lnTo>
                      <a:pt x="437" y="210"/>
                    </a:lnTo>
                    <a:lnTo>
                      <a:pt x="425" y="188"/>
                    </a:lnTo>
                    <a:lnTo>
                      <a:pt x="413" y="166"/>
                    </a:lnTo>
                    <a:lnTo>
                      <a:pt x="397" y="146"/>
                    </a:lnTo>
                    <a:lnTo>
                      <a:pt x="381" y="128"/>
                    </a:lnTo>
                    <a:lnTo>
                      <a:pt x="381" y="128"/>
                    </a:lnTo>
                    <a:lnTo>
                      <a:pt x="351" y="98"/>
                    </a:lnTo>
                    <a:lnTo>
                      <a:pt x="319" y="72"/>
                    </a:lnTo>
                    <a:lnTo>
                      <a:pt x="284" y="50"/>
                    </a:lnTo>
                    <a:lnTo>
                      <a:pt x="248" y="32"/>
                    </a:lnTo>
                    <a:lnTo>
                      <a:pt x="210" y="18"/>
                    </a:lnTo>
                    <a:lnTo>
                      <a:pt x="172" y="8"/>
                    </a:lnTo>
                    <a:lnTo>
                      <a:pt x="132" y="2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401">
                <a:extLst>
                  <a:ext uri="{FF2B5EF4-FFF2-40B4-BE49-F238E27FC236}">
                    <a16:creationId xmlns:a16="http://schemas.microsoft.com/office/drawing/2014/main" id="{1A9330F5-B2DB-AF67-888F-0A6C9562C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402">
                <a:extLst>
                  <a:ext uri="{FF2B5EF4-FFF2-40B4-BE49-F238E27FC236}">
                    <a16:creationId xmlns:a16="http://schemas.microsoft.com/office/drawing/2014/main" id="{DFC4B3FC-F2BB-1DAB-D4DD-02AB6D69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25" y="3679826"/>
                <a:ext cx="17463" cy="69850"/>
              </a:xfrm>
              <a:custGeom>
                <a:avLst/>
                <a:gdLst>
                  <a:gd name="T0" fmla="*/ 11 w 11"/>
                  <a:gd name="T1" fmla="*/ 0 h 44"/>
                  <a:gd name="T2" fmla="*/ 11 w 11"/>
                  <a:gd name="T3" fmla="*/ 0 h 44"/>
                  <a:gd name="T4" fmla="*/ 0 w 11"/>
                  <a:gd name="T5" fmla="*/ 44 h 44"/>
                  <a:gd name="T6" fmla="*/ 0 w 11"/>
                  <a:gd name="T7" fmla="*/ 44 h 44"/>
                  <a:gd name="T8" fmla="*/ 5 w 11"/>
                  <a:gd name="T9" fmla="*/ 34 h 44"/>
                  <a:gd name="T10" fmla="*/ 9 w 11"/>
                  <a:gd name="T11" fmla="*/ 22 h 44"/>
                  <a:gd name="T12" fmla="*/ 11 w 11"/>
                  <a:gd name="T13" fmla="*/ 12 h 44"/>
                  <a:gd name="T14" fmla="*/ 11 w 11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11" y="0"/>
                    </a:moveTo>
                    <a:lnTo>
                      <a:pt x="11" y="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5" y="34"/>
                    </a:lnTo>
                    <a:lnTo>
                      <a:pt x="9" y="22"/>
                    </a:lnTo>
                    <a:lnTo>
                      <a:pt x="11" y="1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403">
                <a:extLst>
                  <a:ext uri="{FF2B5EF4-FFF2-40B4-BE49-F238E27FC236}">
                    <a16:creationId xmlns:a16="http://schemas.microsoft.com/office/drawing/2014/main" id="{9CC85BB4-4328-AF74-CB5F-F9E5F2E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404">
                <a:extLst>
                  <a:ext uri="{FF2B5EF4-FFF2-40B4-BE49-F238E27FC236}">
                    <a16:creationId xmlns:a16="http://schemas.microsoft.com/office/drawing/2014/main" id="{2D1716F2-CFB2-32B6-755C-0CC190F95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200" y="2954338"/>
                <a:ext cx="280988" cy="339725"/>
              </a:xfrm>
              <a:custGeom>
                <a:avLst/>
                <a:gdLst>
                  <a:gd name="T0" fmla="*/ 56 w 177"/>
                  <a:gd name="T1" fmla="*/ 0 h 214"/>
                  <a:gd name="T2" fmla="*/ 56 w 177"/>
                  <a:gd name="T3" fmla="*/ 0 h 214"/>
                  <a:gd name="T4" fmla="*/ 44 w 177"/>
                  <a:gd name="T5" fmla="*/ 0 h 214"/>
                  <a:gd name="T6" fmla="*/ 30 w 177"/>
                  <a:gd name="T7" fmla="*/ 2 h 214"/>
                  <a:gd name="T8" fmla="*/ 30 w 177"/>
                  <a:gd name="T9" fmla="*/ 2 h 214"/>
                  <a:gd name="T10" fmla="*/ 14 w 177"/>
                  <a:gd name="T11" fmla="*/ 8 h 214"/>
                  <a:gd name="T12" fmla="*/ 0 w 177"/>
                  <a:gd name="T13" fmla="*/ 14 h 214"/>
                  <a:gd name="T14" fmla="*/ 0 w 177"/>
                  <a:gd name="T15" fmla="*/ 14 h 214"/>
                  <a:gd name="T16" fmla="*/ 22 w 177"/>
                  <a:gd name="T17" fmla="*/ 34 h 214"/>
                  <a:gd name="T18" fmla="*/ 44 w 177"/>
                  <a:gd name="T19" fmla="*/ 56 h 214"/>
                  <a:gd name="T20" fmla="*/ 62 w 177"/>
                  <a:gd name="T21" fmla="*/ 78 h 214"/>
                  <a:gd name="T22" fmla="*/ 80 w 177"/>
                  <a:gd name="T23" fmla="*/ 104 h 214"/>
                  <a:gd name="T24" fmla="*/ 96 w 177"/>
                  <a:gd name="T25" fmla="*/ 130 h 214"/>
                  <a:gd name="T26" fmla="*/ 110 w 177"/>
                  <a:gd name="T27" fmla="*/ 156 h 214"/>
                  <a:gd name="T28" fmla="*/ 124 w 177"/>
                  <a:gd name="T29" fmla="*/ 184 h 214"/>
                  <a:gd name="T30" fmla="*/ 134 w 177"/>
                  <a:gd name="T31" fmla="*/ 214 h 214"/>
                  <a:gd name="T32" fmla="*/ 134 w 177"/>
                  <a:gd name="T33" fmla="*/ 214 h 214"/>
                  <a:gd name="T34" fmla="*/ 145 w 177"/>
                  <a:gd name="T35" fmla="*/ 202 h 214"/>
                  <a:gd name="T36" fmla="*/ 155 w 177"/>
                  <a:gd name="T37" fmla="*/ 190 h 214"/>
                  <a:gd name="T38" fmla="*/ 163 w 177"/>
                  <a:gd name="T39" fmla="*/ 176 h 214"/>
                  <a:gd name="T40" fmla="*/ 171 w 177"/>
                  <a:gd name="T41" fmla="*/ 160 h 214"/>
                  <a:gd name="T42" fmla="*/ 175 w 177"/>
                  <a:gd name="T43" fmla="*/ 144 h 214"/>
                  <a:gd name="T44" fmla="*/ 177 w 177"/>
                  <a:gd name="T45" fmla="*/ 128 h 214"/>
                  <a:gd name="T46" fmla="*/ 177 w 177"/>
                  <a:gd name="T47" fmla="*/ 110 h 214"/>
                  <a:gd name="T48" fmla="*/ 173 w 177"/>
                  <a:gd name="T49" fmla="*/ 94 h 214"/>
                  <a:gd name="T50" fmla="*/ 173 w 177"/>
                  <a:gd name="T51" fmla="*/ 94 h 214"/>
                  <a:gd name="T52" fmla="*/ 167 w 177"/>
                  <a:gd name="T53" fmla="*/ 74 h 214"/>
                  <a:gd name="T54" fmla="*/ 157 w 177"/>
                  <a:gd name="T55" fmla="*/ 56 h 214"/>
                  <a:gd name="T56" fmla="*/ 145 w 177"/>
                  <a:gd name="T57" fmla="*/ 40 h 214"/>
                  <a:gd name="T58" fmla="*/ 132 w 177"/>
                  <a:gd name="T59" fmla="*/ 26 h 214"/>
                  <a:gd name="T60" fmla="*/ 114 w 177"/>
                  <a:gd name="T61" fmla="*/ 14 h 214"/>
                  <a:gd name="T62" fmla="*/ 96 w 177"/>
                  <a:gd name="T63" fmla="*/ 6 h 214"/>
                  <a:gd name="T64" fmla="*/ 78 w 177"/>
                  <a:gd name="T65" fmla="*/ 2 h 214"/>
                  <a:gd name="T66" fmla="*/ 56 w 177"/>
                  <a:gd name="T67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7" h="214">
                    <a:moveTo>
                      <a:pt x="56" y="0"/>
                    </a:moveTo>
                    <a:lnTo>
                      <a:pt x="56" y="0"/>
                    </a:lnTo>
                    <a:lnTo>
                      <a:pt x="4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14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2" y="34"/>
                    </a:lnTo>
                    <a:lnTo>
                      <a:pt x="44" y="56"/>
                    </a:lnTo>
                    <a:lnTo>
                      <a:pt x="62" y="78"/>
                    </a:lnTo>
                    <a:lnTo>
                      <a:pt x="80" y="104"/>
                    </a:lnTo>
                    <a:lnTo>
                      <a:pt x="96" y="130"/>
                    </a:lnTo>
                    <a:lnTo>
                      <a:pt x="110" y="156"/>
                    </a:lnTo>
                    <a:lnTo>
                      <a:pt x="124" y="184"/>
                    </a:lnTo>
                    <a:lnTo>
                      <a:pt x="134" y="214"/>
                    </a:lnTo>
                    <a:lnTo>
                      <a:pt x="134" y="214"/>
                    </a:lnTo>
                    <a:lnTo>
                      <a:pt x="145" y="202"/>
                    </a:lnTo>
                    <a:lnTo>
                      <a:pt x="155" y="190"/>
                    </a:lnTo>
                    <a:lnTo>
                      <a:pt x="163" y="176"/>
                    </a:lnTo>
                    <a:lnTo>
                      <a:pt x="171" y="160"/>
                    </a:lnTo>
                    <a:lnTo>
                      <a:pt x="175" y="144"/>
                    </a:lnTo>
                    <a:lnTo>
                      <a:pt x="177" y="128"/>
                    </a:lnTo>
                    <a:lnTo>
                      <a:pt x="177" y="110"/>
                    </a:lnTo>
                    <a:lnTo>
                      <a:pt x="173" y="94"/>
                    </a:lnTo>
                    <a:lnTo>
                      <a:pt x="173" y="94"/>
                    </a:lnTo>
                    <a:lnTo>
                      <a:pt x="167" y="74"/>
                    </a:lnTo>
                    <a:lnTo>
                      <a:pt x="157" y="56"/>
                    </a:lnTo>
                    <a:lnTo>
                      <a:pt x="145" y="40"/>
                    </a:lnTo>
                    <a:lnTo>
                      <a:pt x="132" y="26"/>
                    </a:lnTo>
                    <a:lnTo>
                      <a:pt x="114" y="14"/>
                    </a:lnTo>
                    <a:lnTo>
                      <a:pt x="96" y="6"/>
                    </a:lnTo>
                    <a:lnTo>
                      <a:pt x="78" y="2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405">
                <a:extLst>
                  <a:ext uri="{FF2B5EF4-FFF2-40B4-BE49-F238E27FC236}">
                    <a16:creationId xmlns:a16="http://schemas.microsoft.com/office/drawing/2014/main" id="{1538EE87-8E25-4229-76C2-F2F60043E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E82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406">
                <a:extLst>
                  <a:ext uri="{FF2B5EF4-FFF2-40B4-BE49-F238E27FC236}">
                    <a16:creationId xmlns:a16="http://schemas.microsoft.com/office/drawing/2014/main" id="{5B6AEEA7-AC42-707E-B04C-F6C31444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863" y="3351213"/>
                <a:ext cx="117475" cy="115888"/>
              </a:xfrm>
              <a:custGeom>
                <a:avLst/>
                <a:gdLst>
                  <a:gd name="T0" fmla="*/ 38 w 74"/>
                  <a:gd name="T1" fmla="*/ 0 h 73"/>
                  <a:gd name="T2" fmla="*/ 38 w 74"/>
                  <a:gd name="T3" fmla="*/ 0 h 73"/>
                  <a:gd name="T4" fmla="*/ 30 w 74"/>
                  <a:gd name="T5" fmla="*/ 2 h 73"/>
                  <a:gd name="T6" fmla="*/ 30 w 74"/>
                  <a:gd name="T7" fmla="*/ 2 h 73"/>
                  <a:gd name="T8" fmla="*/ 22 w 74"/>
                  <a:gd name="T9" fmla="*/ 4 h 73"/>
                  <a:gd name="T10" fmla="*/ 16 w 74"/>
                  <a:gd name="T11" fmla="*/ 8 h 73"/>
                  <a:gd name="T12" fmla="*/ 10 w 74"/>
                  <a:gd name="T13" fmla="*/ 12 h 73"/>
                  <a:gd name="T14" fmla="*/ 6 w 74"/>
                  <a:gd name="T15" fmla="*/ 18 h 73"/>
                  <a:gd name="T16" fmla="*/ 4 w 74"/>
                  <a:gd name="T17" fmla="*/ 24 h 73"/>
                  <a:gd name="T18" fmla="*/ 2 w 74"/>
                  <a:gd name="T19" fmla="*/ 32 h 73"/>
                  <a:gd name="T20" fmla="*/ 0 w 74"/>
                  <a:gd name="T21" fmla="*/ 37 h 73"/>
                  <a:gd name="T22" fmla="*/ 2 w 74"/>
                  <a:gd name="T23" fmla="*/ 45 h 73"/>
                  <a:gd name="T24" fmla="*/ 2 w 74"/>
                  <a:gd name="T25" fmla="*/ 45 h 73"/>
                  <a:gd name="T26" fmla="*/ 6 w 74"/>
                  <a:gd name="T27" fmla="*/ 57 h 73"/>
                  <a:gd name="T28" fmla="*/ 14 w 74"/>
                  <a:gd name="T29" fmla="*/ 65 h 73"/>
                  <a:gd name="T30" fmla="*/ 26 w 74"/>
                  <a:gd name="T31" fmla="*/ 71 h 73"/>
                  <a:gd name="T32" fmla="*/ 38 w 74"/>
                  <a:gd name="T33" fmla="*/ 73 h 73"/>
                  <a:gd name="T34" fmla="*/ 38 w 74"/>
                  <a:gd name="T35" fmla="*/ 73 h 73"/>
                  <a:gd name="T36" fmla="*/ 46 w 74"/>
                  <a:gd name="T37" fmla="*/ 73 h 73"/>
                  <a:gd name="T38" fmla="*/ 46 w 74"/>
                  <a:gd name="T39" fmla="*/ 73 h 73"/>
                  <a:gd name="T40" fmla="*/ 52 w 74"/>
                  <a:gd name="T41" fmla="*/ 69 h 73"/>
                  <a:gd name="T42" fmla="*/ 60 w 74"/>
                  <a:gd name="T43" fmla="*/ 65 h 73"/>
                  <a:gd name="T44" fmla="*/ 64 w 74"/>
                  <a:gd name="T45" fmla="*/ 61 h 73"/>
                  <a:gd name="T46" fmla="*/ 68 w 74"/>
                  <a:gd name="T47" fmla="*/ 55 h 73"/>
                  <a:gd name="T48" fmla="*/ 72 w 74"/>
                  <a:gd name="T49" fmla="*/ 49 h 73"/>
                  <a:gd name="T50" fmla="*/ 74 w 74"/>
                  <a:gd name="T51" fmla="*/ 43 h 73"/>
                  <a:gd name="T52" fmla="*/ 74 w 74"/>
                  <a:gd name="T53" fmla="*/ 36 h 73"/>
                  <a:gd name="T54" fmla="*/ 74 w 74"/>
                  <a:gd name="T55" fmla="*/ 28 h 73"/>
                  <a:gd name="T56" fmla="*/ 74 w 74"/>
                  <a:gd name="T57" fmla="*/ 28 h 73"/>
                  <a:gd name="T58" fmla="*/ 68 w 74"/>
                  <a:gd name="T59" fmla="*/ 18 h 73"/>
                  <a:gd name="T60" fmla="*/ 60 w 74"/>
                  <a:gd name="T61" fmla="*/ 8 h 73"/>
                  <a:gd name="T62" fmla="*/ 50 w 74"/>
                  <a:gd name="T63" fmla="*/ 2 h 73"/>
                  <a:gd name="T64" fmla="*/ 38 w 74"/>
                  <a:gd name="T6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73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22" y="4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6" y="18"/>
                    </a:lnTo>
                    <a:lnTo>
                      <a:pt x="4" y="24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6" y="57"/>
                    </a:lnTo>
                    <a:lnTo>
                      <a:pt x="14" y="65"/>
                    </a:lnTo>
                    <a:lnTo>
                      <a:pt x="26" y="71"/>
                    </a:lnTo>
                    <a:lnTo>
                      <a:pt x="38" y="73"/>
                    </a:lnTo>
                    <a:lnTo>
                      <a:pt x="38" y="73"/>
                    </a:lnTo>
                    <a:lnTo>
                      <a:pt x="46" y="73"/>
                    </a:lnTo>
                    <a:lnTo>
                      <a:pt x="46" y="73"/>
                    </a:lnTo>
                    <a:lnTo>
                      <a:pt x="52" y="69"/>
                    </a:lnTo>
                    <a:lnTo>
                      <a:pt x="60" y="65"/>
                    </a:lnTo>
                    <a:lnTo>
                      <a:pt x="64" y="61"/>
                    </a:lnTo>
                    <a:lnTo>
                      <a:pt x="68" y="55"/>
                    </a:lnTo>
                    <a:lnTo>
                      <a:pt x="72" y="49"/>
                    </a:lnTo>
                    <a:lnTo>
                      <a:pt x="74" y="43"/>
                    </a:lnTo>
                    <a:lnTo>
                      <a:pt x="74" y="36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68" y="18"/>
                    </a:lnTo>
                    <a:lnTo>
                      <a:pt x="60" y="8"/>
                    </a:lnTo>
                    <a:lnTo>
                      <a:pt x="50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2401479-2E4B-A372-AE12-56AB51B43860}"/>
              </a:ext>
            </a:extLst>
          </p:cNvPr>
          <p:cNvSpPr txBox="1"/>
          <p:nvPr userDrawn="1"/>
        </p:nvSpPr>
        <p:spPr>
          <a:xfrm>
            <a:off x="916104" y="2427238"/>
            <a:ext cx="402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Story </a:t>
            </a:r>
          </a:p>
          <a:p>
            <a:r>
              <a:rPr lang="en-US" sz="7200" dirty="0">
                <a:solidFill>
                  <a:schemeClr val="bg1"/>
                </a:solidFill>
                <a:latin typeface="Fredoka One" panose="02000000000000000000" pitchFamily="2" charset="0"/>
              </a:rPr>
              <a:t>Time</a:t>
            </a:r>
            <a:endParaRPr lang="id-ID" sz="7200" dirty="0">
              <a:solidFill>
                <a:schemeClr val="accent2"/>
              </a:solidFill>
              <a:latin typeface="Fredoka One" panose="02000000000000000000" pitchFamily="2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83B96F2-7792-CF35-D9A8-903373A5B406}"/>
              </a:ext>
            </a:extLst>
          </p:cNvPr>
          <p:cNvSpPr/>
          <p:nvPr userDrawn="1"/>
        </p:nvSpPr>
        <p:spPr>
          <a:xfrm>
            <a:off x="-63645" y="-103895"/>
            <a:ext cx="600075" cy="600075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6E9B39C-966E-5767-1046-81908D538F09}"/>
              </a:ext>
            </a:extLst>
          </p:cNvPr>
          <p:cNvSpPr/>
          <p:nvPr userDrawn="1"/>
        </p:nvSpPr>
        <p:spPr>
          <a:xfrm>
            <a:off x="6263476" y="4276712"/>
            <a:ext cx="314300" cy="314300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E9AE65-28A4-EFBB-5BA4-65B04CEF9EC9}"/>
              </a:ext>
            </a:extLst>
          </p:cNvPr>
          <p:cNvSpPr/>
          <p:nvPr userDrawn="1"/>
        </p:nvSpPr>
        <p:spPr>
          <a:xfrm>
            <a:off x="12175702" y="5600700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F34519-F3DD-DA39-574F-6CC2030B6438}"/>
              </a:ext>
            </a:extLst>
          </p:cNvPr>
          <p:cNvSpPr/>
          <p:nvPr userDrawn="1"/>
        </p:nvSpPr>
        <p:spPr>
          <a:xfrm>
            <a:off x="-31323" y="4435111"/>
            <a:ext cx="398653" cy="39865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D1807B8-F883-C95E-AC97-47FE5C155C78}"/>
              </a:ext>
            </a:extLst>
          </p:cNvPr>
          <p:cNvSpPr/>
          <p:nvPr userDrawn="1"/>
        </p:nvSpPr>
        <p:spPr>
          <a:xfrm>
            <a:off x="-133068" y="1709584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CC4FCBD-AFCB-F725-F52E-CAD6FCC7521C}"/>
              </a:ext>
            </a:extLst>
          </p:cNvPr>
          <p:cNvSpPr/>
          <p:nvPr userDrawn="1"/>
        </p:nvSpPr>
        <p:spPr>
          <a:xfrm>
            <a:off x="11615828" y="62534"/>
            <a:ext cx="300011" cy="300011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1802290-D6BF-587A-CAD7-863BAABDF33A}"/>
              </a:ext>
            </a:extLst>
          </p:cNvPr>
          <p:cNvGrpSpPr/>
          <p:nvPr userDrawn="1"/>
        </p:nvGrpSpPr>
        <p:grpSpPr>
          <a:xfrm rot="812020" flipH="1">
            <a:off x="5517822" y="5536045"/>
            <a:ext cx="660057" cy="681015"/>
            <a:chOff x="6718300" y="1795463"/>
            <a:chExt cx="4449763" cy="4591051"/>
          </a:xfrm>
          <a:effectLst>
            <a:outerShdw blurRad="685800" dist="431800" dir="8100000" algn="tr" rotWithShape="0">
              <a:prstClr val="black">
                <a:alpha val="20000"/>
              </a:prstClr>
            </a:outerShdw>
          </a:effectLst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317C54F1-C891-082D-8FAB-1033B126E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5565776"/>
              <a:ext cx="608013" cy="820738"/>
            </a:xfrm>
            <a:custGeom>
              <a:avLst/>
              <a:gdLst>
                <a:gd name="T0" fmla="*/ 324 w 383"/>
                <a:gd name="T1" fmla="*/ 357 h 517"/>
                <a:gd name="T2" fmla="*/ 309 w 383"/>
                <a:gd name="T3" fmla="*/ 321 h 517"/>
                <a:gd name="T4" fmla="*/ 297 w 383"/>
                <a:gd name="T5" fmla="*/ 283 h 517"/>
                <a:gd name="T6" fmla="*/ 293 w 383"/>
                <a:gd name="T7" fmla="*/ 241 h 517"/>
                <a:gd name="T8" fmla="*/ 293 w 383"/>
                <a:gd name="T9" fmla="*/ 196 h 517"/>
                <a:gd name="T10" fmla="*/ 299 w 383"/>
                <a:gd name="T11" fmla="*/ 149 h 517"/>
                <a:gd name="T12" fmla="*/ 309 w 383"/>
                <a:gd name="T13" fmla="*/ 101 h 517"/>
                <a:gd name="T14" fmla="*/ 339 w 383"/>
                <a:gd name="T15" fmla="*/ 0 h 517"/>
                <a:gd name="T16" fmla="*/ 178 w 383"/>
                <a:gd name="T17" fmla="*/ 0 h 517"/>
                <a:gd name="T18" fmla="*/ 175 w 383"/>
                <a:gd name="T19" fmla="*/ 101 h 517"/>
                <a:gd name="T20" fmla="*/ 180 w 383"/>
                <a:gd name="T21" fmla="*/ 196 h 517"/>
                <a:gd name="T22" fmla="*/ 187 w 383"/>
                <a:gd name="T23" fmla="*/ 240 h 517"/>
                <a:gd name="T24" fmla="*/ 197 w 383"/>
                <a:gd name="T25" fmla="*/ 281 h 517"/>
                <a:gd name="T26" fmla="*/ 211 w 383"/>
                <a:gd name="T27" fmla="*/ 317 h 517"/>
                <a:gd name="T28" fmla="*/ 229 w 383"/>
                <a:gd name="T29" fmla="*/ 349 h 517"/>
                <a:gd name="T30" fmla="*/ 198 w 383"/>
                <a:gd name="T31" fmla="*/ 349 h 517"/>
                <a:gd name="T32" fmla="*/ 128 w 383"/>
                <a:gd name="T33" fmla="*/ 353 h 517"/>
                <a:gd name="T34" fmla="*/ 90 w 383"/>
                <a:gd name="T35" fmla="*/ 360 h 517"/>
                <a:gd name="T36" fmla="*/ 54 w 383"/>
                <a:gd name="T37" fmla="*/ 370 h 517"/>
                <a:gd name="T38" fmla="*/ 25 w 383"/>
                <a:gd name="T39" fmla="*/ 385 h 517"/>
                <a:gd name="T40" fmla="*/ 10 w 383"/>
                <a:gd name="T41" fmla="*/ 400 h 517"/>
                <a:gd name="T42" fmla="*/ 7 w 383"/>
                <a:gd name="T43" fmla="*/ 405 h 517"/>
                <a:gd name="T44" fmla="*/ 1 w 383"/>
                <a:gd name="T45" fmla="*/ 422 h 517"/>
                <a:gd name="T46" fmla="*/ 0 w 383"/>
                <a:gd name="T47" fmla="*/ 441 h 517"/>
                <a:gd name="T48" fmla="*/ 4 w 383"/>
                <a:gd name="T49" fmla="*/ 451 h 517"/>
                <a:gd name="T50" fmla="*/ 12 w 383"/>
                <a:gd name="T51" fmla="*/ 459 h 517"/>
                <a:gd name="T52" fmla="*/ 26 w 383"/>
                <a:gd name="T53" fmla="*/ 465 h 517"/>
                <a:gd name="T54" fmla="*/ 43 w 383"/>
                <a:gd name="T55" fmla="*/ 467 h 517"/>
                <a:gd name="T56" fmla="*/ 69 w 383"/>
                <a:gd name="T57" fmla="*/ 470 h 517"/>
                <a:gd name="T58" fmla="*/ 67 w 383"/>
                <a:gd name="T59" fmla="*/ 488 h 517"/>
                <a:gd name="T60" fmla="*/ 72 w 383"/>
                <a:gd name="T61" fmla="*/ 498 h 517"/>
                <a:gd name="T62" fmla="*/ 81 w 383"/>
                <a:gd name="T63" fmla="*/ 505 h 517"/>
                <a:gd name="T64" fmla="*/ 88 w 383"/>
                <a:gd name="T65" fmla="*/ 506 h 517"/>
                <a:gd name="T66" fmla="*/ 116 w 383"/>
                <a:gd name="T67" fmla="*/ 505 h 517"/>
                <a:gd name="T68" fmla="*/ 142 w 383"/>
                <a:gd name="T69" fmla="*/ 498 h 517"/>
                <a:gd name="T70" fmla="*/ 165 w 383"/>
                <a:gd name="T71" fmla="*/ 488 h 517"/>
                <a:gd name="T72" fmla="*/ 182 w 383"/>
                <a:gd name="T73" fmla="*/ 478 h 517"/>
                <a:gd name="T74" fmla="*/ 190 w 383"/>
                <a:gd name="T75" fmla="*/ 478 h 517"/>
                <a:gd name="T76" fmla="*/ 193 w 383"/>
                <a:gd name="T77" fmla="*/ 488 h 517"/>
                <a:gd name="T78" fmla="*/ 204 w 383"/>
                <a:gd name="T79" fmla="*/ 499 h 517"/>
                <a:gd name="T80" fmla="*/ 222 w 383"/>
                <a:gd name="T81" fmla="*/ 509 h 517"/>
                <a:gd name="T82" fmla="*/ 248 w 383"/>
                <a:gd name="T83" fmla="*/ 516 h 517"/>
                <a:gd name="T84" fmla="*/ 263 w 383"/>
                <a:gd name="T85" fmla="*/ 517 h 517"/>
                <a:gd name="T86" fmla="*/ 291 w 383"/>
                <a:gd name="T87" fmla="*/ 516 h 517"/>
                <a:gd name="T88" fmla="*/ 314 w 383"/>
                <a:gd name="T89" fmla="*/ 507 h 517"/>
                <a:gd name="T90" fmla="*/ 333 w 383"/>
                <a:gd name="T91" fmla="*/ 498 h 517"/>
                <a:gd name="T92" fmla="*/ 358 w 383"/>
                <a:gd name="T93" fmla="*/ 477 h 517"/>
                <a:gd name="T94" fmla="*/ 377 w 383"/>
                <a:gd name="T95" fmla="*/ 449 h 517"/>
                <a:gd name="T96" fmla="*/ 382 w 383"/>
                <a:gd name="T97" fmla="*/ 438 h 517"/>
                <a:gd name="T98" fmla="*/ 383 w 383"/>
                <a:gd name="T99" fmla="*/ 421 h 517"/>
                <a:gd name="T100" fmla="*/ 379 w 383"/>
                <a:gd name="T101" fmla="*/ 405 h 517"/>
                <a:gd name="T102" fmla="*/ 369 w 383"/>
                <a:gd name="T103" fmla="*/ 392 h 517"/>
                <a:gd name="T104" fmla="*/ 346 w 383"/>
                <a:gd name="T105" fmla="*/ 370 h 517"/>
                <a:gd name="T106" fmla="*/ 324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324" y="357"/>
                  </a:moveTo>
                  <a:lnTo>
                    <a:pt x="324" y="357"/>
                  </a:lnTo>
                  <a:lnTo>
                    <a:pt x="315" y="339"/>
                  </a:lnTo>
                  <a:lnTo>
                    <a:pt x="309" y="321"/>
                  </a:lnTo>
                  <a:lnTo>
                    <a:pt x="302" y="302"/>
                  </a:lnTo>
                  <a:lnTo>
                    <a:pt x="297" y="283"/>
                  </a:lnTo>
                  <a:lnTo>
                    <a:pt x="295" y="262"/>
                  </a:lnTo>
                  <a:lnTo>
                    <a:pt x="293" y="241"/>
                  </a:lnTo>
                  <a:lnTo>
                    <a:pt x="293" y="219"/>
                  </a:lnTo>
                  <a:lnTo>
                    <a:pt x="293" y="196"/>
                  </a:lnTo>
                  <a:lnTo>
                    <a:pt x="296" y="173"/>
                  </a:lnTo>
                  <a:lnTo>
                    <a:pt x="299" y="149"/>
                  </a:lnTo>
                  <a:lnTo>
                    <a:pt x="303" y="126"/>
                  </a:lnTo>
                  <a:lnTo>
                    <a:pt x="309" y="101"/>
                  </a:lnTo>
                  <a:lnTo>
                    <a:pt x="322" y="51"/>
                  </a:lnTo>
                  <a:lnTo>
                    <a:pt x="339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5" y="50"/>
                  </a:lnTo>
                  <a:lnTo>
                    <a:pt x="175" y="101"/>
                  </a:lnTo>
                  <a:lnTo>
                    <a:pt x="176" y="149"/>
                  </a:lnTo>
                  <a:lnTo>
                    <a:pt x="180" y="196"/>
                  </a:lnTo>
                  <a:lnTo>
                    <a:pt x="183" y="219"/>
                  </a:lnTo>
                  <a:lnTo>
                    <a:pt x="187" y="240"/>
                  </a:lnTo>
                  <a:lnTo>
                    <a:pt x="191" y="261"/>
                  </a:lnTo>
                  <a:lnTo>
                    <a:pt x="197" y="281"/>
                  </a:lnTo>
                  <a:lnTo>
                    <a:pt x="204" y="299"/>
                  </a:lnTo>
                  <a:lnTo>
                    <a:pt x="211" y="317"/>
                  </a:lnTo>
                  <a:lnTo>
                    <a:pt x="219" y="334"/>
                  </a:lnTo>
                  <a:lnTo>
                    <a:pt x="229" y="349"/>
                  </a:lnTo>
                  <a:lnTo>
                    <a:pt x="229" y="349"/>
                  </a:lnTo>
                  <a:lnTo>
                    <a:pt x="198" y="349"/>
                  </a:lnTo>
                  <a:lnTo>
                    <a:pt x="167" y="350"/>
                  </a:lnTo>
                  <a:lnTo>
                    <a:pt x="128" y="353"/>
                  </a:lnTo>
                  <a:lnTo>
                    <a:pt x="109" y="356"/>
                  </a:lnTo>
                  <a:lnTo>
                    <a:pt x="90" y="360"/>
                  </a:lnTo>
                  <a:lnTo>
                    <a:pt x="72" y="364"/>
                  </a:lnTo>
                  <a:lnTo>
                    <a:pt x="54" y="370"/>
                  </a:lnTo>
                  <a:lnTo>
                    <a:pt x="39" y="376"/>
                  </a:lnTo>
                  <a:lnTo>
                    <a:pt x="25" y="385"/>
                  </a:lnTo>
                  <a:lnTo>
                    <a:pt x="14" y="394"/>
                  </a:lnTo>
                  <a:lnTo>
                    <a:pt x="10" y="400"/>
                  </a:lnTo>
                  <a:lnTo>
                    <a:pt x="7" y="405"/>
                  </a:lnTo>
                  <a:lnTo>
                    <a:pt x="7" y="405"/>
                  </a:lnTo>
                  <a:lnTo>
                    <a:pt x="4" y="414"/>
                  </a:lnTo>
                  <a:lnTo>
                    <a:pt x="1" y="422"/>
                  </a:lnTo>
                  <a:lnTo>
                    <a:pt x="0" y="432"/>
                  </a:lnTo>
                  <a:lnTo>
                    <a:pt x="0" y="441"/>
                  </a:lnTo>
                  <a:lnTo>
                    <a:pt x="3" y="447"/>
                  </a:lnTo>
                  <a:lnTo>
                    <a:pt x="4" y="451"/>
                  </a:lnTo>
                  <a:lnTo>
                    <a:pt x="8" y="455"/>
                  </a:lnTo>
                  <a:lnTo>
                    <a:pt x="12" y="459"/>
                  </a:lnTo>
                  <a:lnTo>
                    <a:pt x="19" y="462"/>
                  </a:lnTo>
                  <a:lnTo>
                    <a:pt x="26" y="465"/>
                  </a:lnTo>
                  <a:lnTo>
                    <a:pt x="26" y="465"/>
                  </a:lnTo>
                  <a:lnTo>
                    <a:pt x="43" y="467"/>
                  </a:lnTo>
                  <a:lnTo>
                    <a:pt x="69" y="470"/>
                  </a:lnTo>
                  <a:lnTo>
                    <a:pt x="69" y="470"/>
                  </a:lnTo>
                  <a:lnTo>
                    <a:pt x="67" y="483"/>
                  </a:lnTo>
                  <a:lnTo>
                    <a:pt x="67" y="488"/>
                  </a:lnTo>
                  <a:lnTo>
                    <a:pt x="69" y="494"/>
                  </a:lnTo>
                  <a:lnTo>
                    <a:pt x="72" y="498"/>
                  </a:lnTo>
                  <a:lnTo>
                    <a:pt x="76" y="502"/>
                  </a:lnTo>
                  <a:lnTo>
                    <a:pt x="81" y="505"/>
                  </a:lnTo>
                  <a:lnTo>
                    <a:pt x="88" y="506"/>
                  </a:lnTo>
                  <a:lnTo>
                    <a:pt x="88" y="506"/>
                  </a:lnTo>
                  <a:lnTo>
                    <a:pt x="102" y="506"/>
                  </a:lnTo>
                  <a:lnTo>
                    <a:pt x="116" y="505"/>
                  </a:lnTo>
                  <a:lnTo>
                    <a:pt x="129" y="502"/>
                  </a:lnTo>
                  <a:lnTo>
                    <a:pt x="142" y="498"/>
                  </a:lnTo>
                  <a:lnTo>
                    <a:pt x="154" y="492"/>
                  </a:lnTo>
                  <a:lnTo>
                    <a:pt x="165" y="488"/>
                  </a:lnTo>
                  <a:lnTo>
                    <a:pt x="182" y="478"/>
                  </a:lnTo>
                  <a:lnTo>
                    <a:pt x="182" y="478"/>
                  </a:lnTo>
                  <a:lnTo>
                    <a:pt x="190" y="478"/>
                  </a:lnTo>
                  <a:lnTo>
                    <a:pt x="190" y="478"/>
                  </a:lnTo>
                  <a:lnTo>
                    <a:pt x="190" y="483"/>
                  </a:lnTo>
                  <a:lnTo>
                    <a:pt x="193" y="488"/>
                  </a:lnTo>
                  <a:lnTo>
                    <a:pt x="197" y="494"/>
                  </a:lnTo>
                  <a:lnTo>
                    <a:pt x="204" y="499"/>
                  </a:lnTo>
                  <a:lnTo>
                    <a:pt x="212" y="505"/>
                  </a:lnTo>
                  <a:lnTo>
                    <a:pt x="222" y="509"/>
                  </a:lnTo>
                  <a:lnTo>
                    <a:pt x="234" y="513"/>
                  </a:lnTo>
                  <a:lnTo>
                    <a:pt x="248" y="516"/>
                  </a:lnTo>
                  <a:lnTo>
                    <a:pt x="248" y="516"/>
                  </a:lnTo>
                  <a:lnTo>
                    <a:pt x="263" y="517"/>
                  </a:lnTo>
                  <a:lnTo>
                    <a:pt x="277" y="517"/>
                  </a:lnTo>
                  <a:lnTo>
                    <a:pt x="291" y="516"/>
                  </a:lnTo>
                  <a:lnTo>
                    <a:pt x="303" y="511"/>
                  </a:lnTo>
                  <a:lnTo>
                    <a:pt x="314" y="507"/>
                  </a:lnTo>
                  <a:lnTo>
                    <a:pt x="324" y="503"/>
                  </a:lnTo>
                  <a:lnTo>
                    <a:pt x="333" y="498"/>
                  </a:lnTo>
                  <a:lnTo>
                    <a:pt x="343" y="491"/>
                  </a:lnTo>
                  <a:lnTo>
                    <a:pt x="358" y="477"/>
                  </a:lnTo>
                  <a:lnTo>
                    <a:pt x="369" y="463"/>
                  </a:lnTo>
                  <a:lnTo>
                    <a:pt x="377" y="449"/>
                  </a:lnTo>
                  <a:lnTo>
                    <a:pt x="382" y="438"/>
                  </a:lnTo>
                  <a:lnTo>
                    <a:pt x="382" y="438"/>
                  </a:lnTo>
                  <a:lnTo>
                    <a:pt x="383" y="430"/>
                  </a:lnTo>
                  <a:lnTo>
                    <a:pt x="383" y="421"/>
                  </a:lnTo>
                  <a:lnTo>
                    <a:pt x="382" y="412"/>
                  </a:lnTo>
                  <a:lnTo>
                    <a:pt x="379" y="405"/>
                  </a:lnTo>
                  <a:lnTo>
                    <a:pt x="375" y="399"/>
                  </a:lnTo>
                  <a:lnTo>
                    <a:pt x="369" y="392"/>
                  </a:lnTo>
                  <a:lnTo>
                    <a:pt x="358" y="379"/>
                  </a:lnTo>
                  <a:lnTo>
                    <a:pt x="346" y="370"/>
                  </a:lnTo>
                  <a:lnTo>
                    <a:pt x="335" y="363"/>
                  </a:lnTo>
                  <a:lnTo>
                    <a:pt x="324" y="357"/>
                  </a:lnTo>
                  <a:lnTo>
                    <a:pt x="324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DF3ACC52-9EC0-9B73-6FD7-33112911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5564188"/>
              <a:ext cx="608013" cy="820738"/>
            </a:xfrm>
            <a:custGeom>
              <a:avLst/>
              <a:gdLst>
                <a:gd name="T0" fmla="*/ 58 w 383"/>
                <a:gd name="T1" fmla="*/ 357 h 517"/>
                <a:gd name="T2" fmla="*/ 74 w 383"/>
                <a:gd name="T3" fmla="*/ 321 h 517"/>
                <a:gd name="T4" fmla="*/ 84 w 383"/>
                <a:gd name="T5" fmla="*/ 282 h 517"/>
                <a:gd name="T6" fmla="*/ 89 w 383"/>
                <a:gd name="T7" fmla="*/ 241 h 517"/>
                <a:gd name="T8" fmla="*/ 88 w 383"/>
                <a:gd name="T9" fmla="*/ 196 h 517"/>
                <a:gd name="T10" fmla="*/ 82 w 383"/>
                <a:gd name="T11" fmla="*/ 149 h 517"/>
                <a:gd name="T12" fmla="*/ 73 w 383"/>
                <a:gd name="T13" fmla="*/ 101 h 517"/>
                <a:gd name="T14" fmla="*/ 44 w 383"/>
                <a:gd name="T15" fmla="*/ 0 h 517"/>
                <a:gd name="T16" fmla="*/ 205 w 383"/>
                <a:gd name="T17" fmla="*/ 0 h 517"/>
                <a:gd name="T18" fmla="*/ 208 w 383"/>
                <a:gd name="T19" fmla="*/ 101 h 517"/>
                <a:gd name="T20" fmla="*/ 202 w 383"/>
                <a:gd name="T21" fmla="*/ 196 h 517"/>
                <a:gd name="T22" fmla="*/ 195 w 383"/>
                <a:gd name="T23" fmla="*/ 240 h 517"/>
                <a:gd name="T24" fmla="*/ 184 w 383"/>
                <a:gd name="T25" fmla="*/ 281 h 517"/>
                <a:gd name="T26" fmla="*/ 171 w 383"/>
                <a:gd name="T27" fmla="*/ 317 h 517"/>
                <a:gd name="T28" fmla="*/ 154 w 383"/>
                <a:gd name="T29" fmla="*/ 349 h 517"/>
                <a:gd name="T30" fmla="*/ 184 w 383"/>
                <a:gd name="T31" fmla="*/ 349 h 517"/>
                <a:gd name="T32" fmla="*/ 253 w 383"/>
                <a:gd name="T33" fmla="*/ 353 h 517"/>
                <a:gd name="T34" fmla="*/ 292 w 383"/>
                <a:gd name="T35" fmla="*/ 360 h 517"/>
                <a:gd name="T36" fmla="*/ 329 w 383"/>
                <a:gd name="T37" fmla="*/ 369 h 517"/>
                <a:gd name="T38" fmla="*/ 358 w 383"/>
                <a:gd name="T39" fmla="*/ 384 h 517"/>
                <a:gd name="T40" fmla="*/ 373 w 383"/>
                <a:gd name="T41" fmla="*/ 400 h 517"/>
                <a:gd name="T42" fmla="*/ 376 w 383"/>
                <a:gd name="T43" fmla="*/ 405 h 517"/>
                <a:gd name="T44" fmla="*/ 381 w 383"/>
                <a:gd name="T45" fmla="*/ 422 h 517"/>
                <a:gd name="T46" fmla="*/ 381 w 383"/>
                <a:gd name="T47" fmla="*/ 441 h 517"/>
                <a:gd name="T48" fmla="*/ 377 w 383"/>
                <a:gd name="T49" fmla="*/ 450 h 517"/>
                <a:gd name="T50" fmla="*/ 369 w 383"/>
                <a:gd name="T51" fmla="*/ 459 h 517"/>
                <a:gd name="T52" fmla="*/ 356 w 383"/>
                <a:gd name="T53" fmla="*/ 464 h 517"/>
                <a:gd name="T54" fmla="*/ 339 w 383"/>
                <a:gd name="T55" fmla="*/ 467 h 517"/>
                <a:gd name="T56" fmla="*/ 312 w 383"/>
                <a:gd name="T57" fmla="*/ 470 h 517"/>
                <a:gd name="T58" fmla="*/ 314 w 383"/>
                <a:gd name="T59" fmla="*/ 488 h 517"/>
                <a:gd name="T60" fmla="*/ 310 w 383"/>
                <a:gd name="T61" fmla="*/ 497 h 517"/>
                <a:gd name="T62" fmla="*/ 300 w 383"/>
                <a:gd name="T63" fmla="*/ 504 h 517"/>
                <a:gd name="T64" fmla="*/ 293 w 383"/>
                <a:gd name="T65" fmla="*/ 506 h 517"/>
                <a:gd name="T66" fmla="*/ 266 w 383"/>
                <a:gd name="T67" fmla="*/ 504 h 517"/>
                <a:gd name="T68" fmla="*/ 239 w 383"/>
                <a:gd name="T69" fmla="*/ 497 h 517"/>
                <a:gd name="T70" fmla="*/ 217 w 383"/>
                <a:gd name="T71" fmla="*/ 488 h 517"/>
                <a:gd name="T72" fmla="*/ 201 w 383"/>
                <a:gd name="T73" fmla="*/ 478 h 517"/>
                <a:gd name="T74" fmla="*/ 193 w 383"/>
                <a:gd name="T75" fmla="*/ 478 h 517"/>
                <a:gd name="T76" fmla="*/ 188 w 383"/>
                <a:gd name="T77" fmla="*/ 488 h 517"/>
                <a:gd name="T78" fmla="*/ 179 w 383"/>
                <a:gd name="T79" fmla="*/ 499 h 517"/>
                <a:gd name="T80" fmla="*/ 160 w 383"/>
                <a:gd name="T81" fmla="*/ 508 h 517"/>
                <a:gd name="T82" fmla="*/ 133 w 383"/>
                <a:gd name="T83" fmla="*/ 515 h 517"/>
                <a:gd name="T84" fmla="*/ 120 w 383"/>
                <a:gd name="T85" fmla="*/ 517 h 517"/>
                <a:gd name="T86" fmla="*/ 92 w 383"/>
                <a:gd name="T87" fmla="*/ 515 h 517"/>
                <a:gd name="T88" fmla="*/ 69 w 383"/>
                <a:gd name="T89" fmla="*/ 508 h 517"/>
                <a:gd name="T90" fmla="*/ 48 w 383"/>
                <a:gd name="T91" fmla="*/ 497 h 517"/>
                <a:gd name="T92" fmla="*/ 25 w 383"/>
                <a:gd name="T93" fmla="*/ 477 h 517"/>
                <a:gd name="T94" fmla="*/ 5 w 383"/>
                <a:gd name="T95" fmla="*/ 449 h 517"/>
                <a:gd name="T96" fmla="*/ 1 w 383"/>
                <a:gd name="T97" fmla="*/ 438 h 517"/>
                <a:gd name="T98" fmla="*/ 0 w 383"/>
                <a:gd name="T99" fmla="*/ 420 h 517"/>
                <a:gd name="T100" fmla="*/ 4 w 383"/>
                <a:gd name="T101" fmla="*/ 405 h 517"/>
                <a:gd name="T102" fmla="*/ 12 w 383"/>
                <a:gd name="T103" fmla="*/ 391 h 517"/>
                <a:gd name="T104" fmla="*/ 36 w 383"/>
                <a:gd name="T105" fmla="*/ 369 h 517"/>
                <a:gd name="T106" fmla="*/ 58 w 383"/>
                <a:gd name="T107" fmla="*/ 35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3" h="517">
                  <a:moveTo>
                    <a:pt x="58" y="357"/>
                  </a:moveTo>
                  <a:lnTo>
                    <a:pt x="58" y="357"/>
                  </a:lnTo>
                  <a:lnTo>
                    <a:pt x="67" y="339"/>
                  </a:lnTo>
                  <a:lnTo>
                    <a:pt x="74" y="321"/>
                  </a:lnTo>
                  <a:lnTo>
                    <a:pt x="80" y="303"/>
                  </a:lnTo>
                  <a:lnTo>
                    <a:pt x="84" y="282"/>
                  </a:lnTo>
                  <a:lnTo>
                    <a:pt x="87" y="262"/>
                  </a:lnTo>
                  <a:lnTo>
                    <a:pt x="89" y="241"/>
                  </a:lnTo>
                  <a:lnTo>
                    <a:pt x="89" y="219"/>
                  </a:lnTo>
                  <a:lnTo>
                    <a:pt x="88" y="196"/>
                  </a:lnTo>
                  <a:lnTo>
                    <a:pt x="87" y="172"/>
                  </a:lnTo>
                  <a:lnTo>
                    <a:pt x="82" y="149"/>
                  </a:lnTo>
                  <a:lnTo>
                    <a:pt x="78" y="125"/>
                  </a:lnTo>
                  <a:lnTo>
                    <a:pt x="73" y="101"/>
                  </a:lnTo>
                  <a:lnTo>
                    <a:pt x="60" y="51"/>
                  </a:lnTo>
                  <a:lnTo>
                    <a:pt x="44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8" y="50"/>
                  </a:lnTo>
                  <a:lnTo>
                    <a:pt x="208" y="101"/>
                  </a:lnTo>
                  <a:lnTo>
                    <a:pt x="206" y="149"/>
                  </a:lnTo>
                  <a:lnTo>
                    <a:pt x="202" y="196"/>
                  </a:lnTo>
                  <a:lnTo>
                    <a:pt x="199" y="219"/>
                  </a:lnTo>
                  <a:lnTo>
                    <a:pt x="195" y="240"/>
                  </a:lnTo>
                  <a:lnTo>
                    <a:pt x="190" y="262"/>
                  </a:lnTo>
                  <a:lnTo>
                    <a:pt x="184" y="281"/>
                  </a:lnTo>
                  <a:lnTo>
                    <a:pt x="179" y="299"/>
                  </a:lnTo>
                  <a:lnTo>
                    <a:pt x="171" y="317"/>
                  </a:lnTo>
                  <a:lnTo>
                    <a:pt x="162" y="333"/>
                  </a:lnTo>
                  <a:lnTo>
                    <a:pt x="154" y="349"/>
                  </a:lnTo>
                  <a:lnTo>
                    <a:pt x="154" y="349"/>
                  </a:lnTo>
                  <a:lnTo>
                    <a:pt x="184" y="349"/>
                  </a:lnTo>
                  <a:lnTo>
                    <a:pt x="216" y="350"/>
                  </a:lnTo>
                  <a:lnTo>
                    <a:pt x="253" y="353"/>
                  </a:lnTo>
                  <a:lnTo>
                    <a:pt x="272" y="355"/>
                  </a:lnTo>
                  <a:lnTo>
                    <a:pt x="292" y="360"/>
                  </a:lnTo>
                  <a:lnTo>
                    <a:pt x="311" y="364"/>
                  </a:lnTo>
                  <a:lnTo>
                    <a:pt x="329" y="369"/>
                  </a:lnTo>
                  <a:lnTo>
                    <a:pt x="344" y="376"/>
                  </a:lnTo>
                  <a:lnTo>
                    <a:pt x="358" y="384"/>
                  </a:lnTo>
                  <a:lnTo>
                    <a:pt x="369" y="394"/>
                  </a:lnTo>
                  <a:lnTo>
                    <a:pt x="373" y="400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9" y="413"/>
                  </a:lnTo>
                  <a:lnTo>
                    <a:pt x="381" y="422"/>
                  </a:lnTo>
                  <a:lnTo>
                    <a:pt x="383" y="431"/>
                  </a:lnTo>
                  <a:lnTo>
                    <a:pt x="381" y="441"/>
                  </a:lnTo>
                  <a:lnTo>
                    <a:pt x="380" y="446"/>
                  </a:lnTo>
                  <a:lnTo>
                    <a:pt x="377" y="450"/>
                  </a:lnTo>
                  <a:lnTo>
                    <a:pt x="374" y="455"/>
                  </a:lnTo>
                  <a:lnTo>
                    <a:pt x="369" y="459"/>
                  </a:lnTo>
                  <a:lnTo>
                    <a:pt x="363" y="462"/>
                  </a:lnTo>
                  <a:lnTo>
                    <a:pt x="356" y="464"/>
                  </a:lnTo>
                  <a:lnTo>
                    <a:pt x="356" y="464"/>
                  </a:lnTo>
                  <a:lnTo>
                    <a:pt x="339" y="467"/>
                  </a:lnTo>
                  <a:lnTo>
                    <a:pt x="312" y="470"/>
                  </a:lnTo>
                  <a:lnTo>
                    <a:pt x="312" y="470"/>
                  </a:lnTo>
                  <a:lnTo>
                    <a:pt x="315" y="482"/>
                  </a:lnTo>
                  <a:lnTo>
                    <a:pt x="314" y="488"/>
                  </a:lnTo>
                  <a:lnTo>
                    <a:pt x="312" y="493"/>
                  </a:lnTo>
                  <a:lnTo>
                    <a:pt x="310" y="497"/>
                  </a:lnTo>
                  <a:lnTo>
                    <a:pt x="306" y="501"/>
                  </a:lnTo>
                  <a:lnTo>
                    <a:pt x="300" y="504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79" y="506"/>
                  </a:lnTo>
                  <a:lnTo>
                    <a:pt x="266" y="504"/>
                  </a:lnTo>
                  <a:lnTo>
                    <a:pt x="253" y="501"/>
                  </a:lnTo>
                  <a:lnTo>
                    <a:pt x="239" y="497"/>
                  </a:lnTo>
                  <a:lnTo>
                    <a:pt x="228" y="492"/>
                  </a:lnTo>
                  <a:lnTo>
                    <a:pt x="217" y="488"/>
                  </a:lnTo>
                  <a:lnTo>
                    <a:pt x="201" y="478"/>
                  </a:lnTo>
                  <a:lnTo>
                    <a:pt x="201" y="478"/>
                  </a:lnTo>
                  <a:lnTo>
                    <a:pt x="193" y="478"/>
                  </a:lnTo>
                  <a:lnTo>
                    <a:pt x="193" y="478"/>
                  </a:lnTo>
                  <a:lnTo>
                    <a:pt x="191" y="482"/>
                  </a:lnTo>
                  <a:lnTo>
                    <a:pt x="188" y="488"/>
                  </a:lnTo>
                  <a:lnTo>
                    <a:pt x="184" y="493"/>
                  </a:lnTo>
                  <a:lnTo>
                    <a:pt x="179" y="499"/>
                  </a:lnTo>
                  <a:lnTo>
                    <a:pt x="171" y="504"/>
                  </a:lnTo>
                  <a:lnTo>
                    <a:pt x="160" y="508"/>
                  </a:lnTo>
                  <a:lnTo>
                    <a:pt x="149" y="512"/>
                  </a:lnTo>
                  <a:lnTo>
                    <a:pt x="133" y="515"/>
                  </a:lnTo>
                  <a:lnTo>
                    <a:pt x="133" y="515"/>
                  </a:lnTo>
                  <a:lnTo>
                    <a:pt x="120" y="517"/>
                  </a:lnTo>
                  <a:lnTo>
                    <a:pt x="104" y="517"/>
                  </a:lnTo>
                  <a:lnTo>
                    <a:pt x="92" y="515"/>
                  </a:lnTo>
                  <a:lnTo>
                    <a:pt x="80" y="512"/>
                  </a:lnTo>
                  <a:lnTo>
                    <a:pt x="69" y="508"/>
                  </a:lnTo>
                  <a:lnTo>
                    <a:pt x="58" y="503"/>
                  </a:lnTo>
                  <a:lnTo>
                    <a:pt x="48" y="497"/>
                  </a:lnTo>
                  <a:lnTo>
                    <a:pt x="40" y="490"/>
                  </a:lnTo>
                  <a:lnTo>
                    <a:pt x="25" y="477"/>
                  </a:lnTo>
                  <a:lnTo>
                    <a:pt x="14" y="463"/>
                  </a:lnTo>
                  <a:lnTo>
                    <a:pt x="5" y="449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30"/>
                  </a:lnTo>
                  <a:lnTo>
                    <a:pt x="0" y="420"/>
                  </a:lnTo>
                  <a:lnTo>
                    <a:pt x="1" y="413"/>
                  </a:lnTo>
                  <a:lnTo>
                    <a:pt x="4" y="405"/>
                  </a:lnTo>
                  <a:lnTo>
                    <a:pt x="8" y="398"/>
                  </a:lnTo>
                  <a:lnTo>
                    <a:pt x="12" y="391"/>
                  </a:lnTo>
                  <a:lnTo>
                    <a:pt x="25" y="379"/>
                  </a:lnTo>
                  <a:lnTo>
                    <a:pt x="36" y="369"/>
                  </a:lnTo>
                  <a:lnTo>
                    <a:pt x="47" y="362"/>
                  </a:lnTo>
                  <a:lnTo>
                    <a:pt x="58" y="357"/>
                  </a:lnTo>
                  <a:lnTo>
                    <a:pt x="58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3EC37A0A-6D7C-21A3-8FFC-775C9EF27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200" y="2589213"/>
              <a:ext cx="931863" cy="1909763"/>
            </a:xfrm>
            <a:custGeom>
              <a:avLst/>
              <a:gdLst>
                <a:gd name="T0" fmla="*/ 115 w 587"/>
                <a:gd name="T1" fmla="*/ 1202 h 1203"/>
                <a:gd name="T2" fmla="*/ 148 w 587"/>
                <a:gd name="T3" fmla="*/ 1153 h 1203"/>
                <a:gd name="T4" fmla="*/ 223 w 587"/>
                <a:gd name="T5" fmla="*/ 1009 h 1203"/>
                <a:gd name="T6" fmla="*/ 314 w 587"/>
                <a:gd name="T7" fmla="*/ 802 h 1203"/>
                <a:gd name="T8" fmla="*/ 369 w 587"/>
                <a:gd name="T9" fmla="*/ 644 h 1203"/>
                <a:gd name="T10" fmla="*/ 402 w 587"/>
                <a:gd name="T11" fmla="*/ 520 h 1203"/>
                <a:gd name="T12" fmla="*/ 424 w 587"/>
                <a:gd name="T13" fmla="*/ 397 h 1203"/>
                <a:gd name="T14" fmla="*/ 431 w 587"/>
                <a:gd name="T15" fmla="*/ 280 h 1203"/>
                <a:gd name="T16" fmla="*/ 458 w 587"/>
                <a:gd name="T17" fmla="*/ 236 h 1203"/>
                <a:gd name="T18" fmla="*/ 544 w 587"/>
                <a:gd name="T19" fmla="*/ 204 h 1203"/>
                <a:gd name="T20" fmla="*/ 577 w 587"/>
                <a:gd name="T21" fmla="*/ 183 h 1203"/>
                <a:gd name="T22" fmla="*/ 587 w 587"/>
                <a:gd name="T23" fmla="*/ 168 h 1203"/>
                <a:gd name="T24" fmla="*/ 586 w 587"/>
                <a:gd name="T25" fmla="*/ 160 h 1203"/>
                <a:gd name="T26" fmla="*/ 564 w 587"/>
                <a:gd name="T27" fmla="*/ 148 h 1203"/>
                <a:gd name="T28" fmla="*/ 522 w 587"/>
                <a:gd name="T29" fmla="*/ 146 h 1203"/>
                <a:gd name="T30" fmla="*/ 482 w 587"/>
                <a:gd name="T31" fmla="*/ 156 h 1203"/>
                <a:gd name="T32" fmla="*/ 506 w 587"/>
                <a:gd name="T33" fmla="*/ 114 h 1203"/>
                <a:gd name="T34" fmla="*/ 531 w 587"/>
                <a:gd name="T35" fmla="*/ 50 h 1203"/>
                <a:gd name="T36" fmla="*/ 532 w 587"/>
                <a:gd name="T37" fmla="*/ 18 h 1203"/>
                <a:gd name="T38" fmla="*/ 522 w 587"/>
                <a:gd name="T39" fmla="*/ 3 h 1203"/>
                <a:gd name="T40" fmla="*/ 507 w 587"/>
                <a:gd name="T41" fmla="*/ 0 h 1203"/>
                <a:gd name="T42" fmla="*/ 485 w 587"/>
                <a:gd name="T43" fmla="*/ 14 h 1203"/>
                <a:gd name="T44" fmla="*/ 440 w 587"/>
                <a:gd name="T45" fmla="*/ 80 h 1203"/>
                <a:gd name="T46" fmla="*/ 420 w 587"/>
                <a:gd name="T47" fmla="*/ 101 h 1203"/>
                <a:gd name="T48" fmla="*/ 413 w 587"/>
                <a:gd name="T49" fmla="*/ 101 h 1203"/>
                <a:gd name="T50" fmla="*/ 407 w 587"/>
                <a:gd name="T51" fmla="*/ 88 h 1203"/>
                <a:gd name="T52" fmla="*/ 401 w 587"/>
                <a:gd name="T53" fmla="*/ 39 h 1203"/>
                <a:gd name="T54" fmla="*/ 393 w 587"/>
                <a:gd name="T55" fmla="*/ 18 h 1203"/>
                <a:gd name="T56" fmla="*/ 382 w 587"/>
                <a:gd name="T57" fmla="*/ 8 h 1203"/>
                <a:gd name="T58" fmla="*/ 368 w 587"/>
                <a:gd name="T59" fmla="*/ 10 h 1203"/>
                <a:gd name="T60" fmla="*/ 350 w 587"/>
                <a:gd name="T61" fmla="*/ 30 h 1203"/>
                <a:gd name="T62" fmla="*/ 346 w 587"/>
                <a:gd name="T63" fmla="*/ 57 h 1203"/>
                <a:gd name="T64" fmla="*/ 350 w 587"/>
                <a:gd name="T65" fmla="*/ 95 h 1203"/>
                <a:gd name="T66" fmla="*/ 346 w 587"/>
                <a:gd name="T67" fmla="*/ 113 h 1203"/>
                <a:gd name="T68" fmla="*/ 336 w 587"/>
                <a:gd name="T69" fmla="*/ 113 h 1203"/>
                <a:gd name="T70" fmla="*/ 296 w 587"/>
                <a:gd name="T71" fmla="*/ 90 h 1203"/>
                <a:gd name="T72" fmla="*/ 258 w 587"/>
                <a:gd name="T73" fmla="*/ 69 h 1203"/>
                <a:gd name="T74" fmla="*/ 239 w 587"/>
                <a:gd name="T75" fmla="*/ 69 h 1203"/>
                <a:gd name="T76" fmla="*/ 226 w 587"/>
                <a:gd name="T77" fmla="*/ 83 h 1203"/>
                <a:gd name="T78" fmla="*/ 223 w 587"/>
                <a:gd name="T79" fmla="*/ 98 h 1203"/>
                <a:gd name="T80" fmla="*/ 234 w 587"/>
                <a:gd name="T81" fmla="*/ 121 h 1203"/>
                <a:gd name="T82" fmla="*/ 294 w 587"/>
                <a:gd name="T83" fmla="*/ 186 h 1203"/>
                <a:gd name="T84" fmla="*/ 313 w 587"/>
                <a:gd name="T85" fmla="*/ 207 h 1203"/>
                <a:gd name="T86" fmla="*/ 313 w 587"/>
                <a:gd name="T87" fmla="*/ 247 h 1203"/>
                <a:gd name="T88" fmla="*/ 298 w 587"/>
                <a:gd name="T89" fmla="*/ 372 h 1203"/>
                <a:gd name="T90" fmla="*/ 273 w 587"/>
                <a:gd name="T91" fmla="*/ 498 h 1203"/>
                <a:gd name="T92" fmla="*/ 234 w 587"/>
                <a:gd name="T93" fmla="*/ 631 h 1203"/>
                <a:gd name="T94" fmla="*/ 181 w 587"/>
                <a:gd name="T95" fmla="*/ 757 h 1203"/>
                <a:gd name="T96" fmla="*/ 51 w 587"/>
                <a:gd name="T97" fmla="*/ 1002 h 1203"/>
                <a:gd name="T98" fmla="*/ 0 w 587"/>
                <a:gd name="T99" fmla="*/ 1094 h 1203"/>
                <a:gd name="T100" fmla="*/ 10 w 587"/>
                <a:gd name="T101" fmla="*/ 1102 h 1203"/>
                <a:gd name="T102" fmla="*/ 57 w 587"/>
                <a:gd name="T103" fmla="*/ 1134 h 1203"/>
                <a:gd name="T104" fmla="*/ 95 w 587"/>
                <a:gd name="T105" fmla="*/ 1174 h 1203"/>
                <a:gd name="T106" fmla="*/ 113 w 587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7" h="1203">
                  <a:moveTo>
                    <a:pt x="113" y="1203"/>
                  </a:moveTo>
                  <a:lnTo>
                    <a:pt x="113" y="1203"/>
                  </a:lnTo>
                  <a:lnTo>
                    <a:pt x="115" y="1202"/>
                  </a:lnTo>
                  <a:lnTo>
                    <a:pt x="117" y="1199"/>
                  </a:lnTo>
                  <a:lnTo>
                    <a:pt x="130" y="1181"/>
                  </a:lnTo>
                  <a:lnTo>
                    <a:pt x="148" y="1153"/>
                  </a:lnTo>
                  <a:lnTo>
                    <a:pt x="170" y="1113"/>
                  </a:lnTo>
                  <a:lnTo>
                    <a:pt x="194" y="1065"/>
                  </a:lnTo>
                  <a:lnTo>
                    <a:pt x="223" y="1009"/>
                  </a:lnTo>
                  <a:lnTo>
                    <a:pt x="254" y="945"/>
                  </a:lnTo>
                  <a:lnTo>
                    <a:pt x="284" y="876"/>
                  </a:lnTo>
                  <a:lnTo>
                    <a:pt x="314" y="802"/>
                  </a:lnTo>
                  <a:lnTo>
                    <a:pt x="343" y="723"/>
                  </a:lnTo>
                  <a:lnTo>
                    <a:pt x="357" y="684"/>
                  </a:lnTo>
                  <a:lnTo>
                    <a:pt x="369" y="644"/>
                  </a:lnTo>
                  <a:lnTo>
                    <a:pt x="382" y="602"/>
                  </a:lnTo>
                  <a:lnTo>
                    <a:pt x="393" y="561"/>
                  </a:lnTo>
                  <a:lnTo>
                    <a:pt x="402" y="520"/>
                  </a:lnTo>
                  <a:lnTo>
                    <a:pt x="411" y="478"/>
                  </a:lnTo>
                  <a:lnTo>
                    <a:pt x="419" y="438"/>
                  </a:lnTo>
                  <a:lnTo>
                    <a:pt x="424" y="397"/>
                  </a:lnTo>
                  <a:lnTo>
                    <a:pt x="429" y="357"/>
                  </a:lnTo>
                  <a:lnTo>
                    <a:pt x="431" y="318"/>
                  </a:lnTo>
                  <a:lnTo>
                    <a:pt x="431" y="280"/>
                  </a:lnTo>
                  <a:lnTo>
                    <a:pt x="430" y="243"/>
                  </a:lnTo>
                  <a:lnTo>
                    <a:pt x="430" y="243"/>
                  </a:lnTo>
                  <a:lnTo>
                    <a:pt x="458" y="236"/>
                  </a:lnTo>
                  <a:lnTo>
                    <a:pt x="484" y="227"/>
                  </a:lnTo>
                  <a:lnTo>
                    <a:pt x="515" y="216"/>
                  </a:lnTo>
                  <a:lnTo>
                    <a:pt x="544" y="204"/>
                  </a:lnTo>
                  <a:lnTo>
                    <a:pt x="558" y="199"/>
                  </a:lnTo>
                  <a:lnTo>
                    <a:pt x="569" y="190"/>
                  </a:lnTo>
                  <a:lnTo>
                    <a:pt x="577" y="183"/>
                  </a:lnTo>
                  <a:lnTo>
                    <a:pt x="584" y="175"/>
                  </a:lnTo>
                  <a:lnTo>
                    <a:pt x="586" y="171"/>
                  </a:lnTo>
                  <a:lnTo>
                    <a:pt x="587" y="168"/>
                  </a:lnTo>
                  <a:lnTo>
                    <a:pt x="586" y="164"/>
                  </a:lnTo>
                  <a:lnTo>
                    <a:pt x="586" y="160"/>
                  </a:lnTo>
                  <a:lnTo>
                    <a:pt x="586" y="160"/>
                  </a:lnTo>
                  <a:lnTo>
                    <a:pt x="580" y="156"/>
                  </a:lnTo>
                  <a:lnTo>
                    <a:pt x="573" y="152"/>
                  </a:lnTo>
                  <a:lnTo>
                    <a:pt x="564" y="148"/>
                  </a:lnTo>
                  <a:lnTo>
                    <a:pt x="550" y="145"/>
                  </a:lnTo>
                  <a:lnTo>
                    <a:pt x="532" y="145"/>
                  </a:lnTo>
                  <a:lnTo>
                    <a:pt x="522" y="146"/>
                  </a:lnTo>
                  <a:lnTo>
                    <a:pt x="510" y="148"/>
                  </a:lnTo>
                  <a:lnTo>
                    <a:pt x="497" y="150"/>
                  </a:lnTo>
                  <a:lnTo>
                    <a:pt x="482" y="156"/>
                  </a:lnTo>
                  <a:lnTo>
                    <a:pt x="482" y="156"/>
                  </a:lnTo>
                  <a:lnTo>
                    <a:pt x="495" y="135"/>
                  </a:lnTo>
                  <a:lnTo>
                    <a:pt x="506" y="114"/>
                  </a:lnTo>
                  <a:lnTo>
                    <a:pt x="518" y="90"/>
                  </a:lnTo>
                  <a:lnTo>
                    <a:pt x="528" y="64"/>
                  </a:lnTo>
                  <a:lnTo>
                    <a:pt x="531" y="50"/>
                  </a:lnTo>
                  <a:lnTo>
                    <a:pt x="533" y="39"/>
                  </a:lnTo>
                  <a:lnTo>
                    <a:pt x="533" y="28"/>
                  </a:lnTo>
                  <a:lnTo>
                    <a:pt x="532" y="18"/>
                  </a:lnTo>
                  <a:lnTo>
                    <a:pt x="528" y="10"/>
                  </a:lnTo>
                  <a:lnTo>
                    <a:pt x="525" y="6"/>
                  </a:lnTo>
                  <a:lnTo>
                    <a:pt x="522" y="3"/>
                  </a:lnTo>
                  <a:lnTo>
                    <a:pt x="522" y="3"/>
                  </a:lnTo>
                  <a:lnTo>
                    <a:pt x="514" y="0"/>
                  </a:lnTo>
                  <a:lnTo>
                    <a:pt x="507" y="0"/>
                  </a:lnTo>
                  <a:lnTo>
                    <a:pt x="499" y="2"/>
                  </a:lnTo>
                  <a:lnTo>
                    <a:pt x="492" y="7"/>
                  </a:lnTo>
                  <a:lnTo>
                    <a:pt x="485" y="14"/>
                  </a:lnTo>
                  <a:lnTo>
                    <a:pt x="478" y="22"/>
                  </a:lnTo>
                  <a:lnTo>
                    <a:pt x="464" y="41"/>
                  </a:lnTo>
                  <a:lnTo>
                    <a:pt x="440" y="80"/>
                  </a:lnTo>
                  <a:lnTo>
                    <a:pt x="429" y="95"/>
                  </a:lnTo>
                  <a:lnTo>
                    <a:pt x="424" y="99"/>
                  </a:lnTo>
                  <a:lnTo>
                    <a:pt x="420" y="101"/>
                  </a:lnTo>
                  <a:lnTo>
                    <a:pt x="420" y="101"/>
                  </a:lnTo>
                  <a:lnTo>
                    <a:pt x="416" y="102"/>
                  </a:lnTo>
                  <a:lnTo>
                    <a:pt x="413" y="101"/>
                  </a:lnTo>
                  <a:lnTo>
                    <a:pt x="411" y="99"/>
                  </a:lnTo>
                  <a:lnTo>
                    <a:pt x="409" y="97"/>
                  </a:lnTo>
                  <a:lnTo>
                    <a:pt x="407" y="88"/>
                  </a:lnTo>
                  <a:lnTo>
                    <a:pt x="405" y="79"/>
                  </a:lnTo>
                  <a:lnTo>
                    <a:pt x="404" y="52"/>
                  </a:lnTo>
                  <a:lnTo>
                    <a:pt x="401" y="39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93" y="18"/>
                  </a:lnTo>
                  <a:lnTo>
                    <a:pt x="390" y="14"/>
                  </a:lnTo>
                  <a:lnTo>
                    <a:pt x="386" y="10"/>
                  </a:lnTo>
                  <a:lnTo>
                    <a:pt x="382" y="8"/>
                  </a:lnTo>
                  <a:lnTo>
                    <a:pt x="378" y="8"/>
                  </a:lnTo>
                  <a:lnTo>
                    <a:pt x="374" y="8"/>
                  </a:lnTo>
                  <a:lnTo>
                    <a:pt x="368" y="10"/>
                  </a:lnTo>
                  <a:lnTo>
                    <a:pt x="364" y="13"/>
                  </a:lnTo>
                  <a:lnTo>
                    <a:pt x="357" y="21"/>
                  </a:lnTo>
                  <a:lnTo>
                    <a:pt x="350" y="30"/>
                  </a:lnTo>
                  <a:lnTo>
                    <a:pt x="346" y="43"/>
                  </a:lnTo>
                  <a:lnTo>
                    <a:pt x="346" y="50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9" y="84"/>
                  </a:lnTo>
                  <a:lnTo>
                    <a:pt x="350" y="95"/>
                  </a:lnTo>
                  <a:lnTo>
                    <a:pt x="350" y="103"/>
                  </a:lnTo>
                  <a:lnTo>
                    <a:pt x="347" y="110"/>
                  </a:lnTo>
                  <a:lnTo>
                    <a:pt x="346" y="113"/>
                  </a:lnTo>
                  <a:lnTo>
                    <a:pt x="343" y="114"/>
                  </a:lnTo>
                  <a:lnTo>
                    <a:pt x="340" y="114"/>
                  </a:lnTo>
                  <a:lnTo>
                    <a:pt x="336" y="113"/>
                  </a:lnTo>
                  <a:lnTo>
                    <a:pt x="325" y="108"/>
                  </a:lnTo>
                  <a:lnTo>
                    <a:pt x="325" y="108"/>
                  </a:lnTo>
                  <a:lnTo>
                    <a:pt x="296" y="90"/>
                  </a:lnTo>
                  <a:lnTo>
                    <a:pt x="280" y="80"/>
                  </a:lnTo>
                  <a:lnTo>
                    <a:pt x="265" y="72"/>
                  </a:lnTo>
                  <a:lnTo>
                    <a:pt x="258" y="69"/>
                  </a:lnTo>
                  <a:lnTo>
                    <a:pt x="251" y="68"/>
                  </a:lnTo>
                  <a:lnTo>
                    <a:pt x="244" y="68"/>
                  </a:lnTo>
                  <a:lnTo>
                    <a:pt x="239" y="69"/>
                  </a:lnTo>
                  <a:lnTo>
                    <a:pt x="233" y="72"/>
                  </a:lnTo>
                  <a:lnTo>
                    <a:pt x="229" y="76"/>
                  </a:lnTo>
                  <a:lnTo>
                    <a:pt x="226" y="83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8"/>
                  </a:lnTo>
                  <a:lnTo>
                    <a:pt x="226" y="106"/>
                  </a:lnTo>
                  <a:lnTo>
                    <a:pt x="229" y="113"/>
                  </a:lnTo>
                  <a:lnTo>
                    <a:pt x="234" y="121"/>
                  </a:lnTo>
                  <a:lnTo>
                    <a:pt x="247" y="139"/>
                  </a:lnTo>
                  <a:lnTo>
                    <a:pt x="262" y="156"/>
                  </a:lnTo>
                  <a:lnTo>
                    <a:pt x="294" y="186"/>
                  </a:lnTo>
                  <a:lnTo>
                    <a:pt x="306" y="197"/>
                  </a:lnTo>
                  <a:lnTo>
                    <a:pt x="313" y="207"/>
                  </a:lnTo>
                  <a:lnTo>
                    <a:pt x="313" y="207"/>
                  </a:lnTo>
                  <a:lnTo>
                    <a:pt x="314" y="214"/>
                  </a:lnTo>
                  <a:lnTo>
                    <a:pt x="314" y="227"/>
                  </a:lnTo>
                  <a:lnTo>
                    <a:pt x="313" y="247"/>
                  </a:lnTo>
                  <a:lnTo>
                    <a:pt x="312" y="272"/>
                  </a:lnTo>
                  <a:lnTo>
                    <a:pt x="303" y="335"/>
                  </a:lnTo>
                  <a:lnTo>
                    <a:pt x="298" y="372"/>
                  </a:lnTo>
                  <a:lnTo>
                    <a:pt x="291" y="412"/>
                  </a:lnTo>
                  <a:lnTo>
                    <a:pt x="283" y="453"/>
                  </a:lnTo>
                  <a:lnTo>
                    <a:pt x="273" y="498"/>
                  </a:lnTo>
                  <a:lnTo>
                    <a:pt x="261" y="542"/>
                  </a:lnTo>
                  <a:lnTo>
                    <a:pt x="248" y="586"/>
                  </a:lnTo>
                  <a:lnTo>
                    <a:pt x="234" y="631"/>
                  </a:lnTo>
                  <a:lnTo>
                    <a:pt x="218" y="675"/>
                  </a:lnTo>
                  <a:lnTo>
                    <a:pt x="200" y="717"/>
                  </a:lnTo>
                  <a:lnTo>
                    <a:pt x="181" y="757"/>
                  </a:lnTo>
                  <a:lnTo>
                    <a:pt x="181" y="757"/>
                  </a:lnTo>
                  <a:lnTo>
                    <a:pt x="108" y="897"/>
                  </a:lnTo>
                  <a:lnTo>
                    <a:pt x="51" y="1002"/>
                  </a:lnTo>
                  <a:lnTo>
                    <a:pt x="14" y="1068"/>
                  </a:lnTo>
                  <a:lnTo>
                    <a:pt x="0" y="1094"/>
                  </a:lnTo>
                  <a:lnTo>
                    <a:pt x="0" y="1094"/>
                  </a:lnTo>
                  <a:lnTo>
                    <a:pt x="0" y="1095"/>
                  </a:lnTo>
                  <a:lnTo>
                    <a:pt x="3" y="1097"/>
                  </a:lnTo>
                  <a:lnTo>
                    <a:pt x="10" y="1102"/>
                  </a:lnTo>
                  <a:lnTo>
                    <a:pt x="24" y="1109"/>
                  </a:lnTo>
                  <a:lnTo>
                    <a:pt x="39" y="1119"/>
                  </a:lnTo>
                  <a:lnTo>
                    <a:pt x="57" y="1134"/>
                  </a:lnTo>
                  <a:lnTo>
                    <a:pt x="76" y="1152"/>
                  </a:lnTo>
                  <a:lnTo>
                    <a:pt x="86" y="1162"/>
                  </a:lnTo>
                  <a:lnTo>
                    <a:pt x="95" y="1174"/>
                  </a:lnTo>
                  <a:lnTo>
                    <a:pt x="105" y="1188"/>
                  </a:lnTo>
                  <a:lnTo>
                    <a:pt x="113" y="1203"/>
                  </a:lnTo>
                  <a:lnTo>
                    <a:pt x="113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89E05439-DFF9-BF01-A680-3F5E9CB40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2479676"/>
              <a:ext cx="928688" cy="1909763"/>
            </a:xfrm>
            <a:custGeom>
              <a:avLst/>
              <a:gdLst>
                <a:gd name="T0" fmla="*/ 471 w 585"/>
                <a:gd name="T1" fmla="*/ 1203 h 1203"/>
                <a:gd name="T2" fmla="*/ 439 w 585"/>
                <a:gd name="T3" fmla="*/ 1153 h 1203"/>
                <a:gd name="T4" fmla="*/ 362 w 585"/>
                <a:gd name="T5" fmla="*/ 1010 h 1203"/>
                <a:gd name="T6" fmla="*/ 271 w 585"/>
                <a:gd name="T7" fmla="*/ 802 h 1203"/>
                <a:gd name="T8" fmla="*/ 216 w 585"/>
                <a:gd name="T9" fmla="*/ 644 h 1203"/>
                <a:gd name="T10" fmla="*/ 183 w 585"/>
                <a:gd name="T11" fmla="*/ 521 h 1203"/>
                <a:gd name="T12" fmla="*/ 161 w 585"/>
                <a:gd name="T13" fmla="*/ 398 h 1203"/>
                <a:gd name="T14" fmla="*/ 154 w 585"/>
                <a:gd name="T15" fmla="*/ 280 h 1203"/>
                <a:gd name="T16" fmla="*/ 129 w 585"/>
                <a:gd name="T17" fmla="*/ 236 h 1203"/>
                <a:gd name="T18" fmla="*/ 41 w 585"/>
                <a:gd name="T19" fmla="*/ 206 h 1203"/>
                <a:gd name="T20" fmla="*/ 8 w 585"/>
                <a:gd name="T21" fmla="*/ 183 h 1203"/>
                <a:gd name="T22" fmla="*/ 0 w 585"/>
                <a:gd name="T23" fmla="*/ 168 h 1203"/>
                <a:gd name="T24" fmla="*/ 1 w 585"/>
                <a:gd name="T25" fmla="*/ 160 h 1203"/>
                <a:gd name="T26" fmla="*/ 22 w 585"/>
                <a:gd name="T27" fmla="*/ 148 h 1203"/>
                <a:gd name="T28" fmla="*/ 65 w 585"/>
                <a:gd name="T29" fmla="*/ 146 h 1203"/>
                <a:gd name="T30" fmla="*/ 103 w 585"/>
                <a:gd name="T31" fmla="*/ 156 h 1203"/>
                <a:gd name="T32" fmla="*/ 80 w 585"/>
                <a:gd name="T33" fmla="*/ 115 h 1203"/>
                <a:gd name="T34" fmla="*/ 55 w 585"/>
                <a:gd name="T35" fmla="*/ 51 h 1203"/>
                <a:gd name="T36" fmla="*/ 54 w 585"/>
                <a:gd name="T37" fmla="*/ 18 h 1203"/>
                <a:gd name="T38" fmla="*/ 63 w 585"/>
                <a:gd name="T39" fmla="*/ 4 h 1203"/>
                <a:gd name="T40" fmla="*/ 79 w 585"/>
                <a:gd name="T41" fmla="*/ 0 h 1203"/>
                <a:gd name="T42" fmla="*/ 101 w 585"/>
                <a:gd name="T43" fmla="*/ 14 h 1203"/>
                <a:gd name="T44" fmla="*/ 146 w 585"/>
                <a:gd name="T45" fmla="*/ 82 h 1203"/>
                <a:gd name="T46" fmla="*/ 165 w 585"/>
                <a:gd name="T47" fmla="*/ 102 h 1203"/>
                <a:gd name="T48" fmla="*/ 172 w 585"/>
                <a:gd name="T49" fmla="*/ 101 h 1203"/>
                <a:gd name="T50" fmla="*/ 179 w 585"/>
                <a:gd name="T51" fmla="*/ 90 h 1203"/>
                <a:gd name="T52" fmla="*/ 185 w 585"/>
                <a:gd name="T53" fmla="*/ 39 h 1203"/>
                <a:gd name="T54" fmla="*/ 193 w 585"/>
                <a:gd name="T55" fmla="*/ 18 h 1203"/>
                <a:gd name="T56" fmla="*/ 204 w 585"/>
                <a:gd name="T57" fmla="*/ 9 h 1203"/>
                <a:gd name="T58" fmla="*/ 218 w 585"/>
                <a:gd name="T59" fmla="*/ 11 h 1203"/>
                <a:gd name="T60" fmla="*/ 236 w 585"/>
                <a:gd name="T61" fmla="*/ 32 h 1203"/>
                <a:gd name="T62" fmla="*/ 240 w 585"/>
                <a:gd name="T63" fmla="*/ 58 h 1203"/>
                <a:gd name="T64" fmla="*/ 236 w 585"/>
                <a:gd name="T65" fmla="*/ 95 h 1203"/>
                <a:gd name="T66" fmla="*/ 240 w 585"/>
                <a:gd name="T67" fmla="*/ 113 h 1203"/>
                <a:gd name="T68" fmla="*/ 249 w 585"/>
                <a:gd name="T69" fmla="*/ 113 h 1203"/>
                <a:gd name="T70" fmla="*/ 289 w 585"/>
                <a:gd name="T71" fmla="*/ 90 h 1203"/>
                <a:gd name="T72" fmla="*/ 328 w 585"/>
                <a:gd name="T73" fmla="*/ 71 h 1203"/>
                <a:gd name="T74" fmla="*/ 347 w 585"/>
                <a:gd name="T75" fmla="*/ 69 h 1203"/>
                <a:gd name="T76" fmla="*/ 360 w 585"/>
                <a:gd name="T77" fmla="*/ 83 h 1203"/>
                <a:gd name="T78" fmla="*/ 362 w 585"/>
                <a:gd name="T79" fmla="*/ 99 h 1203"/>
                <a:gd name="T80" fmla="*/ 351 w 585"/>
                <a:gd name="T81" fmla="*/ 123 h 1203"/>
                <a:gd name="T82" fmla="*/ 292 w 585"/>
                <a:gd name="T83" fmla="*/ 186 h 1203"/>
                <a:gd name="T84" fmla="*/ 274 w 585"/>
                <a:gd name="T85" fmla="*/ 207 h 1203"/>
                <a:gd name="T86" fmla="*/ 273 w 585"/>
                <a:gd name="T87" fmla="*/ 248 h 1203"/>
                <a:gd name="T88" fmla="*/ 288 w 585"/>
                <a:gd name="T89" fmla="*/ 372 h 1203"/>
                <a:gd name="T90" fmla="*/ 314 w 585"/>
                <a:gd name="T91" fmla="*/ 498 h 1203"/>
                <a:gd name="T92" fmla="*/ 353 w 585"/>
                <a:gd name="T93" fmla="*/ 631 h 1203"/>
                <a:gd name="T94" fmla="*/ 405 w 585"/>
                <a:gd name="T95" fmla="*/ 758 h 1203"/>
                <a:gd name="T96" fmla="*/ 534 w 585"/>
                <a:gd name="T97" fmla="*/ 1002 h 1203"/>
                <a:gd name="T98" fmla="*/ 585 w 585"/>
                <a:gd name="T99" fmla="*/ 1096 h 1203"/>
                <a:gd name="T100" fmla="*/ 576 w 585"/>
                <a:gd name="T101" fmla="*/ 1102 h 1203"/>
                <a:gd name="T102" fmla="*/ 529 w 585"/>
                <a:gd name="T103" fmla="*/ 1134 h 1203"/>
                <a:gd name="T104" fmla="*/ 490 w 585"/>
                <a:gd name="T105" fmla="*/ 1176 h 1203"/>
                <a:gd name="T106" fmla="*/ 472 w 585"/>
                <a:gd name="T107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1203">
                  <a:moveTo>
                    <a:pt x="472" y="1203"/>
                  </a:moveTo>
                  <a:lnTo>
                    <a:pt x="472" y="1203"/>
                  </a:lnTo>
                  <a:lnTo>
                    <a:pt x="471" y="1203"/>
                  </a:lnTo>
                  <a:lnTo>
                    <a:pt x="468" y="1199"/>
                  </a:lnTo>
                  <a:lnTo>
                    <a:pt x="456" y="1182"/>
                  </a:lnTo>
                  <a:lnTo>
                    <a:pt x="439" y="1153"/>
                  </a:lnTo>
                  <a:lnTo>
                    <a:pt x="417" y="1115"/>
                  </a:lnTo>
                  <a:lnTo>
                    <a:pt x="391" y="1067"/>
                  </a:lnTo>
                  <a:lnTo>
                    <a:pt x="362" y="1010"/>
                  </a:lnTo>
                  <a:lnTo>
                    <a:pt x="332" y="945"/>
                  </a:lnTo>
                  <a:lnTo>
                    <a:pt x="302" y="877"/>
                  </a:lnTo>
                  <a:lnTo>
                    <a:pt x="271" y="802"/>
                  </a:lnTo>
                  <a:lnTo>
                    <a:pt x="242" y="724"/>
                  </a:lnTo>
                  <a:lnTo>
                    <a:pt x="229" y="684"/>
                  </a:lnTo>
                  <a:lnTo>
                    <a:pt x="216" y="644"/>
                  </a:lnTo>
                  <a:lnTo>
                    <a:pt x="204" y="602"/>
                  </a:lnTo>
                  <a:lnTo>
                    <a:pt x="193" y="561"/>
                  </a:lnTo>
                  <a:lnTo>
                    <a:pt x="183" y="521"/>
                  </a:lnTo>
                  <a:lnTo>
                    <a:pt x="175" y="480"/>
                  </a:lnTo>
                  <a:lnTo>
                    <a:pt x="168" y="438"/>
                  </a:lnTo>
                  <a:lnTo>
                    <a:pt x="161" y="398"/>
                  </a:lnTo>
                  <a:lnTo>
                    <a:pt x="157" y="358"/>
                  </a:lnTo>
                  <a:lnTo>
                    <a:pt x="156" y="319"/>
                  </a:lnTo>
                  <a:lnTo>
                    <a:pt x="154" y="280"/>
                  </a:lnTo>
                  <a:lnTo>
                    <a:pt x="156" y="243"/>
                  </a:lnTo>
                  <a:lnTo>
                    <a:pt x="156" y="243"/>
                  </a:lnTo>
                  <a:lnTo>
                    <a:pt x="129" y="236"/>
                  </a:lnTo>
                  <a:lnTo>
                    <a:pt x="102" y="228"/>
                  </a:lnTo>
                  <a:lnTo>
                    <a:pt x="72" y="218"/>
                  </a:lnTo>
                  <a:lnTo>
                    <a:pt x="41" y="206"/>
                  </a:lnTo>
                  <a:lnTo>
                    <a:pt x="29" y="199"/>
                  </a:lnTo>
                  <a:lnTo>
                    <a:pt x="17" y="192"/>
                  </a:lnTo>
                  <a:lnTo>
                    <a:pt x="8" y="183"/>
                  </a:lnTo>
                  <a:lnTo>
                    <a:pt x="1" y="177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1" y="160"/>
                  </a:lnTo>
                  <a:lnTo>
                    <a:pt x="1" y="160"/>
                  </a:lnTo>
                  <a:lnTo>
                    <a:pt x="6" y="156"/>
                  </a:lnTo>
                  <a:lnTo>
                    <a:pt x="12" y="152"/>
                  </a:lnTo>
                  <a:lnTo>
                    <a:pt x="22" y="148"/>
                  </a:lnTo>
                  <a:lnTo>
                    <a:pt x="36" y="145"/>
                  </a:lnTo>
                  <a:lnTo>
                    <a:pt x="54" y="145"/>
                  </a:lnTo>
                  <a:lnTo>
                    <a:pt x="65" y="146"/>
                  </a:lnTo>
                  <a:lnTo>
                    <a:pt x="76" y="149"/>
                  </a:lnTo>
                  <a:lnTo>
                    <a:pt x="88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91" y="137"/>
                  </a:lnTo>
                  <a:lnTo>
                    <a:pt x="80" y="115"/>
                  </a:lnTo>
                  <a:lnTo>
                    <a:pt x="67" y="90"/>
                  </a:lnTo>
                  <a:lnTo>
                    <a:pt x="58" y="64"/>
                  </a:lnTo>
                  <a:lnTo>
                    <a:pt x="55" y="51"/>
                  </a:lnTo>
                  <a:lnTo>
                    <a:pt x="52" y="39"/>
                  </a:lnTo>
                  <a:lnTo>
                    <a:pt x="52" y="28"/>
                  </a:lnTo>
                  <a:lnTo>
                    <a:pt x="54" y="18"/>
                  </a:lnTo>
                  <a:lnTo>
                    <a:pt x="58" y="10"/>
                  </a:lnTo>
                  <a:lnTo>
                    <a:pt x="61" y="7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7" y="3"/>
                  </a:lnTo>
                  <a:lnTo>
                    <a:pt x="94" y="7"/>
                  </a:lnTo>
                  <a:lnTo>
                    <a:pt x="101" y="14"/>
                  </a:lnTo>
                  <a:lnTo>
                    <a:pt x="109" y="22"/>
                  </a:lnTo>
                  <a:lnTo>
                    <a:pt x="123" y="42"/>
                  </a:lnTo>
                  <a:lnTo>
                    <a:pt x="146" y="82"/>
                  </a:lnTo>
                  <a:lnTo>
                    <a:pt x="157" y="95"/>
                  </a:lnTo>
                  <a:lnTo>
                    <a:pt x="161" y="99"/>
                  </a:lnTo>
                  <a:lnTo>
                    <a:pt x="165" y="102"/>
                  </a:lnTo>
                  <a:lnTo>
                    <a:pt x="165" y="102"/>
                  </a:lnTo>
                  <a:lnTo>
                    <a:pt x="169" y="102"/>
                  </a:lnTo>
                  <a:lnTo>
                    <a:pt x="172" y="101"/>
                  </a:lnTo>
                  <a:lnTo>
                    <a:pt x="175" y="99"/>
                  </a:lnTo>
                  <a:lnTo>
                    <a:pt x="176" y="97"/>
                  </a:lnTo>
                  <a:lnTo>
                    <a:pt x="179" y="90"/>
                  </a:lnTo>
                  <a:lnTo>
                    <a:pt x="180" y="79"/>
                  </a:lnTo>
                  <a:lnTo>
                    <a:pt x="183" y="54"/>
                  </a:lnTo>
                  <a:lnTo>
                    <a:pt x="185" y="39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93" y="18"/>
                  </a:lnTo>
                  <a:lnTo>
                    <a:pt x="196" y="14"/>
                  </a:lnTo>
                  <a:lnTo>
                    <a:pt x="200" y="11"/>
                  </a:lnTo>
                  <a:lnTo>
                    <a:pt x="204" y="9"/>
                  </a:lnTo>
                  <a:lnTo>
                    <a:pt x="208" y="9"/>
                  </a:lnTo>
                  <a:lnTo>
                    <a:pt x="213" y="9"/>
                  </a:lnTo>
                  <a:lnTo>
                    <a:pt x="218" y="11"/>
                  </a:lnTo>
                  <a:lnTo>
                    <a:pt x="222" y="13"/>
                  </a:lnTo>
                  <a:lnTo>
                    <a:pt x="230" y="21"/>
                  </a:lnTo>
                  <a:lnTo>
                    <a:pt x="236" y="32"/>
                  </a:lnTo>
                  <a:lnTo>
                    <a:pt x="240" y="44"/>
                  </a:lnTo>
                  <a:lnTo>
                    <a:pt x="240" y="51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7" y="84"/>
                  </a:lnTo>
                  <a:lnTo>
                    <a:pt x="236" y="95"/>
                  </a:lnTo>
                  <a:lnTo>
                    <a:pt x="236" y="105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42" y="115"/>
                  </a:lnTo>
                  <a:lnTo>
                    <a:pt x="245" y="115"/>
                  </a:lnTo>
                  <a:lnTo>
                    <a:pt x="249" y="113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89" y="90"/>
                  </a:lnTo>
                  <a:lnTo>
                    <a:pt x="306" y="80"/>
                  </a:lnTo>
                  <a:lnTo>
                    <a:pt x="321" y="73"/>
                  </a:lnTo>
                  <a:lnTo>
                    <a:pt x="328" y="71"/>
                  </a:lnTo>
                  <a:lnTo>
                    <a:pt x="336" y="69"/>
                  </a:lnTo>
                  <a:lnTo>
                    <a:pt x="342" y="68"/>
                  </a:lnTo>
                  <a:lnTo>
                    <a:pt x="347" y="69"/>
                  </a:lnTo>
                  <a:lnTo>
                    <a:pt x="353" y="72"/>
                  </a:lnTo>
                  <a:lnTo>
                    <a:pt x="357" y="76"/>
                  </a:lnTo>
                  <a:lnTo>
                    <a:pt x="360" y="83"/>
                  </a:lnTo>
                  <a:lnTo>
                    <a:pt x="362" y="91"/>
                  </a:lnTo>
                  <a:lnTo>
                    <a:pt x="362" y="91"/>
                  </a:lnTo>
                  <a:lnTo>
                    <a:pt x="362" y="99"/>
                  </a:lnTo>
                  <a:lnTo>
                    <a:pt x="360" y="106"/>
                  </a:lnTo>
                  <a:lnTo>
                    <a:pt x="357" y="115"/>
                  </a:lnTo>
                  <a:lnTo>
                    <a:pt x="351" y="123"/>
                  </a:lnTo>
                  <a:lnTo>
                    <a:pt x="339" y="139"/>
                  </a:lnTo>
                  <a:lnTo>
                    <a:pt x="324" y="156"/>
                  </a:lnTo>
                  <a:lnTo>
                    <a:pt x="292" y="186"/>
                  </a:lnTo>
                  <a:lnTo>
                    <a:pt x="280" y="199"/>
                  </a:lnTo>
                  <a:lnTo>
                    <a:pt x="274" y="207"/>
                  </a:lnTo>
                  <a:lnTo>
                    <a:pt x="274" y="207"/>
                  </a:lnTo>
                  <a:lnTo>
                    <a:pt x="273" y="215"/>
                  </a:lnTo>
                  <a:lnTo>
                    <a:pt x="271" y="229"/>
                  </a:lnTo>
                  <a:lnTo>
                    <a:pt x="273" y="248"/>
                  </a:lnTo>
                  <a:lnTo>
                    <a:pt x="275" y="273"/>
                  </a:lnTo>
                  <a:lnTo>
                    <a:pt x="282" y="335"/>
                  </a:lnTo>
                  <a:lnTo>
                    <a:pt x="288" y="372"/>
                  </a:lnTo>
                  <a:lnTo>
                    <a:pt x="295" y="412"/>
                  </a:lnTo>
                  <a:lnTo>
                    <a:pt x="304" y="454"/>
                  </a:lnTo>
                  <a:lnTo>
                    <a:pt x="314" y="498"/>
                  </a:lnTo>
                  <a:lnTo>
                    <a:pt x="325" y="542"/>
                  </a:lnTo>
                  <a:lnTo>
                    <a:pt x="337" y="587"/>
                  </a:lnTo>
                  <a:lnTo>
                    <a:pt x="353" y="631"/>
                  </a:lnTo>
                  <a:lnTo>
                    <a:pt x="368" y="675"/>
                  </a:lnTo>
                  <a:lnTo>
                    <a:pt x="386" y="718"/>
                  </a:lnTo>
                  <a:lnTo>
                    <a:pt x="405" y="758"/>
                  </a:lnTo>
                  <a:lnTo>
                    <a:pt x="405" y="758"/>
                  </a:lnTo>
                  <a:lnTo>
                    <a:pt x="478" y="897"/>
                  </a:lnTo>
                  <a:lnTo>
                    <a:pt x="534" y="1002"/>
                  </a:lnTo>
                  <a:lnTo>
                    <a:pt x="572" y="1069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5" y="1096"/>
                  </a:lnTo>
                  <a:lnTo>
                    <a:pt x="584" y="1098"/>
                  </a:lnTo>
                  <a:lnTo>
                    <a:pt x="576" y="1102"/>
                  </a:lnTo>
                  <a:lnTo>
                    <a:pt x="563" y="1109"/>
                  </a:lnTo>
                  <a:lnTo>
                    <a:pt x="547" y="1120"/>
                  </a:lnTo>
                  <a:lnTo>
                    <a:pt x="529" y="1134"/>
                  </a:lnTo>
                  <a:lnTo>
                    <a:pt x="510" y="1152"/>
                  </a:lnTo>
                  <a:lnTo>
                    <a:pt x="500" y="1163"/>
                  </a:lnTo>
                  <a:lnTo>
                    <a:pt x="490" y="1176"/>
                  </a:lnTo>
                  <a:lnTo>
                    <a:pt x="482" y="1188"/>
                  </a:lnTo>
                  <a:lnTo>
                    <a:pt x="472" y="1203"/>
                  </a:lnTo>
                  <a:lnTo>
                    <a:pt x="472" y="1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AA71E514-9C2A-9202-6B94-9C0B07C5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10">
              <a:extLst>
                <a:ext uri="{FF2B5EF4-FFF2-40B4-BE49-F238E27FC236}">
                  <a16:creationId xmlns:a16="http://schemas.microsoft.com/office/drawing/2014/main" id="{1E7CB6D2-95D5-D2A3-EA47-22E8729C7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1795463"/>
              <a:ext cx="3492500" cy="4070350"/>
            </a:xfrm>
            <a:custGeom>
              <a:avLst/>
              <a:gdLst>
                <a:gd name="T0" fmla="*/ 2191 w 2200"/>
                <a:gd name="T1" fmla="*/ 2476 h 2564"/>
                <a:gd name="T2" fmla="*/ 2121 w 2200"/>
                <a:gd name="T3" fmla="*/ 2269 h 2564"/>
                <a:gd name="T4" fmla="*/ 2180 w 2200"/>
                <a:gd name="T5" fmla="*/ 2265 h 2564"/>
                <a:gd name="T6" fmla="*/ 2112 w 2200"/>
                <a:gd name="T7" fmla="*/ 2031 h 2564"/>
                <a:gd name="T8" fmla="*/ 2128 w 2200"/>
                <a:gd name="T9" fmla="*/ 1859 h 2564"/>
                <a:gd name="T10" fmla="*/ 2072 w 2200"/>
                <a:gd name="T11" fmla="*/ 1604 h 2564"/>
                <a:gd name="T12" fmla="*/ 2070 w 2200"/>
                <a:gd name="T13" fmla="*/ 1427 h 2564"/>
                <a:gd name="T14" fmla="*/ 2023 w 2200"/>
                <a:gd name="T15" fmla="*/ 1268 h 2564"/>
                <a:gd name="T16" fmla="*/ 2067 w 2200"/>
                <a:gd name="T17" fmla="*/ 1218 h 2564"/>
                <a:gd name="T18" fmla="*/ 2037 w 2200"/>
                <a:gd name="T19" fmla="*/ 1064 h 2564"/>
                <a:gd name="T20" fmla="*/ 2051 w 2200"/>
                <a:gd name="T21" fmla="*/ 958 h 2564"/>
                <a:gd name="T22" fmla="*/ 1997 w 2200"/>
                <a:gd name="T23" fmla="*/ 723 h 2564"/>
                <a:gd name="T24" fmla="*/ 1949 w 2200"/>
                <a:gd name="T25" fmla="*/ 515 h 2564"/>
                <a:gd name="T26" fmla="*/ 1966 w 2200"/>
                <a:gd name="T27" fmla="*/ 440 h 2564"/>
                <a:gd name="T28" fmla="*/ 1964 w 2200"/>
                <a:gd name="T29" fmla="*/ 333 h 2564"/>
                <a:gd name="T30" fmla="*/ 1941 w 2200"/>
                <a:gd name="T31" fmla="*/ 187 h 2564"/>
                <a:gd name="T32" fmla="*/ 1697 w 2200"/>
                <a:gd name="T33" fmla="*/ 84 h 2564"/>
                <a:gd name="T34" fmla="*/ 1556 w 2200"/>
                <a:gd name="T35" fmla="*/ 21 h 2564"/>
                <a:gd name="T36" fmla="*/ 1275 w 2200"/>
                <a:gd name="T37" fmla="*/ 70 h 2564"/>
                <a:gd name="T38" fmla="*/ 1116 w 2200"/>
                <a:gd name="T39" fmla="*/ 25 h 2564"/>
                <a:gd name="T40" fmla="*/ 1044 w 2200"/>
                <a:gd name="T41" fmla="*/ 62 h 2564"/>
                <a:gd name="T42" fmla="*/ 853 w 2200"/>
                <a:gd name="T43" fmla="*/ 36 h 2564"/>
                <a:gd name="T44" fmla="*/ 817 w 2200"/>
                <a:gd name="T45" fmla="*/ 94 h 2564"/>
                <a:gd name="T46" fmla="*/ 563 w 2200"/>
                <a:gd name="T47" fmla="*/ 79 h 2564"/>
                <a:gd name="T48" fmla="*/ 467 w 2200"/>
                <a:gd name="T49" fmla="*/ 132 h 2564"/>
                <a:gd name="T50" fmla="*/ 464 w 2200"/>
                <a:gd name="T51" fmla="*/ 214 h 2564"/>
                <a:gd name="T52" fmla="*/ 288 w 2200"/>
                <a:gd name="T53" fmla="*/ 342 h 2564"/>
                <a:gd name="T54" fmla="*/ 269 w 2200"/>
                <a:gd name="T55" fmla="*/ 474 h 2564"/>
                <a:gd name="T56" fmla="*/ 281 w 2200"/>
                <a:gd name="T57" fmla="*/ 544 h 2564"/>
                <a:gd name="T58" fmla="*/ 262 w 2200"/>
                <a:gd name="T59" fmla="*/ 646 h 2564"/>
                <a:gd name="T60" fmla="*/ 285 w 2200"/>
                <a:gd name="T61" fmla="*/ 719 h 2564"/>
                <a:gd name="T62" fmla="*/ 292 w 2200"/>
                <a:gd name="T63" fmla="*/ 813 h 2564"/>
                <a:gd name="T64" fmla="*/ 281 w 2200"/>
                <a:gd name="T65" fmla="*/ 992 h 2564"/>
                <a:gd name="T66" fmla="*/ 255 w 2200"/>
                <a:gd name="T67" fmla="*/ 1134 h 2564"/>
                <a:gd name="T68" fmla="*/ 185 w 2200"/>
                <a:gd name="T69" fmla="*/ 1341 h 2564"/>
                <a:gd name="T70" fmla="*/ 198 w 2200"/>
                <a:gd name="T71" fmla="*/ 1397 h 2564"/>
                <a:gd name="T72" fmla="*/ 156 w 2200"/>
                <a:gd name="T73" fmla="*/ 1540 h 2564"/>
                <a:gd name="T74" fmla="*/ 94 w 2200"/>
                <a:gd name="T75" fmla="*/ 1843 h 2564"/>
                <a:gd name="T76" fmla="*/ 91 w 2200"/>
                <a:gd name="T77" fmla="*/ 2053 h 2564"/>
                <a:gd name="T78" fmla="*/ 127 w 2200"/>
                <a:gd name="T79" fmla="*/ 2141 h 2564"/>
                <a:gd name="T80" fmla="*/ 45 w 2200"/>
                <a:gd name="T81" fmla="*/ 2255 h 2564"/>
                <a:gd name="T82" fmla="*/ 117 w 2200"/>
                <a:gd name="T83" fmla="*/ 2294 h 2564"/>
                <a:gd name="T84" fmla="*/ 99 w 2200"/>
                <a:gd name="T85" fmla="*/ 2399 h 2564"/>
                <a:gd name="T86" fmla="*/ 98 w 2200"/>
                <a:gd name="T87" fmla="*/ 2472 h 2564"/>
                <a:gd name="T88" fmla="*/ 163 w 2200"/>
                <a:gd name="T89" fmla="*/ 2560 h 2564"/>
                <a:gd name="T90" fmla="*/ 373 w 2200"/>
                <a:gd name="T91" fmla="*/ 2524 h 2564"/>
                <a:gd name="T92" fmla="*/ 508 w 2200"/>
                <a:gd name="T93" fmla="*/ 2561 h 2564"/>
                <a:gd name="T94" fmla="*/ 669 w 2200"/>
                <a:gd name="T95" fmla="*/ 2554 h 2564"/>
                <a:gd name="T96" fmla="*/ 799 w 2200"/>
                <a:gd name="T97" fmla="*/ 2545 h 2564"/>
                <a:gd name="T98" fmla="*/ 964 w 2200"/>
                <a:gd name="T99" fmla="*/ 2553 h 2564"/>
                <a:gd name="T100" fmla="*/ 1070 w 2200"/>
                <a:gd name="T101" fmla="*/ 2564 h 2564"/>
                <a:gd name="T102" fmla="*/ 1083 w 2200"/>
                <a:gd name="T103" fmla="*/ 2561 h 2564"/>
                <a:gd name="T104" fmla="*/ 1110 w 2200"/>
                <a:gd name="T105" fmla="*/ 2548 h 2564"/>
                <a:gd name="T106" fmla="*/ 1260 w 2200"/>
                <a:gd name="T107" fmla="*/ 2561 h 2564"/>
                <a:gd name="T108" fmla="*/ 1337 w 2200"/>
                <a:gd name="T109" fmla="*/ 2549 h 2564"/>
                <a:gd name="T110" fmla="*/ 1424 w 2200"/>
                <a:gd name="T111" fmla="*/ 2526 h 2564"/>
                <a:gd name="T112" fmla="*/ 1514 w 2200"/>
                <a:gd name="T113" fmla="*/ 2517 h 2564"/>
                <a:gd name="T114" fmla="*/ 1667 w 2200"/>
                <a:gd name="T115" fmla="*/ 2552 h 2564"/>
                <a:gd name="T116" fmla="*/ 1753 w 2200"/>
                <a:gd name="T117" fmla="*/ 2506 h 2564"/>
                <a:gd name="T118" fmla="*/ 1880 w 2200"/>
                <a:gd name="T119" fmla="*/ 2502 h 2564"/>
                <a:gd name="T120" fmla="*/ 1979 w 2200"/>
                <a:gd name="T121" fmla="*/ 2556 h 2564"/>
                <a:gd name="T122" fmla="*/ 2050 w 2200"/>
                <a:gd name="T123" fmla="*/ 2530 h 2564"/>
                <a:gd name="T124" fmla="*/ 2107 w 2200"/>
                <a:gd name="T125" fmla="*/ 2501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0" h="2564">
                  <a:moveTo>
                    <a:pt x="2067" y="2389"/>
                  </a:moveTo>
                  <a:lnTo>
                    <a:pt x="2067" y="2389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123" y="2450"/>
                  </a:lnTo>
                  <a:lnTo>
                    <a:pt x="2123" y="2450"/>
                  </a:lnTo>
                  <a:lnTo>
                    <a:pt x="2136" y="2461"/>
                  </a:lnTo>
                  <a:lnTo>
                    <a:pt x="2149" y="2470"/>
                  </a:lnTo>
                  <a:lnTo>
                    <a:pt x="2149" y="2470"/>
                  </a:lnTo>
                  <a:lnTo>
                    <a:pt x="2169" y="2486"/>
                  </a:lnTo>
                  <a:lnTo>
                    <a:pt x="2186" y="2497"/>
                  </a:lnTo>
                  <a:lnTo>
                    <a:pt x="2186" y="2497"/>
                  </a:lnTo>
                  <a:lnTo>
                    <a:pt x="2200" y="2505"/>
                  </a:lnTo>
                  <a:lnTo>
                    <a:pt x="2200" y="2505"/>
                  </a:lnTo>
                  <a:lnTo>
                    <a:pt x="2191" y="2476"/>
                  </a:lnTo>
                  <a:lnTo>
                    <a:pt x="2191" y="2476"/>
                  </a:lnTo>
                  <a:lnTo>
                    <a:pt x="2186" y="2462"/>
                  </a:lnTo>
                  <a:lnTo>
                    <a:pt x="2186" y="2462"/>
                  </a:lnTo>
                  <a:lnTo>
                    <a:pt x="2182" y="2448"/>
                  </a:lnTo>
                  <a:lnTo>
                    <a:pt x="2182" y="2448"/>
                  </a:lnTo>
                  <a:lnTo>
                    <a:pt x="2174" y="2421"/>
                  </a:lnTo>
                  <a:lnTo>
                    <a:pt x="2174" y="2421"/>
                  </a:lnTo>
                  <a:lnTo>
                    <a:pt x="2164" y="2393"/>
                  </a:lnTo>
                  <a:lnTo>
                    <a:pt x="2164" y="2393"/>
                  </a:lnTo>
                  <a:lnTo>
                    <a:pt x="2146" y="2340"/>
                  </a:lnTo>
                  <a:lnTo>
                    <a:pt x="2127" y="2286"/>
                  </a:lnTo>
                  <a:lnTo>
                    <a:pt x="2127" y="2286"/>
                  </a:lnTo>
                  <a:lnTo>
                    <a:pt x="2120" y="2268"/>
                  </a:lnTo>
                  <a:lnTo>
                    <a:pt x="2120" y="2268"/>
                  </a:lnTo>
                  <a:lnTo>
                    <a:pt x="2121" y="2269"/>
                  </a:lnTo>
                  <a:lnTo>
                    <a:pt x="2121" y="2269"/>
                  </a:lnTo>
                  <a:lnTo>
                    <a:pt x="2135" y="2279"/>
                  </a:lnTo>
                  <a:lnTo>
                    <a:pt x="2147" y="2289"/>
                  </a:lnTo>
                  <a:lnTo>
                    <a:pt x="2147" y="2289"/>
                  </a:lnTo>
                  <a:lnTo>
                    <a:pt x="2158" y="2297"/>
                  </a:lnTo>
                  <a:lnTo>
                    <a:pt x="2168" y="2302"/>
                  </a:lnTo>
                  <a:lnTo>
                    <a:pt x="2185" y="2312"/>
                  </a:lnTo>
                  <a:lnTo>
                    <a:pt x="2185" y="2312"/>
                  </a:lnTo>
                  <a:lnTo>
                    <a:pt x="2200" y="2319"/>
                  </a:lnTo>
                  <a:lnTo>
                    <a:pt x="2200" y="2319"/>
                  </a:lnTo>
                  <a:lnTo>
                    <a:pt x="2190" y="2291"/>
                  </a:lnTo>
                  <a:lnTo>
                    <a:pt x="2190" y="2291"/>
                  </a:lnTo>
                  <a:lnTo>
                    <a:pt x="2185" y="2279"/>
                  </a:lnTo>
                  <a:lnTo>
                    <a:pt x="2185" y="2279"/>
                  </a:lnTo>
                  <a:lnTo>
                    <a:pt x="2180" y="2265"/>
                  </a:lnTo>
                  <a:lnTo>
                    <a:pt x="2180" y="2265"/>
                  </a:lnTo>
                  <a:lnTo>
                    <a:pt x="2171" y="2239"/>
                  </a:lnTo>
                  <a:lnTo>
                    <a:pt x="2171" y="2239"/>
                  </a:lnTo>
                  <a:lnTo>
                    <a:pt x="2161" y="2213"/>
                  </a:lnTo>
                  <a:lnTo>
                    <a:pt x="2161" y="2213"/>
                  </a:lnTo>
                  <a:lnTo>
                    <a:pt x="2127" y="2111"/>
                  </a:lnTo>
                  <a:lnTo>
                    <a:pt x="2127" y="2111"/>
                  </a:lnTo>
                  <a:lnTo>
                    <a:pt x="2107" y="2060"/>
                  </a:lnTo>
                  <a:lnTo>
                    <a:pt x="2107" y="2060"/>
                  </a:lnTo>
                  <a:lnTo>
                    <a:pt x="2088" y="2010"/>
                  </a:lnTo>
                  <a:lnTo>
                    <a:pt x="2088" y="2010"/>
                  </a:lnTo>
                  <a:lnTo>
                    <a:pt x="2085" y="2003"/>
                  </a:lnTo>
                  <a:lnTo>
                    <a:pt x="2085" y="2003"/>
                  </a:lnTo>
                  <a:lnTo>
                    <a:pt x="2112" y="2031"/>
                  </a:lnTo>
                  <a:lnTo>
                    <a:pt x="2112" y="2031"/>
                  </a:lnTo>
                  <a:lnTo>
                    <a:pt x="2131" y="2047"/>
                  </a:lnTo>
                  <a:lnTo>
                    <a:pt x="2145" y="2060"/>
                  </a:lnTo>
                  <a:lnTo>
                    <a:pt x="2145" y="2060"/>
                  </a:lnTo>
                  <a:lnTo>
                    <a:pt x="2157" y="2068"/>
                  </a:lnTo>
                  <a:lnTo>
                    <a:pt x="2157" y="2068"/>
                  </a:lnTo>
                  <a:lnTo>
                    <a:pt x="2147" y="2013"/>
                  </a:lnTo>
                  <a:lnTo>
                    <a:pt x="2136" y="1958"/>
                  </a:lnTo>
                  <a:lnTo>
                    <a:pt x="2121" y="1904"/>
                  </a:lnTo>
                  <a:lnTo>
                    <a:pt x="2106" y="1852"/>
                  </a:lnTo>
                  <a:lnTo>
                    <a:pt x="2106" y="1852"/>
                  </a:lnTo>
                  <a:lnTo>
                    <a:pt x="2102" y="1839"/>
                  </a:lnTo>
                  <a:lnTo>
                    <a:pt x="2102" y="1839"/>
                  </a:lnTo>
                  <a:lnTo>
                    <a:pt x="2107" y="1843"/>
                  </a:lnTo>
                  <a:lnTo>
                    <a:pt x="2107" y="1843"/>
                  </a:lnTo>
                  <a:lnTo>
                    <a:pt x="2128" y="1859"/>
                  </a:lnTo>
                  <a:lnTo>
                    <a:pt x="2145" y="1868"/>
                  </a:lnTo>
                  <a:lnTo>
                    <a:pt x="2145" y="1868"/>
                  </a:lnTo>
                  <a:lnTo>
                    <a:pt x="2158" y="1877"/>
                  </a:lnTo>
                  <a:lnTo>
                    <a:pt x="2158" y="1877"/>
                  </a:lnTo>
                  <a:lnTo>
                    <a:pt x="2140" y="1821"/>
                  </a:lnTo>
                  <a:lnTo>
                    <a:pt x="2121" y="1768"/>
                  </a:lnTo>
                  <a:lnTo>
                    <a:pt x="2099" y="1715"/>
                  </a:lnTo>
                  <a:lnTo>
                    <a:pt x="2076" y="1664"/>
                  </a:lnTo>
                  <a:lnTo>
                    <a:pt x="2076" y="1664"/>
                  </a:lnTo>
                  <a:lnTo>
                    <a:pt x="2041" y="1595"/>
                  </a:lnTo>
                  <a:lnTo>
                    <a:pt x="2041" y="1595"/>
                  </a:lnTo>
                  <a:lnTo>
                    <a:pt x="2061" y="1601"/>
                  </a:lnTo>
                  <a:lnTo>
                    <a:pt x="2061" y="1601"/>
                  </a:lnTo>
                  <a:lnTo>
                    <a:pt x="2072" y="1604"/>
                  </a:lnTo>
                  <a:lnTo>
                    <a:pt x="2072" y="1604"/>
                  </a:lnTo>
                  <a:lnTo>
                    <a:pt x="2063" y="1567"/>
                  </a:lnTo>
                  <a:lnTo>
                    <a:pt x="2054" y="1532"/>
                  </a:lnTo>
                  <a:lnTo>
                    <a:pt x="2043" y="1499"/>
                  </a:lnTo>
                  <a:lnTo>
                    <a:pt x="2032" y="1469"/>
                  </a:lnTo>
                  <a:lnTo>
                    <a:pt x="2032" y="1469"/>
                  </a:lnTo>
                  <a:lnTo>
                    <a:pt x="2017" y="1433"/>
                  </a:lnTo>
                  <a:lnTo>
                    <a:pt x="2000" y="1400"/>
                  </a:lnTo>
                  <a:lnTo>
                    <a:pt x="2000" y="1400"/>
                  </a:lnTo>
                  <a:lnTo>
                    <a:pt x="2017" y="1411"/>
                  </a:lnTo>
                  <a:lnTo>
                    <a:pt x="2032" y="1419"/>
                  </a:lnTo>
                  <a:lnTo>
                    <a:pt x="2032" y="1419"/>
                  </a:lnTo>
                  <a:lnTo>
                    <a:pt x="2043" y="1423"/>
                  </a:lnTo>
                  <a:lnTo>
                    <a:pt x="2054" y="1426"/>
                  </a:lnTo>
                  <a:lnTo>
                    <a:pt x="2062" y="1427"/>
                  </a:lnTo>
                  <a:lnTo>
                    <a:pt x="2070" y="1427"/>
                  </a:lnTo>
                  <a:lnTo>
                    <a:pt x="2070" y="1427"/>
                  </a:lnTo>
                  <a:lnTo>
                    <a:pt x="2080" y="1426"/>
                  </a:lnTo>
                  <a:lnTo>
                    <a:pt x="2080" y="1426"/>
                  </a:lnTo>
                  <a:lnTo>
                    <a:pt x="2083" y="1425"/>
                  </a:lnTo>
                  <a:lnTo>
                    <a:pt x="2083" y="1425"/>
                  </a:lnTo>
                  <a:lnTo>
                    <a:pt x="2076" y="1416"/>
                  </a:lnTo>
                  <a:lnTo>
                    <a:pt x="2069" y="1408"/>
                  </a:lnTo>
                  <a:lnTo>
                    <a:pt x="2065" y="1400"/>
                  </a:lnTo>
                  <a:lnTo>
                    <a:pt x="2061" y="1390"/>
                  </a:lnTo>
                  <a:lnTo>
                    <a:pt x="2061" y="1390"/>
                  </a:lnTo>
                  <a:lnTo>
                    <a:pt x="2054" y="1371"/>
                  </a:lnTo>
                  <a:lnTo>
                    <a:pt x="2048" y="1352"/>
                  </a:lnTo>
                  <a:lnTo>
                    <a:pt x="2048" y="1352"/>
                  </a:lnTo>
                  <a:lnTo>
                    <a:pt x="2023" y="1268"/>
                  </a:lnTo>
                  <a:lnTo>
                    <a:pt x="2023" y="1268"/>
                  </a:lnTo>
                  <a:lnTo>
                    <a:pt x="2010" y="1228"/>
                  </a:lnTo>
                  <a:lnTo>
                    <a:pt x="1996" y="1188"/>
                  </a:lnTo>
                  <a:lnTo>
                    <a:pt x="1996" y="1188"/>
                  </a:lnTo>
                  <a:lnTo>
                    <a:pt x="1983" y="1157"/>
                  </a:lnTo>
                  <a:lnTo>
                    <a:pt x="1971" y="1127"/>
                  </a:lnTo>
                  <a:lnTo>
                    <a:pt x="1971" y="1127"/>
                  </a:lnTo>
                  <a:lnTo>
                    <a:pt x="1989" y="1146"/>
                  </a:lnTo>
                  <a:lnTo>
                    <a:pt x="1989" y="1146"/>
                  </a:lnTo>
                  <a:lnTo>
                    <a:pt x="2034" y="1190"/>
                  </a:lnTo>
                  <a:lnTo>
                    <a:pt x="2034" y="1190"/>
                  </a:lnTo>
                  <a:lnTo>
                    <a:pt x="2043" y="1200"/>
                  </a:lnTo>
                  <a:lnTo>
                    <a:pt x="2052" y="1208"/>
                  </a:lnTo>
                  <a:lnTo>
                    <a:pt x="2052" y="1208"/>
                  </a:lnTo>
                  <a:lnTo>
                    <a:pt x="2061" y="1214"/>
                  </a:lnTo>
                  <a:lnTo>
                    <a:pt x="2067" y="1218"/>
                  </a:lnTo>
                  <a:lnTo>
                    <a:pt x="2067" y="1218"/>
                  </a:lnTo>
                  <a:lnTo>
                    <a:pt x="2079" y="1222"/>
                  </a:lnTo>
                  <a:lnTo>
                    <a:pt x="2079" y="1222"/>
                  </a:lnTo>
                  <a:lnTo>
                    <a:pt x="2081" y="1223"/>
                  </a:lnTo>
                  <a:lnTo>
                    <a:pt x="2081" y="1223"/>
                  </a:lnTo>
                  <a:lnTo>
                    <a:pt x="2077" y="1211"/>
                  </a:lnTo>
                  <a:lnTo>
                    <a:pt x="2074" y="1200"/>
                  </a:lnTo>
                  <a:lnTo>
                    <a:pt x="2070" y="1174"/>
                  </a:lnTo>
                  <a:lnTo>
                    <a:pt x="2070" y="1174"/>
                  </a:lnTo>
                  <a:lnTo>
                    <a:pt x="2065" y="1146"/>
                  </a:lnTo>
                  <a:lnTo>
                    <a:pt x="2065" y="1146"/>
                  </a:lnTo>
                  <a:lnTo>
                    <a:pt x="2058" y="1117"/>
                  </a:lnTo>
                  <a:lnTo>
                    <a:pt x="2058" y="1117"/>
                  </a:lnTo>
                  <a:lnTo>
                    <a:pt x="2048" y="1090"/>
                  </a:lnTo>
                  <a:lnTo>
                    <a:pt x="2037" y="1064"/>
                  </a:lnTo>
                  <a:lnTo>
                    <a:pt x="2015" y="1014"/>
                  </a:lnTo>
                  <a:lnTo>
                    <a:pt x="2015" y="1014"/>
                  </a:lnTo>
                  <a:lnTo>
                    <a:pt x="1993" y="969"/>
                  </a:lnTo>
                  <a:lnTo>
                    <a:pt x="1974" y="926"/>
                  </a:lnTo>
                  <a:lnTo>
                    <a:pt x="1974" y="926"/>
                  </a:lnTo>
                  <a:lnTo>
                    <a:pt x="1966" y="905"/>
                  </a:lnTo>
                  <a:lnTo>
                    <a:pt x="1967" y="905"/>
                  </a:lnTo>
                  <a:lnTo>
                    <a:pt x="1967" y="905"/>
                  </a:lnTo>
                  <a:lnTo>
                    <a:pt x="1989" y="923"/>
                  </a:lnTo>
                  <a:lnTo>
                    <a:pt x="2008" y="936"/>
                  </a:lnTo>
                  <a:lnTo>
                    <a:pt x="2008" y="936"/>
                  </a:lnTo>
                  <a:lnTo>
                    <a:pt x="2026" y="945"/>
                  </a:lnTo>
                  <a:lnTo>
                    <a:pt x="2040" y="952"/>
                  </a:lnTo>
                  <a:lnTo>
                    <a:pt x="2040" y="952"/>
                  </a:lnTo>
                  <a:lnTo>
                    <a:pt x="2051" y="958"/>
                  </a:lnTo>
                  <a:lnTo>
                    <a:pt x="2051" y="958"/>
                  </a:lnTo>
                  <a:lnTo>
                    <a:pt x="2047" y="936"/>
                  </a:lnTo>
                  <a:lnTo>
                    <a:pt x="2043" y="913"/>
                  </a:lnTo>
                  <a:lnTo>
                    <a:pt x="2032" y="872"/>
                  </a:lnTo>
                  <a:lnTo>
                    <a:pt x="2032" y="872"/>
                  </a:lnTo>
                  <a:lnTo>
                    <a:pt x="2010" y="796"/>
                  </a:lnTo>
                  <a:lnTo>
                    <a:pt x="2010" y="796"/>
                  </a:lnTo>
                  <a:lnTo>
                    <a:pt x="2000" y="763"/>
                  </a:lnTo>
                  <a:lnTo>
                    <a:pt x="2000" y="763"/>
                  </a:lnTo>
                  <a:lnTo>
                    <a:pt x="1990" y="727"/>
                  </a:lnTo>
                  <a:lnTo>
                    <a:pt x="1990" y="727"/>
                  </a:lnTo>
                  <a:lnTo>
                    <a:pt x="1989" y="721"/>
                  </a:lnTo>
                  <a:lnTo>
                    <a:pt x="1989" y="721"/>
                  </a:lnTo>
                  <a:lnTo>
                    <a:pt x="1997" y="723"/>
                  </a:lnTo>
                  <a:lnTo>
                    <a:pt x="1997" y="723"/>
                  </a:lnTo>
                  <a:lnTo>
                    <a:pt x="2017" y="729"/>
                  </a:lnTo>
                  <a:lnTo>
                    <a:pt x="2017" y="729"/>
                  </a:lnTo>
                  <a:lnTo>
                    <a:pt x="2032" y="733"/>
                  </a:lnTo>
                  <a:lnTo>
                    <a:pt x="2032" y="733"/>
                  </a:lnTo>
                  <a:lnTo>
                    <a:pt x="2044" y="734"/>
                  </a:lnTo>
                  <a:lnTo>
                    <a:pt x="2044" y="734"/>
                  </a:lnTo>
                  <a:lnTo>
                    <a:pt x="2007" y="656"/>
                  </a:lnTo>
                  <a:lnTo>
                    <a:pt x="1972" y="584"/>
                  </a:lnTo>
                  <a:lnTo>
                    <a:pt x="1972" y="584"/>
                  </a:lnTo>
                  <a:lnTo>
                    <a:pt x="1942" y="517"/>
                  </a:lnTo>
                  <a:lnTo>
                    <a:pt x="1942" y="517"/>
                  </a:lnTo>
                  <a:lnTo>
                    <a:pt x="1938" y="508"/>
                  </a:lnTo>
                  <a:lnTo>
                    <a:pt x="1938" y="508"/>
                  </a:lnTo>
                  <a:lnTo>
                    <a:pt x="1949" y="515"/>
                  </a:lnTo>
                  <a:lnTo>
                    <a:pt x="1949" y="515"/>
                  </a:lnTo>
                  <a:lnTo>
                    <a:pt x="1961" y="525"/>
                  </a:lnTo>
                  <a:lnTo>
                    <a:pt x="1971" y="533"/>
                  </a:lnTo>
                  <a:lnTo>
                    <a:pt x="1971" y="533"/>
                  </a:lnTo>
                  <a:lnTo>
                    <a:pt x="1977" y="539"/>
                  </a:lnTo>
                  <a:lnTo>
                    <a:pt x="1977" y="539"/>
                  </a:lnTo>
                  <a:lnTo>
                    <a:pt x="1979" y="540"/>
                  </a:lnTo>
                  <a:lnTo>
                    <a:pt x="1979" y="540"/>
                  </a:lnTo>
                  <a:lnTo>
                    <a:pt x="1982" y="528"/>
                  </a:lnTo>
                  <a:lnTo>
                    <a:pt x="1983" y="515"/>
                  </a:lnTo>
                  <a:lnTo>
                    <a:pt x="1982" y="502"/>
                  </a:lnTo>
                  <a:lnTo>
                    <a:pt x="1981" y="489"/>
                  </a:lnTo>
                  <a:lnTo>
                    <a:pt x="1981" y="489"/>
                  </a:lnTo>
                  <a:lnTo>
                    <a:pt x="1978" y="475"/>
                  </a:lnTo>
                  <a:lnTo>
                    <a:pt x="1974" y="463"/>
                  </a:lnTo>
                  <a:lnTo>
                    <a:pt x="1966" y="440"/>
                  </a:lnTo>
                  <a:lnTo>
                    <a:pt x="1966" y="440"/>
                  </a:lnTo>
                  <a:lnTo>
                    <a:pt x="1955" y="417"/>
                  </a:lnTo>
                  <a:lnTo>
                    <a:pt x="1944" y="395"/>
                  </a:lnTo>
                  <a:lnTo>
                    <a:pt x="1930" y="376"/>
                  </a:lnTo>
                  <a:lnTo>
                    <a:pt x="1916" y="358"/>
                  </a:lnTo>
                  <a:lnTo>
                    <a:pt x="1916" y="358"/>
                  </a:lnTo>
                  <a:lnTo>
                    <a:pt x="1904" y="343"/>
                  </a:lnTo>
                  <a:lnTo>
                    <a:pt x="1904" y="343"/>
                  </a:lnTo>
                  <a:lnTo>
                    <a:pt x="1927" y="347"/>
                  </a:lnTo>
                  <a:lnTo>
                    <a:pt x="1927" y="347"/>
                  </a:lnTo>
                  <a:lnTo>
                    <a:pt x="1966" y="353"/>
                  </a:lnTo>
                  <a:lnTo>
                    <a:pt x="1966" y="353"/>
                  </a:lnTo>
                  <a:lnTo>
                    <a:pt x="1979" y="355"/>
                  </a:lnTo>
                  <a:lnTo>
                    <a:pt x="1979" y="355"/>
                  </a:lnTo>
                  <a:lnTo>
                    <a:pt x="1964" y="333"/>
                  </a:lnTo>
                  <a:lnTo>
                    <a:pt x="1948" y="314"/>
                  </a:lnTo>
                  <a:lnTo>
                    <a:pt x="1930" y="296"/>
                  </a:lnTo>
                  <a:lnTo>
                    <a:pt x="1912" y="280"/>
                  </a:lnTo>
                  <a:lnTo>
                    <a:pt x="1893" y="265"/>
                  </a:lnTo>
                  <a:lnTo>
                    <a:pt x="1873" y="251"/>
                  </a:lnTo>
                  <a:lnTo>
                    <a:pt x="1854" y="238"/>
                  </a:lnTo>
                  <a:lnTo>
                    <a:pt x="1833" y="227"/>
                  </a:lnTo>
                  <a:lnTo>
                    <a:pt x="1833" y="227"/>
                  </a:lnTo>
                  <a:lnTo>
                    <a:pt x="1909" y="215"/>
                  </a:lnTo>
                  <a:lnTo>
                    <a:pt x="1909" y="215"/>
                  </a:lnTo>
                  <a:lnTo>
                    <a:pt x="1956" y="207"/>
                  </a:lnTo>
                  <a:lnTo>
                    <a:pt x="1956" y="207"/>
                  </a:lnTo>
                  <a:lnTo>
                    <a:pt x="1972" y="204"/>
                  </a:lnTo>
                  <a:lnTo>
                    <a:pt x="1972" y="204"/>
                  </a:lnTo>
                  <a:lnTo>
                    <a:pt x="1941" y="187"/>
                  </a:lnTo>
                  <a:lnTo>
                    <a:pt x="1909" y="174"/>
                  </a:lnTo>
                  <a:lnTo>
                    <a:pt x="1877" y="161"/>
                  </a:lnTo>
                  <a:lnTo>
                    <a:pt x="1846" y="152"/>
                  </a:lnTo>
                  <a:lnTo>
                    <a:pt x="1846" y="152"/>
                  </a:lnTo>
                  <a:lnTo>
                    <a:pt x="1811" y="143"/>
                  </a:lnTo>
                  <a:lnTo>
                    <a:pt x="1778" y="138"/>
                  </a:lnTo>
                  <a:lnTo>
                    <a:pt x="1778" y="138"/>
                  </a:lnTo>
                  <a:lnTo>
                    <a:pt x="1817" y="127"/>
                  </a:lnTo>
                  <a:lnTo>
                    <a:pt x="1817" y="127"/>
                  </a:lnTo>
                  <a:lnTo>
                    <a:pt x="1833" y="123"/>
                  </a:lnTo>
                  <a:lnTo>
                    <a:pt x="1833" y="123"/>
                  </a:lnTo>
                  <a:lnTo>
                    <a:pt x="1800" y="109"/>
                  </a:lnTo>
                  <a:lnTo>
                    <a:pt x="1766" y="98"/>
                  </a:lnTo>
                  <a:lnTo>
                    <a:pt x="1731" y="90"/>
                  </a:lnTo>
                  <a:lnTo>
                    <a:pt x="1697" y="84"/>
                  </a:lnTo>
                  <a:lnTo>
                    <a:pt x="1697" y="84"/>
                  </a:lnTo>
                  <a:lnTo>
                    <a:pt x="1664" y="81"/>
                  </a:lnTo>
                  <a:lnTo>
                    <a:pt x="1629" y="80"/>
                  </a:lnTo>
                  <a:lnTo>
                    <a:pt x="1596" y="80"/>
                  </a:lnTo>
                  <a:lnTo>
                    <a:pt x="1565" y="83"/>
                  </a:lnTo>
                  <a:lnTo>
                    <a:pt x="1565" y="83"/>
                  </a:lnTo>
                  <a:lnTo>
                    <a:pt x="1526" y="88"/>
                  </a:lnTo>
                  <a:lnTo>
                    <a:pt x="1488" y="96"/>
                  </a:lnTo>
                  <a:lnTo>
                    <a:pt x="1452" y="105"/>
                  </a:lnTo>
                  <a:lnTo>
                    <a:pt x="1417" y="116"/>
                  </a:lnTo>
                  <a:lnTo>
                    <a:pt x="1417" y="116"/>
                  </a:lnTo>
                  <a:lnTo>
                    <a:pt x="1523" y="43"/>
                  </a:lnTo>
                  <a:lnTo>
                    <a:pt x="1523" y="43"/>
                  </a:lnTo>
                  <a:lnTo>
                    <a:pt x="1556" y="21"/>
                  </a:lnTo>
                  <a:lnTo>
                    <a:pt x="1556" y="21"/>
                  </a:lnTo>
                  <a:lnTo>
                    <a:pt x="1569" y="12"/>
                  </a:lnTo>
                  <a:lnTo>
                    <a:pt x="1569" y="12"/>
                  </a:lnTo>
                  <a:lnTo>
                    <a:pt x="1539" y="7"/>
                  </a:lnTo>
                  <a:lnTo>
                    <a:pt x="1507" y="4"/>
                  </a:lnTo>
                  <a:lnTo>
                    <a:pt x="1478" y="4"/>
                  </a:lnTo>
                  <a:lnTo>
                    <a:pt x="1448" y="6"/>
                  </a:lnTo>
                  <a:lnTo>
                    <a:pt x="1448" y="6"/>
                  </a:lnTo>
                  <a:lnTo>
                    <a:pt x="1419" y="11"/>
                  </a:lnTo>
                  <a:lnTo>
                    <a:pt x="1391" y="18"/>
                  </a:lnTo>
                  <a:lnTo>
                    <a:pt x="1365" y="26"/>
                  </a:lnTo>
                  <a:lnTo>
                    <a:pt x="1339" y="36"/>
                  </a:lnTo>
                  <a:lnTo>
                    <a:pt x="1339" y="36"/>
                  </a:lnTo>
                  <a:lnTo>
                    <a:pt x="1317" y="47"/>
                  </a:lnTo>
                  <a:lnTo>
                    <a:pt x="1295" y="58"/>
                  </a:lnTo>
                  <a:lnTo>
                    <a:pt x="1275" y="70"/>
                  </a:lnTo>
                  <a:lnTo>
                    <a:pt x="1256" y="83"/>
                  </a:lnTo>
                  <a:lnTo>
                    <a:pt x="1238" y="96"/>
                  </a:lnTo>
                  <a:lnTo>
                    <a:pt x="1220" y="110"/>
                  </a:lnTo>
                  <a:lnTo>
                    <a:pt x="1190" y="138"/>
                  </a:lnTo>
                  <a:lnTo>
                    <a:pt x="1190" y="138"/>
                  </a:lnTo>
                  <a:lnTo>
                    <a:pt x="1185" y="116"/>
                  </a:lnTo>
                  <a:lnTo>
                    <a:pt x="1185" y="116"/>
                  </a:lnTo>
                  <a:lnTo>
                    <a:pt x="1178" y="99"/>
                  </a:lnTo>
                  <a:lnTo>
                    <a:pt x="1169" y="83"/>
                  </a:lnTo>
                  <a:lnTo>
                    <a:pt x="1160" y="69"/>
                  </a:lnTo>
                  <a:lnTo>
                    <a:pt x="1149" y="55"/>
                  </a:lnTo>
                  <a:lnTo>
                    <a:pt x="1149" y="55"/>
                  </a:lnTo>
                  <a:lnTo>
                    <a:pt x="1138" y="44"/>
                  </a:lnTo>
                  <a:lnTo>
                    <a:pt x="1127" y="34"/>
                  </a:lnTo>
                  <a:lnTo>
                    <a:pt x="1116" y="25"/>
                  </a:lnTo>
                  <a:lnTo>
                    <a:pt x="1103" y="18"/>
                  </a:lnTo>
                  <a:lnTo>
                    <a:pt x="1103" y="18"/>
                  </a:lnTo>
                  <a:lnTo>
                    <a:pt x="1092" y="12"/>
                  </a:lnTo>
                  <a:lnTo>
                    <a:pt x="1080" y="7"/>
                  </a:lnTo>
                  <a:lnTo>
                    <a:pt x="1070" y="4"/>
                  </a:lnTo>
                  <a:lnTo>
                    <a:pt x="1061" y="1"/>
                  </a:lnTo>
                  <a:lnTo>
                    <a:pt x="1061" y="1"/>
                  </a:lnTo>
                  <a:lnTo>
                    <a:pt x="1043" y="0"/>
                  </a:lnTo>
                  <a:lnTo>
                    <a:pt x="1043" y="0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19" y="1"/>
                  </a:lnTo>
                  <a:lnTo>
                    <a:pt x="1019" y="1"/>
                  </a:lnTo>
                  <a:lnTo>
                    <a:pt x="1034" y="33"/>
                  </a:lnTo>
                  <a:lnTo>
                    <a:pt x="1044" y="62"/>
                  </a:lnTo>
                  <a:lnTo>
                    <a:pt x="1044" y="62"/>
                  </a:lnTo>
                  <a:lnTo>
                    <a:pt x="1054" y="90"/>
                  </a:lnTo>
                  <a:lnTo>
                    <a:pt x="1061" y="116"/>
                  </a:lnTo>
                  <a:lnTo>
                    <a:pt x="1061" y="116"/>
                  </a:lnTo>
                  <a:lnTo>
                    <a:pt x="1034" y="95"/>
                  </a:lnTo>
                  <a:lnTo>
                    <a:pt x="1008" y="79"/>
                  </a:lnTo>
                  <a:lnTo>
                    <a:pt x="981" y="65"/>
                  </a:lnTo>
                  <a:lnTo>
                    <a:pt x="955" y="54"/>
                  </a:lnTo>
                  <a:lnTo>
                    <a:pt x="955" y="54"/>
                  </a:lnTo>
                  <a:lnTo>
                    <a:pt x="935" y="48"/>
                  </a:lnTo>
                  <a:lnTo>
                    <a:pt x="917" y="43"/>
                  </a:lnTo>
                  <a:lnTo>
                    <a:pt x="899" y="40"/>
                  </a:lnTo>
                  <a:lnTo>
                    <a:pt x="883" y="37"/>
                  </a:lnTo>
                  <a:lnTo>
                    <a:pt x="883" y="37"/>
                  </a:lnTo>
                  <a:lnTo>
                    <a:pt x="853" y="36"/>
                  </a:lnTo>
                  <a:lnTo>
                    <a:pt x="826" y="36"/>
                  </a:lnTo>
                  <a:lnTo>
                    <a:pt x="826" y="36"/>
                  </a:lnTo>
                  <a:lnTo>
                    <a:pt x="806" y="39"/>
                  </a:lnTo>
                  <a:lnTo>
                    <a:pt x="789" y="40"/>
                  </a:lnTo>
                  <a:lnTo>
                    <a:pt x="789" y="40"/>
                  </a:lnTo>
                  <a:lnTo>
                    <a:pt x="777" y="43"/>
                  </a:lnTo>
                  <a:lnTo>
                    <a:pt x="777" y="43"/>
                  </a:lnTo>
                  <a:lnTo>
                    <a:pt x="795" y="59"/>
                  </a:lnTo>
                  <a:lnTo>
                    <a:pt x="813" y="74"/>
                  </a:lnTo>
                  <a:lnTo>
                    <a:pt x="849" y="102"/>
                  </a:lnTo>
                  <a:lnTo>
                    <a:pt x="849" y="102"/>
                  </a:lnTo>
                  <a:lnTo>
                    <a:pt x="862" y="113"/>
                  </a:lnTo>
                  <a:lnTo>
                    <a:pt x="862" y="113"/>
                  </a:lnTo>
                  <a:lnTo>
                    <a:pt x="839" y="102"/>
                  </a:lnTo>
                  <a:lnTo>
                    <a:pt x="817" y="94"/>
                  </a:lnTo>
                  <a:lnTo>
                    <a:pt x="817" y="94"/>
                  </a:lnTo>
                  <a:lnTo>
                    <a:pt x="796" y="87"/>
                  </a:lnTo>
                  <a:lnTo>
                    <a:pt x="777" y="81"/>
                  </a:lnTo>
                  <a:lnTo>
                    <a:pt x="758" y="7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02" y="70"/>
                  </a:lnTo>
                  <a:lnTo>
                    <a:pt x="668" y="68"/>
                  </a:lnTo>
                  <a:lnTo>
                    <a:pt x="639" y="69"/>
                  </a:lnTo>
                  <a:lnTo>
                    <a:pt x="613" y="70"/>
                  </a:lnTo>
                  <a:lnTo>
                    <a:pt x="613" y="70"/>
                  </a:lnTo>
                  <a:lnTo>
                    <a:pt x="592" y="73"/>
                  </a:lnTo>
                  <a:lnTo>
                    <a:pt x="577" y="76"/>
                  </a:lnTo>
                  <a:lnTo>
                    <a:pt x="563" y="79"/>
                  </a:lnTo>
                  <a:lnTo>
                    <a:pt x="563" y="79"/>
                  </a:lnTo>
                  <a:lnTo>
                    <a:pt x="581" y="94"/>
                  </a:lnTo>
                  <a:lnTo>
                    <a:pt x="598" y="107"/>
                  </a:lnTo>
                  <a:lnTo>
                    <a:pt x="634" y="132"/>
                  </a:lnTo>
                  <a:lnTo>
                    <a:pt x="634" y="132"/>
                  </a:lnTo>
                  <a:lnTo>
                    <a:pt x="614" y="127"/>
                  </a:lnTo>
                  <a:lnTo>
                    <a:pt x="614" y="127"/>
                  </a:lnTo>
                  <a:lnTo>
                    <a:pt x="592" y="123"/>
                  </a:lnTo>
                  <a:lnTo>
                    <a:pt x="570" y="120"/>
                  </a:lnTo>
                  <a:lnTo>
                    <a:pt x="548" y="120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06" y="123"/>
                  </a:lnTo>
                  <a:lnTo>
                    <a:pt x="485" y="127"/>
                  </a:lnTo>
                  <a:lnTo>
                    <a:pt x="485" y="127"/>
                  </a:lnTo>
                  <a:lnTo>
                    <a:pt x="467" y="132"/>
                  </a:lnTo>
                  <a:lnTo>
                    <a:pt x="450" y="139"/>
                  </a:lnTo>
                  <a:lnTo>
                    <a:pt x="450" y="139"/>
                  </a:lnTo>
                  <a:lnTo>
                    <a:pt x="437" y="146"/>
                  </a:lnTo>
                  <a:lnTo>
                    <a:pt x="423" y="153"/>
                  </a:lnTo>
                  <a:lnTo>
                    <a:pt x="401" y="167"/>
                  </a:lnTo>
                  <a:lnTo>
                    <a:pt x="401" y="167"/>
                  </a:lnTo>
                  <a:lnTo>
                    <a:pt x="384" y="180"/>
                  </a:lnTo>
                  <a:lnTo>
                    <a:pt x="373" y="192"/>
                  </a:lnTo>
                  <a:lnTo>
                    <a:pt x="373" y="19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410" y="207"/>
                  </a:lnTo>
                  <a:lnTo>
                    <a:pt x="455" y="212"/>
                  </a:lnTo>
                  <a:lnTo>
                    <a:pt x="455" y="212"/>
                  </a:lnTo>
                  <a:lnTo>
                    <a:pt x="464" y="214"/>
                  </a:lnTo>
                  <a:lnTo>
                    <a:pt x="464" y="214"/>
                  </a:lnTo>
                  <a:lnTo>
                    <a:pt x="445" y="219"/>
                  </a:lnTo>
                  <a:lnTo>
                    <a:pt x="427" y="226"/>
                  </a:lnTo>
                  <a:lnTo>
                    <a:pt x="410" y="234"/>
                  </a:lnTo>
                  <a:lnTo>
                    <a:pt x="394" y="242"/>
                  </a:lnTo>
                  <a:lnTo>
                    <a:pt x="394" y="242"/>
                  </a:lnTo>
                  <a:lnTo>
                    <a:pt x="380" y="251"/>
                  </a:lnTo>
                  <a:lnTo>
                    <a:pt x="366" y="260"/>
                  </a:lnTo>
                  <a:lnTo>
                    <a:pt x="342" y="278"/>
                  </a:lnTo>
                  <a:lnTo>
                    <a:pt x="322" y="298"/>
                  </a:lnTo>
                  <a:lnTo>
                    <a:pt x="307" y="314"/>
                  </a:lnTo>
                  <a:lnTo>
                    <a:pt x="307" y="314"/>
                  </a:lnTo>
                  <a:lnTo>
                    <a:pt x="295" y="329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1" y="351"/>
                  </a:lnTo>
                  <a:lnTo>
                    <a:pt x="281" y="351"/>
                  </a:lnTo>
                  <a:lnTo>
                    <a:pt x="331" y="351"/>
                  </a:lnTo>
                  <a:lnTo>
                    <a:pt x="376" y="347"/>
                  </a:lnTo>
                  <a:lnTo>
                    <a:pt x="376" y="347"/>
                  </a:lnTo>
                  <a:lnTo>
                    <a:pt x="357" y="365"/>
                  </a:lnTo>
                  <a:lnTo>
                    <a:pt x="339" y="382"/>
                  </a:lnTo>
                  <a:lnTo>
                    <a:pt x="339" y="382"/>
                  </a:lnTo>
                  <a:lnTo>
                    <a:pt x="324" y="401"/>
                  </a:lnTo>
                  <a:lnTo>
                    <a:pt x="310" y="419"/>
                  </a:lnTo>
                  <a:lnTo>
                    <a:pt x="310" y="419"/>
                  </a:lnTo>
                  <a:lnTo>
                    <a:pt x="287" y="452"/>
                  </a:lnTo>
                  <a:lnTo>
                    <a:pt x="287" y="452"/>
                  </a:lnTo>
                  <a:lnTo>
                    <a:pt x="269" y="474"/>
                  </a:lnTo>
                  <a:lnTo>
                    <a:pt x="269" y="47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81" y="488"/>
                  </a:lnTo>
                  <a:lnTo>
                    <a:pt x="299" y="489"/>
                  </a:lnTo>
                  <a:lnTo>
                    <a:pt x="318" y="489"/>
                  </a:lnTo>
                  <a:lnTo>
                    <a:pt x="336" y="486"/>
                  </a:lnTo>
                  <a:lnTo>
                    <a:pt x="336" y="486"/>
                  </a:lnTo>
                  <a:lnTo>
                    <a:pt x="332" y="492"/>
                  </a:lnTo>
                  <a:lnTo>
                    <a:pt x="332" y="492"/>
                  </a:lnTo>
                  <a:lnTo>
                    <a:pt x="309" y="519"/>
                  </a:lnTo>
                  <a:lnTo>
                    <a:pt x="309" y="519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1" y="544"/>
                  </a:lnTo>
                  <a:lnTo>
                    <a:pt x="281" y="544"/>
                  </a:lnTo>
                  <a:lnTo>
                    <a:pt x="293" y="551"/>
                  </a:lnTo>
                  <a:lnTo>
                    <a:pt x="307" y="557"/>
                  </a:lnTo>
                  <a:lnTo>
                    <a:pt x="321" y="559"/>
                  </a:lnTo>
                  <a:lnTo>
                    <a:pt x="336" y="561"/>
                  </a:lnTo>
                  <a:lnTo>
                    <a:pt x="336" y="561"/>
                  </a:lnTo>
                  <a:lnTo>
                    <a:pt x="317" y="586"/>
                  </a:lnTo>
                  <a:lnTo>
                    <a:pt x="317" y="586"/>
                  </a:lnTo>
                  <a:lnTo>
                    <a:pt x="303" y="605"/>
                  </a:lnTo>
                  <a:lnTo>
                    <a:pt x="291" y="620"/>
                  </a:lnTo>
                  <a:lnTo>
                    <a:pt x="291" y="620"/>
                  </a:lnTo>
                  <a:lnTo>
                    <a:pt x="280" y="632"/>
                  </a:lnTo>
                  <a:lnTo>
                    <a:pt x="269" y="641"/>
                  </a:lnTo>
                  <a:lnTo>
                    <a:pt x="269" y="641"/>
                  </a:lnTo>
                  <a:lnTo>
                    <a:pt x="262" y="646"/>
                  </a:lnTo>
                  <a:lnTo>
                    <a:pt x="262" y="646"/>
                  </a:lnTo>
                  <a:lnTo>
                    <a:pt x="259" y="648"/>
                  </a:lnTo>
                  <a:lnTo>
                    <a:pt x="259" y="648"/>
                  </a:lnTo>
                  <a:lnTo>
                    <a:pt x="270" y="653"/>
                  </a:lnTo>
                  <a:lnTo>
                    <a:pt x="281" y="656"/>
                  </a:lnTo>
                  <a:lnTo>
                    <a:pt x="292" y="657"/>
                  </a:lnTo>
                  <a:lnTo>
                    <a:pt x="304" y="659"/>
                  </a:lnTo>
                  <a:lnTo>
                    <a:pt x="304" y="659"/>
                  </a:lnTo>
                  <a:lnTo>
                    <a:pt x="320" y="657"/>
                  </a:lnTo>
                  <a:lnTo>
                    <a:pt x="335" y="654"/>
                  </a:lnTo>
                  <a:lnTo>
                    <a:pt x="333" y="661"/>
                  </a:lnTo>
                  <a:lnTo>
                    <a:pt x="333" y="661"/>
                  </a:lnTo>
                  <a:lnTo>
                    <a:pt x="314" y="681"/>
                  </a:lnTo>
                  <a:lnTo>
                    <a:pt x="314" y="681"/>
                  </a:lnTo>
                  <a:lnTo>
                    <a:pt x="299" y="700"/>
                  </a:lnTo>
                  <a:lnTo>
                    <a:pt x="285" y="719"/>
                  </a:lnTo>
                  <a:lnTo>
                    <a:pt x="273" y="737"/>
                  </a:lnTo>
                  <a:lnTo>
                    <a:pt x="263" y="754"/>
                  </a:lnTo>
                  <a:lnTo>
                    <a:pt x="263" y="754"/>
                  </a:lnTo>
                  <a:lnTo>
                    <a:pt x="251" y="778"/>
                  </a:lnTo>
                  <a:lnTo>
                    <a:pt x="251" y="778"/>
                  </a:lnTo>
                  <a:lnTo>
                    <a:pt x="247" y="788"/>
                  </a:lnTo>
                  <a:lnTo>
                    <a:pt x="247" y="788"/>
                  </a:lnTo>
                  <a:lnTo>
                    <a:pt x="263" y="789"/>
                  </a:lnTo>
                  <a:lnTo>
                    <a:pt x="278" y="789"/>
                  </a:lnTo>
                  <a:lnTo>
                    <a:pt x="293" y="788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7" y="788"/>
                  </a:lnTo>
                  <a:lnTo>
                    <a:pt x="307" y="788"/>
                  </a:lnTo>
                  <a:lnTo>
                    <a:pt x="292" y="813"/>
                  </a:lnTo>
                  <a:lnTo>
                    <a:pt x="280" y="838"/>
                  </a:lnTo>
                  <a:lnTo>
                    <a:pt x="270" y="861"/>
                  </a:lnTo>
                  <a:lnTo>
                    <a:pt x="263" y="885"/>
                  </a:lnTo>
                  <a:lnTo>
                    <a:pt x="263" y="885"/>
                  </a:lnTo>
                  <a:lnTo>
                    <a:pt x="258" y="908"/>
                  </a:lnTo>
                  <a:lnTo>
                    <a:pt x="252" y="930"/>
                  </a:lnTo>
                  <a:lnTo>
                    <a:pt x="245" y="969"/>
                  </a:lnTo>
                  <a:lnTo>
                    <a:pt x="245" y="969"/>
                  </a:lnTo>
                  <a:lnTo>
                    <a:pt x="241" y="996"/>
                  </a:lnTo>
                  <a:lnTo>
                    <a:pt x="241" y="996"/>
                  </a:lnTo>
                  <a:lnTo>
                    <a:pt x="241" y="1006"/>
                  </a:lnTo>
                  <a:lnTo>
                    <a:pt x="241" y="1006"/>
                  </a:lnTo>
                  <a:lnTo>
                    <a:pt x="255" y="1003"/>
                  </a:lnTo>
                  <a:lnTo>
                    <a:pt x="269" y="998"/>
                  </a:lnTo>
                  <a:lnTo>
                    <a:pt x="281" y="992"/>
                  </a:lnTo>
                  <a:lnTo>
                    <a:pt x="293" y="985"/>
                  </a:lnTo>
                  <a:lnTo>
                    <a:pt x="293" y="985"/>
                  </a:lnTo>
                  <a:lnTo>
                    <a:pt x="281" y="1007"/>
                  </a:lnTo>
                  <a:lnTo>
                    <a:pt x="281" y="1007"/>
                  </a:lnTo>
                  <a:lnTo>
                    <a:pt x="223" y="1104"/>
                  </a:lnTo>
                  <a:lnTo>
                    <a:pt x="223" y="1104"/>
                  </a:lnTo>
                  <a:lnTo>
                    <a:pt x="204" y="1133"/>
                  </a:lnTo>
                  <a:lnTo>
                    <a:pt x="204" y="1133"/>
                  </a:lnTo>
                  <a:lnTo>
                    <a:pt x="197" y="1144"/>
                  </a:lnTo>
                  <a:lnTo>
                    <a:pt x="197" y="1144"/>
                  </a:lnTo>
                  <a:lnTo>
                    <a:pt x="212" y="1142"/>
                  </a:lnTo>
                  <a:lnTo>
                    <a:pt x="226" y="1141"/>
                  </a:lnTo>
                  <a:lnTo>
                    <a:pt x="241" y="1138"/>
                  </a:lnTo>
                  <a:lnTo>
                    <a:pt x="255" y="1134"/>
                  </a:lnTo>
                  <a:lnTo>
                    <a:pt x="255" y="1134"/>
                  </a:lnTo>
                  <a:lnTo>
                    <a:pt x="236" y="1166"/>
                  </a:lnTo>
                  <a:lnTo>
                    <a:pt x="220" y="1197"/>
                  </a:lnTo>
                  <a:lnTo>
                    <a:pt x="220" y="1197"/>
                  </a:lnTo>
                  <a:lnTo>
                    <a:pt x="208" y="1225"/>
                  </a:lnTo>
                  <a:lnTo>
                    <a:pt x="198" y="1251"/>
                  </a:lnTo>
                  <a:lnTo>
                    <a:pt x="198" y="1251"/>
                  </a:lnTo>
                  <a:lnTo>
                    <a:pt x="190" y="1276"/>
                  </a:lnTo>
                  <a:lnTo>
                    <a:pt x="183" y="1299"/>
                  </a:lnTo>
                  <a:lnTo>
                    <a:pt x="183" y="1299"/>
                  </a:lnTo>
                  <a:lnTo>
                    <a:pt x="182" y="1309"/>
                  </a:lnTo>
                  <a:lnTo>
                    <a:pt x="180" y="1319"/>
                  </a:lnTo>
                  <a:lnTo>
                    <a:pt x="182" y="1332"/>
                  </a:lnTo>
                  <a:lnTo>
                    <a:pt x="182" y="1332"/>
                  </a:lnTo>
                  <a:lnTo>
                    <a:pt x="185" y="1341"/>
                  </a:lnTo>
                  <a:lnTo>
                    <a:pt x="185" y="1341"/>
                  </a:lnTo>
                  <a:lnTo>
                    <a:pt x="186" y="1343"/>
                  </a:lnTo>
                  <a:lnTo>
                    <a:pt x="186" y="1343"/>
                  </a:lnTo>
                  <a:lnTo>
                    <a:pt x="193" y="1338"/>
                  </a:lnTo>
                  <a:lnTo>
                    <a:pt x="200" y="1332"/>
                  </a:lnTo>
                  <a:lnTo>
                    <a:pt x="216" y="1323"/>
                  </a:lnTo>
                  <a:lnTo>
                    <a:pt x="216" y="1323"/>
                  </a:lnTo>
                  <a:lnTo>
                    <a:pt x="233" y="1314"/>
                  </a:lnTo>
                  <a:lnTo>
                    <a:pt x="249" y="1303"/>
                  </a:lnTo>
                  <a:lnTo>
                    <a:pt x="249" y="1303"/>
                  </a:lnTo>
                  <a:lnTo>
                    <a:pt x="259" y="1297"/>
                  </a:lnTo>
                  <a:lnTo>
                    <a:pt x="258" y="1313"/>
                  </a:lnTo>
                  <a:lnTo>
                    <a:pt x="258" y="1313"/>
                  </a:lnTo>
                  <a:lnTo>
                    <a:pt x="253" y="1319"/>
                  </a:lnTo>
                  <a:lnTo>
                    <a:pt x="253" y="1319"/>
                  </a:lnTo>
                  <a:lnTo>
                    <a:pt x="198" y="1397"/>
                  </a:lnTo>
                  <a:lnTo>
                    <a:pt x="198" y="1397"/>
                  </a:lnTo>
                  <a:lnTo>
                    <a:pt x="147" y="1463"/>
                  </a:lnTo>
                  <a:lnTo>
                    <a:pt x="147" y="1463"/>
                  </a:lnTo>
                  <a:lnTo>
                    <a:pt x="125" y="1492"/>
                  </a:lnTo>
                  <a:lnTo>
                    <a:pt x="105" y="1516"/>
                  </a:lnTo>
                  <a:lnTo>
                    <a:pt x="105" y="1516"/>
                  </a:lnTo>
                  <a:lnTo>
                    <a:pt x="88" y="1535"/>
                  </a:lnTo>
                  <a:lnTo>
                    <a:pt x="88" y="1535"/>
                  </a:lnTo>
                  <a:lnTo>
                    <a:pt x="74" y="1550"/>
                  </a:lnTo>
                  <a:lnTo>
                    <a:pt x="74" y="1550"/>
                  </a:lnTo>
                  <a:lnTo>
                    <a:pt x="63" y="1562"/>
                  </a:lnTo>
                  <a:lnTo>
                    <a:pt x="63" y="1562"/>
                  </a:lnTo>
                  <a:lnTo>
                    <a:pt x="95" y="1558"/>
                  </a:lnTo>
                  <a:lnTo>
                    <a:pt x="125" y="1550"/>
                  </a:lnTo>
                  <a:lnTo>
                    <a:pt x="156" y="1540"/>
                  </a:lnTo>
                  <a:lnTo>
                    <a:pt x="185" y="1527"/>
                  </a:lnTo>
                  <a:lnTo>
                    <a:pt x="185" y="1527"/>
                  </a:lnTo>
                  <a:lnTo>
                    <a:pt x="209" y="1514"/>
                  </a:lnTo>
                  <a:lnTo>
                    <a:pt x="233" y="1499"/>
                  </a:lnTo>
                  <a:lnTo>
                    <a:pt x="233" y="1499"/>
                  </a:lnTo>
                  <a:lnTo>
                    <a:pt x="212" y="1542"/>
                  </a:lnTo>
                  <a:lnTo>
                    <a:pt x="193" y="1583"/>
                  </a:lnTo>
                  <a:lnTo>
                    <a:pt x="176" y="1622"/>
                  </a:lnTo>
                  <a:lnTo>
                    <a:pt x="161" y="1660"/>
                  </a:lnTo>
                  <a:lnTo>
                    <a:pt x="161" y="1660"/>
                  </a:lnTo>
                  <a:lnTo>
                    <a:pt x="131" y="1737"/>
                  </a:lnTo>
                  <a:lnTo>
                    <a:pt x="107" y="1801"/>
                  </a:lnTo>
                  <a:lnTo>
                    <a:pt x="107" y="1801"/>
                  </a:lnTo>
                  <a:lnTo>
                    <a:pt x="94" y="1843"/>
                  </a:lnTo>
                  <a:lnTo>
                    <a:pt x="94" y="1843"/>
                  </a:lnTo>
                  <a:lnTo>
                    <a:pt x="88" y="1859"/>
                  </a:lnTo>
                  <a:lnTo>
                    <a:pt x="88" y="1859"/>
                  </a:lnTo>
                  <a:lnTo>
                    <a:pt x="120" y="1839"/>
                  </a:lnTo>
                  <a:lnTo>
                    <a:pt x="149" y="1819"/>
                  </a:lnTo>
                  <a:lnTo>
                    <a:pt x="178" y="1794"/>
                  </a:lnTo>
                  <a:lnTo>
                    <a:pt x="204" y="1769"/>
                  </a:lnTo>
                  <a:lnTo>
                    <a:pt x="203" y="1784"/>
                  </a:lnTo>
                  <a:lnTo>
                    <a:pt x="203" y="1784"/>
                  </a:lnTo>
                  <a:lnTo>
                    <a:pt x="176" y="1843"/>
                  </a:lnTo>
                  <a:lnTo>
                    <a:pt x="176" y="1843"/>
                  </a:lnTo>
                  <a:lnTo>
                    <a:pt x="138" y="1933"/>
                  </a:lnTo>
                  <a:lnTo>
                    <a:pt x="109" y="2005"/>
                  </a:lnTo>
                  <a:lnTo>
                    <a:pt x="109" y="2005"/>
                  </a:lnTo>
                  <a:lnTo>
                    <a:pt x="91" y="2053"/>
                  </a:lnTo>
                  <a:lnTo>
                    <a:pt x="91" y="2053"/>
                  </a:lnTo>
                  <a:lnTo>
                    <a:pt x="85" y="2071"/>
                  </a:lnTo>
                  <a:lnTo>
                    <a:pt x="85" y="2071"/>
                  </a:lnTo>
                  <a:lnTo>
                    <a:pt x="106" y="2057"/>
                  </a:lnTo>
                  <a:lnTo>
                    <a:pt x="127" y="2041"/>
                  </a:lnTo>
                  <a:lnTo>
                    <a:pt x="147" y="2025"/>
                  </a:lnTo>
                  <a:lnTo>
                    <a:pt x="167" y="2007"/>
                  </a:lnTo>
                  <a:lnTo>
                    <a:pt x="167" y="2007"/>
                  </a:lnTo>
                  <a:lnTo>
                    <a:pt x="157" y="2046"/>
                  </a:lnTo>
                  <a:lnTo>
                    <a:pt x="147" y="2082"/>
                  </a:lnTo>
                  <a:lnTo>
                    <a:pt x="147" y="2082"/>
                  </a:lnTo>
                  <a:lnTo>
                    <a:pt x="141" y="2104"/>
                  </a:lnTo>
                  <a:lnTo>
                    <a:pt x="134" y="2123"/>
                  </a:lnTo>
                  <a:lnTo>
                    <a:pt x="134" y="2123"/>
                  </a:lnTo>
                  <a:lnTo>
                    <a:pt x="127" y="2141"/>
                  </a:lnTo>
                  <a:lnTo>
                    <a:pt x="127" y="2141"/>
                  </a:lnTo>
                  <a:lnTo>
                    <a:pt x="120" y="2159"/>
                  </a:lnTo>
                  <a:lnTo>
                    <a:pt x="120" y="2159"/>
                  </a:lnTo>
                  <a:lnTo>
                    <a:pt x="112" y="2176"/>
                  </a:lnTo>
                  <a:lnTo>
                    <a:pt x="103" y="2189"/>
                  </a:lnTo>
                  <a:lnTo>
                    <a:pt x="95" y="2203"/>
                  </a:lnTo>
                  <a:lnTo>
                    <a:pt x="87" y="2216"/>
                  </a:lnTo>
                  <a:lnTo>
                    <a:pt x="87" y="2216"/>
                  </a:lnTo>
                  <a:lnTo>
                    <a:pt x="79" y="2225"/>
                  </a:lnTo>
                  <a:lnTo>
                    <a:pt x="70" y="2235"/>
                  </a:lnTo>
                  <a:lnTo>
                    <a:pt x="55" y="2249"/>
                  </a:lnTo>
                  <a:lnTo>
                    <a:pt x="55" y="2249"/>
                  </a:lnTo>
                  <a:lnTo>
                    <a:pt x="50" y="2253"/>
                  </a:lnTo>
                  <a:lnTo>
                    <a:pt x="50" y="2253"/>
                  </a:lnTo>
                  <a:lnTo>
                    <a:pt x="45" y="2255"/>
                  </a:lnTo>
                  <a:lnTo>
                    <a:pt x="45" y="2255"/>
                  </a:lnTo>
                  <a:lnTo>
                    <a:pt x="41" y="2258"/>
                  </a:lnTo>
                  <a:lnTo>
                    <a:pt x="41" y="2258"/>
                  </a:lnTo>
                  <a:lnTo>
                    <a:pt x="58" y="2260"/>
                  </a:lnTo>
                  <a:lnTo>
                    <a:pt x="74" y="2258"/>
                  </a:lnTo>
                  <a:lnTo>
                    <a:pt x="92" y="2254"/>
                  </a:lnTo>
                  <a:lnTo>
                    <a:pt x="109" y="2249"/>
                  </a:lnTo>
                  <a:lnTo>
                    <a:pt x="109" y="2249"/>
                  </a:lnTo>
                  <a:lnTo>
                    <a:pt x="128" y="2242"/>
                  </a:lnTo>
                  <a:lnTo>
                    <a:pt x="146" y="2231"/>
                  </a:lnTo>
                  <a:lnTo>
                    <a:pt x="146" y="2231"/>
                  </a:lnTo>
                  <a:lnTo>
                    <a:pt x="141" y="2244"/>
                  </a:lnTo>
                  <a:lnTo>
                    <a:pt x="141" y="2244"/>
                  </a:lnTo>
                  <a:lnTo>
                    <a:pt x="134" y="2261"/>
                  </a:lnTo>
                  <a:lnTo>
                    <a:pt x="125" y="2279"/>
                  </a:lnTo>
                  <a:lnTo>
                    <a:pt x="117" y="2294"/>
                  </a:lnTo>
                  <a:lnTo>
                    <a:pt x="109" y="2309"/>
                  </a:lnTo>
                  <a:lnTo>
                    <a:pt x="109" y="2309"/>
                  </a:lnTo>
                  <a:lnTo>
                    <a:pt x="90" y="2335"/>
                  </a:lnTo>
                  <a:lnTo>
                    <a:pt x="70" y="2357"/>
                  </a:lnTo>
                  <a:lnTo>
                    <a:pt x="70" y="2357"/>
                  </a:lnTo>
                  <a:lnTo>
                    <a:pt x="40" y="2390"/>
                  </a:lnTo>
                  <a:lnTo>
                    <a:pt x="40" y="2390"/>
                  </a:lnTo>
                  <a:lnTo>
                    <a:pt x="29" y="2402"/>
                  </a:lnTo>
                  <a:lnTo>
                    <a:pt x="29" y="2402"/>
                  </a:lnTo>
                  <a:lnTo>
                    <a:pt x="54" y="2400"/>
                  </a:lnTo>
                  <a:lnTo>
                    <a:pt x="77" y="2396"/>
                  </a:lnTo>
                  <a:lnTo>
                    <a:pt x="101" y="2390"/>
                  </a:lnTo>
                  <a:lnTo>
                    <a:pt x="125" y="2381"/>
                  </a:lnTo>
                  <a:lnTo>
                    <a:pt x="125" y="2381"/>
                  </a:lnTo>
                  <a:lnTo>
                    <a:pt x="99" y="2399"/>
                  </a:lnTo>
                  <a:lnTo>
                    <a:pt x="99" y="2399"/>
                  </a:lnTo>
                  <a:lnTo>
                    <a:pt x="73" y="2414"/>
                  </a:lnTo>
                  <a:lnTo>
                    <a:pt x="50" y="2426"/>
                  </a:lnTo>
                  <a:lnTo>
                    <a:pt x="50" y="2426"/>
                  </a:lnTo>
                  <a:lnTo>
                    <a:pt x="29" y="2436"/>
                  </a:lnTo>
                  <a:lnTo>
                    <a:pt x="29" y="2436"/>
                  </a:lnTo>
                  <a:lnTo>
                    <a:pt x="14" y="2443"/>
                  </a:lnTo>
                  <a:lnTo>
                    <a:pt x="14" y="2443"/>
                  </a:lnTo>
                  <a:lnTo>
                    <a:pt x="0" y="2450"/>
                  </a:lnTo>
                  <a:lnTo>
                    <a:pt x="0" y="2450"/>
                  </a:lnTo>
                  <a:lnTo>
                    <a:pt x="23" y="2458"/>
                  </a:lnTo>
                  <a:lnTo>
                    <a:pt x="47" y="2465"/>
                  </a:lnTo>
                  <a:lnTo>
                    <a:pt x="72" y="2470"/>
                  </a:lnTo>
                  <a:lnTo>
                    <a:pt x="98" y="2472"/>
                  </a:lnTo>
                  <a:lnTo>
                    <a:pt x="98" y="2472"/>
                  </a:lnTo>
                  <a:lnTo>
                    <a:pt x="90" y="2477"/>
                  </a:lnTo>
                  <a:lnTo>
                    <a:pt x="90" y="2477"/>
                  </a:lnTo>
                  <a:lnTo>
                    <a:pt x="72" y="2491"/>
                  </a:lnTo>
                  <a:lnTo>
                    <a:pt x="59" y="2502"/>
                  </a:lnTo>
                  <a:lnTo>
                    <a:pt x="48" y="2512"/>
                  </a:lnTo>
                  <a:lnTo>
                    <a:pt x="48" y="2512"/>
                  </a:lnTo>
                  <a:lnTo>
                    <a:pt x="87" y="2516"/>
                  </a:lnTo>
                  <a:lnTo>
                    <a:pt x="125" y="2517"/>
                  </a:lnTo>
                  <a:lnTo>
                    <a:pt x="164" y="2516"/>
                  </a:lnTo>
                  <a:lnTo>
                    <a:pt x="203" y="2512"/>
                  </a:lnTo>
                  <a:lnTo>
                    <a:pt x="203" y="2512"/>
                  </a:lnTo>
                  <a:lnTo>
                    <a:pt x="193" y="2521"/>
                  </a:lnTo>
                  <a:lnTo>
                    <a:pt x="193" y="2521"/>
                  </a:lnTo>
                  <a:lnTo>
                    <a:pt x="171" y="2549"/>
                  </a:lnTo>
                  <a:lnTo>
                    <a:pt x="163" y="2560"/>
                  </a:lnTo>
                  <a:lnTo>
                    <a:pt x="163" y="2560"/>
                  </a:lnTo>
                  <a:lnTo>
                    <a:pt x="186" y="2560"/>
                  </a:lnTo>
                  <a:lnTo>
                    <a:pt x="209" y="2557"/>
                  </a:lnTo>
                  <a:lnTo>
                    <a:pt x="233" y="2556"/>
                  </a:lnTo>
                  <a:lnTo>
                    <a:pt x="256" y="2552"/>
                  </a:lnTo>
                  <a:lnTo>
                    <a:pt x="278" y="2546"/>
                  </a:lnTo>
                  <a:lnTo>
                    <a:pt x="300" y="2541"/>
                  </a:lnTo>
                  <a:lnTo>
                    <a:pt x="322" y="2534"/>
                  </a:lnTo>
                  <a:lnTo>
                    <a:pt x="344" y="2526"/>
                  </a:lnTo>
                  <a:lnTo>
                    <a:pt x="344" y="2526"/>
                  </a:lnTo>
                  <a:lnTo>
                    <a:pt x="364" y="2517"/>
                  </a:lnTo>
                  <a:lnTo>
                    <a:pt x="383" y="2508"/>
                  </a:lnTo>
                  <a:lnTo>
                    <a:pt x="383" y="2508"/>
                  </a:lnTo>
                  <a:lnTo>
                    <a:pt x="373" y="2524"/>
                  </a:lnTo>
                  <a:lnTo>
                    <a:pt x="373" y="2524"/>
                  </a:lnTo>
                  <a:lnTo>
                    <a:pt x="368" y="2534"/>
                  </a:lnTo>
                  <a:lnTo>
                    <a:pt x="368" y="2534"/>
                  </a:lnTo>
                  <a:lnTo>
                    <a:pt x="384" y="2537"/>
                  </a:lnTo>
                  <a:lnTo>
                    <a:pt x="399" y="2537"/>
                  </a:lnTo>
                  <a:lnTo>
                    <a:pt x="415" y="2538"/>
                  </a:lnTo>
                  <a:lnTo>
                    <a:pt x="431" y="2537"/>
                  </a:lnTo>
                  <a:lnTo>
                    <a:pt x="446" y="2535"/>
                  </a:lnTo>
                  <a:lnTo>
                    <a:pt x="460" y="2534"/>
                  </a:lnTo>
                  <a:lnTo>
                    <a:pt x="489" y="2527"/>
                  </a:lnTo>
                  <a:lnTo>
                    <a:pt x="489" y="2527"/>
                  </a:lnTo>
                  <a:lnTo>
                    <a:pt x="470" y="2550"/>
                  </a:lnTo>
                  <a:lnTo>
                    <a:pt x="463" y="2560"/>
                  </a:lnTo>
                  <a:lnTo>
                    <a:pt x="463" y="2560"/>
                  </a:lnTo>
                  <a:lnTo>
                    <a:pt x="486" y="2561"/>
                  </a:lnTo>
                  <a:lnTo>
                    <a:pt x="508" y="2561"/>
                  </a:lnTo>
                  <a:lnTo>
                    <a:pt x="529" y="2559"/>
                  </a:lnTo>
                  <a:lnTo>
                    <a:pt x="551" y="2556"/>
                  </a:lnTo>
                  <a:lnTo>
                    <a:pt x="573" y="2553"/>
                  </a:lnTo>
                  <a:lnTo>
                    <a:pt x="594" y="2548"/>
                  </a:lnTo>
                  <a:lnTo>
                    <a:pt x="614" y="2542"/>
                  </a:lnTo>
                  <a:lnTo>
                    <a:pt x="634" y="2535"/>
                  </a:lnTo>
                  <a:lnTo>
                    <a:pt x="634" y="2535"/>
                  </a:lnTo>
                  <a:lnTo>
                    <a:pt x="664" y="2524"/>
                  </a:lnTo>
                  <a:lnTo>
                    <a:pt x="691" y="2510"/>
                  </a:lnTo>
                  <a:lnTo>
                    <a:pt x="691" y="2510"/>
                  </a:lnTo>
                  <a:lnTo>
                    <a:pt x="680" y="2527"/>
                  </a:lnTo>
                  <a:lnTo>
                    <a:pt x="680" y="2527"/>
                  </a:lnTo>
                  <a:lnTo>
                    <a:pt x="674" y="2542"/>
                  </a:lnTo>
                  <a:lnTo>
                    <a:pt x="669" y="2554"/>
                  </a:lnTo>
                  <a:lnTo>
                    <a:pt x="669" y="2554"/>
                  </a:lnTo>
                  <a:lnTo>
                    <a:pt x="669" y="2561"/>
                  </a:lnTo>
                  <a:lnTo>
                    <a:pt x="669" y="2561"/>
                  </a:lnTo>
                  <a:lnTo>
                    <a:pt x="669" y="2564"/>
                  </a:lnTo>
                  <a:lnTo>
                    <a:pt x="669" y="2564"/>
                  </a:lnTo>
                  <a:lnTo>
                    <a:pt x="678" y="2563"/>
                  </a:lnTo>
                  <a:lnTo>
                    <a:pt x="686" y="2561"/>
                  </a:lnTo>
                  <a:lnTo>
                    <a:pt x="686" y="2561"/>
                  </a:lnTo>
                  <a:lnTo>
                    <a:pt x="701" y="2561"/>
                  </a:lnTo>
                  <a:lnTo>
                    <a:pt x="701" y="2561"/>
                  </a:lnTo>
                  <a:lnTo>
                    <a:pt x="718" y="2561"/>
                  </a:lnTo>
                  <a:lnTo>
                    <a:pt x="718" y="2561"/>
                  </a:lnTo>
                  <a:lnTo>
                    <a:pt x="734" y="2559"/>
                  </a:lnTo>
                  <a:lnTo>
                    <a:pt x="734" y="2559"/>
                  </a:lnTo>
                  <a:lnTo>
                    <a:pt x="767" y="2553"/>
                  </a:lnTo>
                  <a:lnTo>
                    <a:pt x="799" y="2545"/>
                  </a:lnTo>
                  <a:lnTo>
                    <a:pt x="799" y="2545"/>
                  </a:lnTo>
                  <a:lnTo>
                    <a:pt x="815" y="2538"/>
                  </a:lnTo>
                  <a:lnTo>
                    <a:pt x="832" y="2532"/>
                  </a:lnTo>
                  <a:lnTo>
                    <a:pt x="832" y="2532"/>
                  </a:lnTo>
                  <a:lnTo>
                    <a:pt x="824" y="2545"/>
                  </a:lnTo>
                  <a:lnTo>
                    <a:pt x="824" y="2545"/>
                  </a:lnTo>
                  <a:lnTo>
                    <a:pt x="820" y="2554"/>
                  </a:lnTo>
                  <a:lnTo>
                    <a:pt x="820" y="2554"/>
                  </a:lnTo>
                  <a:lnTo>
                    <a:pt x="860" y="2553"/>
                  </a:lnTo>
                  <a:lnTo>
                    <a:pt x="899" y="2549"/>
                  </a:lnTo>
                  <a:lnTo>
                    <a:pt x="899" y="2549"/>
                  </a:lnTo>
                  <a:lnTo>
                    <a:pt x="934" y="2543"/>
                  </a:lnTo>
                  <a:lnTo>
                    <a:pt x="968" y="2535"/>
                  </a:lnTo>
                  <a:lnTo>
                    <a:pt x="968" y="2535"/>
                  </a:lnTo>
                  <a:lnTo>
                    <a:pt x="964" y="2553"/>
                  </a:lnTo>
                  <a:lnTo>
                    <a:pt x="964" y="2553"/>
                  </a:lnTo>
                  <a:lnTo>
                    <a:pt x="990" y="2553"/>
                  </a:lnTo>
                  <a:lnTo>
                    <a:pt x="1017" y="2552"/>
                  </a:lnTo>
                  <a:lnTo>
                    <a:pt x="1040" y="2548"/>
                  </a:lnTo>
                  <a:lnTo>
                    <a:pt x="1062" y="2541"/>
                  </a:lnTo>
                  <a:lnTo>
                    <a:pt x="1062" y="2541"/>
                  </a:lnTo>
                  <a:lnTo>
                    <a:pt x="1062" y="2542"/>
                  </a:lnTo>
                  <a:lnTo>
                    <a:pt x="1062" y="2542"/>
                  </a:lnTo>
                  <a:lnTo>
                    <a:pt x="1062" y="2550"/>
                  </a:lnTo>
                  <a:lnTo>
                    <a:pt x="1062" y="2550"/>
                  </a:lnTo>
                  <a:lnTo>
                    <a:pt x="1063" y="2557"/>
                  </a:lnTo>
                  <a:lnTo>
                    <a:pt x="1066" y="2563"/>
                  </a:lnTo>
                  <a:lnTo>
                    <a:pt x="1066" y="2563"/>
                  </a:lnTo>
                  <a:lnTo>
                    <a:pt x="1069" y="2564"/>
                  </a:lnTo>
                  <a:lnTo>
                    <a:pt x="1070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3" y="2564"/>
                  </a:lnTo>
                  <a:lnTo>
                    <a:pt x="1072" y="2564"/>
                  </a:lnTo>
                  <a:lnTo>
                    <a:pt x="1072" y="2564"/>
                  </a:lnTo>
                  <a:lnTo>
                    <a:pt x="1076" y="2563"/>
                  </a:lnTo>
                  <a:lnTo>
                    <a:pt x="1076" y="2563"/>
                  </a:lnTo>
                  <a:lnTo>
                    <a:pt x="1077" y="2563"/>
                  </a:lnTo>
                  <a:lnTo>
                    <a:pt x="1077" y="2563"/>
                  </a:lnTo>
                  <a:lnTo>
                    <a:pt x="1079" y="2563"/>
                  </a:lnTo>
                  <a:lnTo>
                    <a:pt x="1080" y="2563"/>
                  </a:lnTo>
                  <a:lnTo>
                    <a:pt x="1083" y="2561"/>
                  </a:lnTo>
                  <a:lnTo>
                    <a:pt x="1083" y="2561"/>
                  </a:lnTo>
                  <a:lnTo>
                    <a:pt x="1084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5" y="2561"/>
                  </a:lnTo>
                  <a:lnTo>
                    <a:pt x="1087" y="2561"/>
                  </a:lnTo>
                  <a:lnTo>
                    <a:pt x="1087" y="2561"/>
                  </a:lnTo>
                  <a:lnTo>
                    <a:pt x="1088" y="2560"/>
                  </a:lnTo>
                  <a:lnTo>
                    <a:pt x="1095" y="2556"/>
                  </a:lnTo>
                  <a:lnTo>
                    <a:pt x="1103" y="2552"/>
                  </a:lnTo>
                  <a:lnTo>
                    <a:pt x="1103" y="2552"/>
                  </a:lnTo>
                  <a:lnTo>
                    <a:pt x="1110" y="2548"/>
                  </a:lnTo>
                  <a:lnTo>
                    <a:pt x="1110" y="2548"/>
                  </a:lnTo>
                  <a:lnTo>
                    <a:pt x="1123" y="2538"/>
                  </a:lnTo>
                  <a:lnTo>
                    <a:pt x="1123" y="2538"/>
                  </a:lnTo>
                  <a:lnTo>
                    <a:pt x="1145" y="2523"/>
                  </a:lnTo>
                  <a:lnTo>
                    <a:pt x="1164" y="2506"/>
                  </a:lnTo>
                  <a:lnTo>
                    <a:pt x="1164" y="2506"/>
                  </a:lnTo>
                  <a:lnTo>
                    <a:pt x="1178" y="2520"/>
                  </a:lnTo>
                  <a:lnTo>
                    <a:pt x="1178" y="2520"/>
                  </a:lnTo>
                  <a:lnTo>
                    <a:pt x="1194" y="2532"/>
                  </a:lnTo>
                  <a:lnTo>
                    <a:pt x="1194" y="2532"/>
                  </a:lnTo>
                  <a:lnTo>
                    <a:pt x="1212" y="2545"/>
                  </a:lnTo>
                  <a:lnTo>
                    <a:pt x="1212" y="2545"/>
                  </a:lnTo>
                  <a:lnTo>
                    <a:pt x="1230" y="2554"/>
                  </a:lnTo>
                  <a:lnTo>
                    <a:pt x="1247" y="2560"/>
                  </a:lnTo>
                  <a:lnTo>
                    <a:pt x="1247" y="2560"/>
                  </a:lnTo>
                  <a:lnTo>
                    <a:pt x="1260" y="2561"/>
                  </a:lnTo>
                  <a:lnTo>
                    <a:pt x="1271" y="2561"/>
                  </a:lnTo>
                  <a:lnTo>
                    <a:pt x="1271" y="2561"/>
                  </a:lnTo>
                  <a:lnTo>
                    <a:pt x="1278" y="2560"/>
                  </a:lnTo>
                  <a:lnTo>
                    <a:pt x="1278" y="2560"/>
                  </a:lnTo>
                  <a:lnTo>
                    <a:pt x="1281" y="2560"/>
                  </a:lnTo>
                  <a:lnTo>
                    <a:pt x="1281" y="2560"/>
                  </a:lnTo>
                  <a:lnTo>
                    <a:pt x="1278" y="2546"/>
                  </a:lnTo>
                  <a:lnTo>
                    <a:pt x="1277" y="2534"/>
                  </a:lnTo>
                  <a:lnTo>
                    <a:pt x="1275" y="2509"/>
                  </a:lnTo>
                  <a:lnTo>
                    <a:pt x="1275" y="2509"/>
                  </a:lnTo>
                  <a:lnTo>
                    <a:pt x="1292" y="2521"/>
                  </a:lnTo>
                  <a:lnTo>
                    <a:pt x="1307" y="2532"/>
                  </a:lnTo>
                  <a:lnTo>
                    <a:pt x="1324" y="2541"/>
                  </a:lnTo>
                  <a:lnTo>
                    <a:pt x="1337" y="2549"/>
                  </a:lnTo>
                  <a:lnTo>
                    <a:pt x="1337" y="2549"/>
                  </a:lnTo>
                  <a:lnTo>
                    <a:pt x="1362" y="2560"/>
                  </a:lnTo>
                  <a:lnTo>
                    <a:pt x="1373" y="2563"/>
                  </a:lnTo>
                  <a:lnTo>
                    <a:pt x="1373" y="2563"/>
                  </a:lnTo>
                  <a:lnTo>
                    <a:pt x="1372" y="2542"/>
                  </a:lnTo>
                  <a:lnTo>
                    <a:pt x="1371" y="2521"/>
                  </a:lnTo>
                  <a:lnTo>
                    <a:pt x="1368" y="2501"/>
                  </a:lnTo>
                  <a:lnTo>
                    <a:pt x="1362" y="2480"/>
                  </a:lnTo>
                  <a:lnTo>
                    <a:pt x="1366" y="2480"/>
                  </a:lnTo>
                  <a:lnTo>
                    <a:pt x="1366" y="2480"/>
                  </a:lnTo>
                  <a:lnTo>
                    <a:pt x="1380" y="2494"/>
                  </a:lnTo>
                  <a:lnTo>
                    <a:pt x="1380" y="2494"/>
                  </a:lnTo>
                  <a:lnTo>
                    <a:pt x="1404" y="2512"/>
                  </a:lnTo>
                  <a:lnTo>
                    <a:pt x="1404" y="2512"/>
                  </a:lnTo>
                  <a:lnTo>
                    <a:pt x="1424" y="2526"/>
                  </a:lnTo>
                  <a:lnTo>
                    <a:pt x="1424" y="2526"/>
                  </a:lnTo>
                  <a:lnTo>
                    <a:pt x="1445" y="2535"/>
                  </a:lnTo>
                  <a:lnTo>
                    <a:pt x="1445" y="2535"/>
                  </a:lnTo>
                  <a:lnTo>
                    <a:pt x="1461" y="2542"/>
                  </a:lnTo>
                  <a:lnTo>
                    <a:pt x="1474" y="2545"/>
                  </a:lnTo>
                  <a:lnTo>
                    <a:pt x="1474" y="2545"/>
                  </a:lnTo>
                  <a:lnTo>
                    <a:pt x="1485" y="2548"/>
                  </a:lnTo>
                  <a:lnTo>
                    <a:pt x="1485" y="2548"/>
                  </a:lnTo>
                  <a:lnTo>
                    <a:pt x="1481" y="2528"/>
                  </a:lnTo>
                  <a:lnTo>
                    <a:pt x="1478" y="2519"/>
                  </a:lnTo>
                  <a:lnTo>
                    <a:pt x="1477" y="2516"/>
                  </a:lnTo>
                  <a:lnTo>
                    <a:pt x="1477" y="2516"/>
                  </a:lnTo>
                  <a:lnTo>
                    <a:pt x="1489" y="2517"/>
                  </a:lnTo>
                  <a:lnTo>
                    <a:pt x="1489" y="2517"/>
                  </a:lnTo>
                  <a:lnTo>
                    <a:pt x="1503" y="2519"/>
                  </a:lnTo>
                  <a:lnTo>
                    <a:pt x="1514" y="2517"/>
                  </a:lnTo>
                  <a:lnTo>
                    <a:pt x="1514" y="2517"/>
                  </a:lnTo>
                  <a:lnTo>
                    <a:pt x="1523" y="2516"/>
                  </a:lnTo>
                  <a:lnTo>
                    <a:pt x="1523" y="2516"/>
                  </a:lnTo>
                  <a:lnTo>
                    <a:pt x="1518" y="2497"/>
                  </a:lnTo>
                  <a:lnTo>
                    <a:pt x="1518" y="2497"/>
                  </a:lnTo>
                  <a:lnTo>
                    <a:pt x="1537" y="2512"/>
                  </a:lnTo>
                  <a:lnTo>
                    <a:pt x="1556" y="2523"/>
                  </a:lnTo>
                  <a:lnTo>
                    <a:pt x="1556" y="2523"/>
                  </a:lnTo>
                  <a:lnTo>
                    <a:pt x="1580" y="2534"/>
                  </a:lnTo>
                  <a:lnTo>
                    <a:pt x="1602" y="2542"/>
                  </a:lnTo>
                  <a:lnTo>
                    <a:pt x="1621" y="2546"/>
                  </a:lnTo>
                  <a:lnTo>
                    <a:pt x="1641" y="2550"/>
                  </a:lnTo>
                  <a:lnTo>
                    <a:pt x="1641" y="2550"/>
                  </a:lnTo>
                  <a:lnTo>
                    <a:pt x="1656" y="2552"/>
                  </a:lnTo>
                  <a:lnTo>
                    <a:pt x="1667" y="2552"/>
                  </a:lnTo>
                  <a:lnTo>
                    <a:pt x="1667" y="2552"/>
                  </a:lnTo>
                  <a:lnTo>
                    <a:pt x="1678" y="2552"/>
                  </a:lnTo>
                  <a:lnTo>
                    <a:pt x="1678" y="2552"/>
                  </a:lnTo>
                  <a:lnTo>
                    <a:pt x="1671" y="2532"/>
                  </a:lnTo>
                  <a:lnTo>
                    <a:pt x="1665" y="2514"/>
                  </a:lnTo>
                  <a:lnTo>
                    <a:pt x="1657" y="2498"/>
                  </a:lnTo>
                  <a:lnTo>
                    <a:pt x="1649" y="2481"/>
                  </a:lnTo>
                  <a:lnTo>
                    <a:pt x="1649" y="2481"/>
                  </a:lnTo>
                  <a:lnTo>
                    <a:pt x="1658" y="2486"/>
                  </a:lnTo>
                  <a:lnTo>
                    <a:pt x="1658" y="2486"/>
                  </a:lnTo>
                  <a:lnTo>
                    <a:pt x="1686" y="2495"/>
                  </a:lnTo>
                  <a:lnTo>
                    <a:pt x="1711" y="2501"/>
                  </a:lnTo>
                  <a:lnTo>
                    <a:pt x="1734" y="2505"/>
                  </a:lnTo>
                  <a:lnTo>
                    <a:pt x="1753" y="2506"/>
                  </a:lnTo>
                  <a:lnTo>
                    <a:pt x="1753" y="2506"/>
                  </a:lnTo>
                  <a:lnTo>
                    <a:pt x="1770" y="2506"/>
                  </a:lnTo>
                  <a:lnTo>
                    <a:pt x="1784" y="2506"/>
                  </a:lnTo>
                  <a:lnTo>
                    <a:pt x="1784" y="2506"/>
                  </a:lnTo>
                  <a:lnTo>
                    <a:pt x="1795" y="2505"/>
                  </a:lnTo>
                  <a:lnTo>
                    <a:pt x="1795" y="2505"/>
                  </a:lnTo>
                  <a:lnTo>
                    <a:pt x="1791" y="2499"/>
                  </a:lnTo>
                  <a:lnTo>
                    <a:pt x="1791" y="2499"/>
                  </a:lnTo>
                  <a:lnTo>
                    <a:pt x="1810" y="2506"/>
                  </a:lnTo>
                  <a:lnTo>
                    <a:pt x="1826" y="2512"/>
                  </a:lnTo>
                  <a:lnTo>
                    <a:pt x="1843" y="2517"/>
                  </a:lnTo>
                  <a:lnTo>
                    <a:pt x="1857" y="2520"/>
                  </a:lnTo>
                  <a:lnTo>
                    <a:pt x="1877" y="2523"/>
                  </a:lnTo>
                  <a:lnTo>
                    <a:pt x="1886" y="2524"/>
                  </a:lnTo>
                  <a:lnTo>
                    <a:pt x="1886" y="2524"/>
                  </a:lnTo>
                  <a:lnTo>
                    <a:pt x="1880" y="2502"/>
                  </a:lnTo>
                  <a:lnTo>
                    <a:pt x="1873" y="2481"/>
                  </a:lnTo>
                  <a:lnTo>
                    <a:pt x="1873" y="2481"/>
                  </a:lnTo>
                  <a:lnTo>
                    <a:pt x="1880" y="2490"/>
                  </a:lnTo>
                  <a:lnTo>
                    <a:pt x="1880" y="2490"/>
                  </a:lnTo>
                  <a:lnTo>
                    <a:pt x="1890" y="2501"/>
                  </a:lnTo>
                  <a:lnTo>
                    <a:pt x="1901" y="2512"/>
                  </a:lnTo>
                  <a:lnTo>
                    <a:pt x="1912" y="2521"/>
                  </a:lnTo>
                  <a:lnTo>
                    <a:pt x="1923" y="2530"/>
                  </a:lnTo>
                  <a:lnTo>
                    <a:pt x="1923" y="2530"/>
                  </a:lnTo>
                  <a:lnTo>
                    <a:pt x="1933" y="2537"/>
                  </a:lnTo>
                  <a:lnTo>
                    <a:pt x="1944" y="2542"/>
                  </a:lnTo>
                  <a:lnTo>
                    <a:pt x="1963" y="2550"/>
                  </a:lnTo>
                  <a:lnTo>
                    <a:pt x="1963" y="2550"/>
                  </a:lnTo>
                  <a:lnTo>
                    <a:pt x="1979" y="2556"/>
                  </a:lnTo>
                  <a:lnTo>
                    <a:pt x="1979" y="2556"/>
                  </a:lnTo>
                  <a:lnTo>
                    <a:pt x="1992" y="2557"/>
                  </a:lnTo>
                  <a:lnTo>
                    <a:pt x="1992" y="2557"/>
                  </a:lnTo>
                  <a:lnTo>
                    <a:pt x="2003" y="2559"/>
                  </a:lnTo>
                  <a:lnTo>
                    <a:pt x="2003" y="2559"/>
                  </a:lnTo>
                  <a:lnTo>
                    <a:pt x="1993" y="2524"/>
                  </a:lnTo>
                  <a:lnTo>
                    <a:pt x="1986" y="2492"/>
                  </a:lnTo>
                  <a:lnTo>
                    <a:pt x="1986" y="2492"/>
                  </a:lnTo>
                  <a:lnTo>
                    <a:pt x="1979" y="2466"/>
                  </a:lnTo>
                  <a:lnTo>
                    <a:pt x="1979" y="2466"/>
                  </a:lnTo>
                  <a:lnTo>
                    <a:pt x="1993" y="2481"/>
                  </a:lnTo>
                  <a:lnTo>
                    <a:pt x="2007" y="2495"/>
                  </a:lnTo>
                  <a:lnTo>
                    <a:pt x="2021" y="2508"/>
                  </a:lnTo>
                  <a:lnTo>
                    <a:pt x="2034" y="2519"/>
                  </a:lnTo>
                  <a:lnTo>
                    <a:pt x="2034" y="2519"/>
                  </a:lnTo>
                  <a:lnTo>
                    <a:pt x="2050" y="2530"/>
                  </a:lnTo>
                  <a:lnTo>
                    <a:pt x="2065" y="2539"/>
                  </a:lnTo>
                  <a:lnTo>
                    <a:pt x="2079" y="2548"/>
                  </a:lnTo>
                  <a:lnTo>
                    <a:pt x="2092" y="2553"/>
                  </a:lnTo>
                  <a:lnTo>
                    <a:pt x="2092" y="2553"/>
                  </a:lnTo>
                  <a:lnTo>
                    <a:pt x="2105" y="2557"/>
                  </a:lnTo>
                  <a:lnTo>
                    <a:pt x="2116" y="2560"/>
                  </a:lnTo>
                  <a:lnTo>
                    <a:pt x="2134" y="2563"/>
                  </a:lnTo>
                  <a:lnTo>
                    <a:pt x="2134" y="2563"/>
                  </a:lnTo>
                  <a:lnTo>
                    <a:pt x="2145" y="2563"/>
                  </a:lnTo>
                  <a:lnTo>
                    <a:pt x="2145" y="2563"/>
                  </a:lnTo>
                  <a:lnTo>
                    <a:pt x="2149" y="2563"/>
                  </a:lnTo>
                  <a:lnTo>
                    <a:pt x="2149" y="2563"/>
                  </a:lnTo>
                  <a:lnTo>
                    <a:pt x="2132" y="2543"/>
                  </a:lnTo>
                  <a:lnTo>
                    <a:pt x="2118" y="2523"/>
                  </a:lnTo>
                  <a:lnTo>
                    <a:pt x="2107" y="2501"/>
                  </a:lnTo>
                  <a:lnTo>
                    <a:pt x="2096" y="2480"/>
                  </a:lnTo>
                  <a:lnTo>
                    <a:pt x="2096" y="2480"/>
                  </a:lnTo>
                  <a:lnTo>
                    <a:pt x="2076" y="2435"/>
                  </a:lnTo>
                  <a:lnTo>
                    <a:pt x="2076" y="2435"/>
                  </a:lnTo>
                  <a:lnTo>
                    <a:pt x="2055" y="2389"/>
                  </a:lnTo>
                  <a:lnTo>
                    <a:pt x="2055" y="2389"/>
                  </a:lnTo>
                  <a:lnTo>
                    <a:pt x="2047" y="2371"/>
                  </a:lnTo>
                  <a:lnTo>
                    <a:pt x="2047" y="2371"/>
                  </a:lnTo>
                  <a:lnTo>
                    <a:pt x="2051" y="2366"/>
                  </a:lnTo>
                  <a:lnTo>
                    <a:pt x="2051" y="2366"/>
                  </a:lnTo>
                  <a:lnTo>
                    <a:pt x="2067" y="23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E0A56313-3E2A-7039-F371-C3A52DB3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52D486D-F275-F0AD-4059-76C398FE1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775" y="2682876"/>
              <a:ext cx="330200" cy="593725"/>
            </a:xfrm>
            <a:custGeom>
              <a:avLst/>
              <a:gdLst>
                <a:gd name="T0" fmla="*/ 152 w 208"/>
                <a:gd name="T1" fmla="*/ 0 h 374"/>
                <a:gd name="T2" fmla="*/ 152 w 208"/>
                <a:gd name="T3" fmla="*/ 0 h 374"/>
                <a:gd name="T4" fmla="*/ 152 w 208"/>
                <a:gd name="T5" fmla="*/ 10 h 374"/>
                <a:gd name="T6" fmla="*/ 152 w 208"/>
                <a:gd name="T7" fmla="*/ 10 h 374"/>
                <a:gd name="T8" fmla="*/ 160 w 208"/>
                <a:gd name="T9" fmla="*/ 22 h 374"/>
                <a:gd name="T10" fmla="*/ 167 w 208"/>
                <a:gd name="T11" fmla="*/ 36 h 374"/>
                <a:gd name="T12" fmla="*/ 172 w 208"/>
                <a:gd name="T13" fmla="*/ 50 h 374"/>
                <a:gd name="T14" fmla="*/ 178 w 208"/>
                <a:gd name="T15" fmla="*/ 64 h 374"/>
                <a:gd name="T16" fmla="*/ 182 w 208"/>
                <a:gd name="T17" fmla="*/ 79 h 374"/>
                <a:gd name="T18" fmla="*/ 185 w 208"/>
                <a:gd name="T19" fmla="*/ 94 h 374"/>
                <a:gd name="T20" fmla="*/ 186 w 208"/>
                <a:gd name="T21" fmla="*/ 109 h 374"/>
                <a:gd name="T22" fmla="*/ 188 w 208"/>
                <a:gd name="T23" fmla="*/ 126 h 374"/>
                <a:gd name="T24" fmla="*/ 188 w 208"/>
                <a:gd name="T25" fmla="*/ 126 h 374"/>
                <a:gd name="T26" fmla="*/ 188 w 208"/>
                <a:gd name="T27" fmla="*/ 140 h 374"/>
                <a:gd name="T28" fmla="*/ 185 w 208"/>
                <a:gd name="T29" fmla="*/ 155 h 374"/>
                <a:gd name="T30" fmla="*/ 184 w 208"/>
                <a:gd name="T31" fmla="*/ 168 h 374"/>
                <a:gd name="T32" fmla="*/ 179 w 208"/>
                <a:gd name="T33" fmla="*/ 182 h 374"/>
                <a:gd name="T34" fmla="*/ 175 w 208"/>
                <a:gd name="T35" fmla="*/ 196 h 374"/>
                <a:gd name="T36" fmla="*/ 170 w 208"/>
                <a:gd name="T37" fmla="*/ 208 h 374"/>
                <a:gd name="T38" fmla="*/ 164 w 208"/>
                <a:gd name="T39" fmla="*/ 221 h 374"/>
                <a:gd name="T40" fmla="*/ 157 w 208"/>
                <a:gd name="T41" fmla="*/ 233 h 374"/>
                <a:gd name="T42" fmla="*/ 149 w 208"/>
                <a:gd name="T43" fmla="*/ 244 h 374"/>
                <a:gd name="T44" fmla="*/ 141 w 208"/>
                <a:gd name="T45" fmla="*/ 255 h 374"/>
                <a:gd name="T46" fmla="*/ 131 w 208"/>
                <a:gd name="T47" fmla="*/ 266 h 374"/>
                <a:gd name="T48" fmla="*/ 122 w 208"/>
                <a:gd name="T49" fmla="*/ 276 h 374"/>
                <a:gd name="T50" fmla="*/ 112 w 208"/>
                <a:gd name="T51" fmla="*/ 284 h 374"/>
                <a:gd name="T52" fmla="*/ 101 w 208"/>
                <a:gd name="T53" fmla="*/ 292 h 374"/>
                <a:gd name="T54" fmla="*/ 88 w 208"/>
                <a:gd name="T55" fmla="*/ 301 h 374"/>
                <a:gd name="T56" fmla="*/ 77 w 208"/>
                <a:gd name="T57" fmla="*/ 308 h 374"/>
                <a:gd name="T58" fmla="*/ 77 w 208"/>
                <a:gd name="T59" fmla="*/ 308 h 374"/>
                <a:gd name="T60" fmla="*/ 61 w 208"/>
                <a:gd name="T61" fmla="*/ 327 h 374"/>
                <a:gd name="T62" fmla="*/ 43 w 208"/>
                <a:gd name="T63" fmla="*/ 345 h 374"/>
                <a:gd name="T64" fmla="*/ 22 w 208"/>
                <a:gd name="T65" fmla="*/ 360 h 374"/>
                <a:gd name="T66" fmla="*/ 0 w 208"/>
                <a:gd name="T67" fmla="*/ 374 h 374"/>
                <a:gd name="T68" fmla="*/ 0 w 208"/>
                <a:gd name="T69" fmla="*/ 374 h 374"/>
                <a:gd name="T70" fmla="*/ 22 w 208"/>
                <a:gd name="T71" fmla="*/ 371 h 374"/>
                <a:gd name="T72" fmla="*/ 43 w 208"/>
                <a:gd name="T73" fmla="*/ 367 h 374"/>
                <a:gd name="T74" fmla="*/ 62 w 208"/>
                <a:gd name="T75" fmla="*/ 360 h 374"/>
                <a:gd name="T76" fmla="*/ 82 w 208"/>
                <a:gd name="T77" fmla="*/ 352 h 374"/>
                <a:gd name="T78" fmla="*/ 99 w 208"/>
                <a:gd name="T79" fmla="*/ 342 h 374"/>
                <a:gd name="T80" fmla="*/ 117 w 208"/>
                <a:gd name="T81" fmla="*/ 330 h 374"/>
                <a:gd name="T82" fmla="*/ 133 w 208"/>
                <a:gd name="T83" fmla="*/ 317 h 374"/>
                <a:gd name="T84" fmla="*/ 148 w 208"/>
                <a:gd name="T85" fmla="*/ 302 h 374"/>
                <a:gd name="T86" fmla="*/ 161 w 208"/>
                <a:gd name="T87" fmla="*/ 287 h 374"/>
                <a:gd name="T88" fmla="*/ 172 w 208"/>
                <a:gd name="T89" fmla="*/ 270 h 374"/>
                <a:gd name="T90" fmla="*/ 184 w 208"/>
                <a:gd name="T91" fmla="*/ 253 h 374"/>
                <a:gd name="T92" fmla="*/ 192 w 208"/>
                <a:gd name="T93" fmla="*/ 233 h 374"/>
                <a:gd name="T94" fmla="*/ 199 w 208"/>
                <a:gd name="T95" fmla="*/ 214 h 374"/>
                <a:gd name="T96" fmla="*/ 204 w 208"/>
                <a:gd name="T97" fmla="*/ 193 h 374"/>
                <a:gd name="T98" fmla="*/ 207 w 208"/>
                <a:gd name="T99" fmla="*/ 171 h 374"/>
                <a:gd name="T100" fmla="*/ 208 w 208"/>
                <a:gd name="T101" fmla="*/ 149 h 374"/>
                <a:gd name="T102" fmla="*/ 208 w 208"/>
                <a:gd name="T103" fmla="*/ 149 h 374"/>
                <a:gd name="T104" fmla="*/ 207 w 208"/>
                <a:gd name="T105" fmla="*/ 129 h 374"/>
                <a:gd name="T106" fmla="*/ 204 w 208"/>
                <a:gd name="T107" fmla="*/ 108 h 374"/>
                <a:gd name="T108" fmla="*/ 200 w 208"/>
                <a:gd name="T109" fmla="*/ 87 h 374"/>
                <a:gd name="T110" fmla="*/ 193 w 208"/>
                <a:gd name="T111" fmla="*/ 68 h 374"/>
                <a:gd name="T112" fmla="*/ 185 w 208"/>
                <a:gd name="T113" fmla="*/ 50 h 374"/>
                <a:gd name="T114" fmla="*/ 175 w 208"/>
                <a:gd name="T115" fmla="*/ 32 h 374"/>
                <a:gd name="T116" fmla="*/ 164 w 208"/>
                <a:gd name="T117" fmla="*/ 16 h 374"/>
                <a:gd name="T118" fmla="*/ 152 w 208"/>
                <a:gd name="T11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374">
                  <a:moveTo>
                    <a:pt x="152" y="0"/>
                  </a:moveTo>
                  <a:lnTo>
                    <a:pt x="152" y="0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60" y="22"/>
                  </a:lnTo>
                  <a:lnTo>
                    <a:pt x="167" y="36"/>
                  </a:lnTo>
                  <a:lnTo>
                    <a:pt x="172" y="50"/>
                  </a:lnTo>
                  <a:lnTo>
                    <a:pt x="178" y="64"/>
                  </a:lnTo>
                  <a:lnTo>
                    <a:pt x="182" y="79"/>
                  </a:lnTo>
                  <a:lnTo>
                    <a:pt x="185" y="94"/>
                  </a:lnTo>
                  <a:lnTo>
                    <a:pt x="186" y="109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40"/>
                  </a:lnTo>
                  <a:lnTo>
                    <a:pt x="185" y="155"/>
                  </a:lnTo>
                  <a:lnTo>
                    <a:pt x="184" y="168"/>
                  </a:lnTo>
                  <a:lnTo>
                    <a:pt x="179" y="182"/>
                  </a:lnTo>
                  <a:lnTo>
                    <a:pt x="175" y="196"/>
                  </a:lnTo>
                  <a:lnTo>
                    <a:pt x="170" y="208"/>
                  </a:lnTo>
                  <a:lnTo>
                    <a:pt x="164" y="221"/>
                  </a:lnTo>
                  <a:lnTo>
                    <a:pt x="157" y="233"/>
                  </a:lnTo>
                  <a:lnTo>
                    <a:pt x="149" y="244"/>
                  </a:lnTo>
                  <a:lnTo>
                    <a:pt x="141" y="255"/>
                  </a:lnTo>
                  <a:lnTo>
                    <a:pt x="131" y="266"/>
                  </a:lnTo>
                  <a:lnTo>
                    <a:pt x="122" y="276"/>
                  </a:lnTo>
                  <a:lnTo>
                    <a:pt x="112" y="284"/>
                  </a:lnTo>
                  <a:lnTo>
                    <a:pt x="101" y="292"/>
                  </a:lnTo>
                  <a:lnTo>
                    <a:pt x="88" y="301"/>
                  </a:lnTo>
                  <a:lnTo>
                    <a:pt x="77" y="308"/>
                  </a:lnTo>
                  <a:lnTo>
                    <a:pt x="77" y="308"/>
                  </a:lnTo>
                  <a:lnTo>
                    <a:pt x="61" y="327"/>
                  </a:lnTo>
                  <a:lnTo>
                    <a:pt x="43" y="345"/>
                  </a:lnTo>
                  <a:lnTo>
                    <a:pt x="22" y="360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2" y="371"/>
                  </a:lnTo>
                  <a:lnTo>
                    <a:pt x="43" y="367"/>
                  </a:lnTo>
                  <a:lnTo>
                    <a:pt x="62" y="360"/>
                  </a:lnTo>
                  <a:lnTo>
                    <a:pt x="82" y="352"/>
                  </a:lnTo>
                  <a:lnTo>
                    <a:pt x="99" y="342"/>
                  </a:lnTo>
                  <a:lnTo>
                    <a:pt x="117" y="330"/>
                  </a:lnTo>
                  <a:lnTo>
                    <a:pt x="133" y="317"/>
                  </a:lnTo>
                  <a:lnTo>
                    <a:pt x="148" y="302"/>
                  </a:lnTo>
                  <a:lnTo>
                    <a:pt x="161" y="287"/>
                  </a:lnTo>
                  <a:lnTo>
                    <a:pt x="172" y="270"/>
                  </a:lnTo>
                  <a:lnTo>
                    <a:pt x="184" y="253"/>
                  </a:lnTo>
                  <a:lnTo>
                    <a:pt x="192" y="233"/>
                  </a:lnTo>
                  <a:lnTo>
                    <a:pt x="199" y="214"/>
                  </a:lnTo>
                  <a:lnTo>
                    <a:pt x="204" y="193"/>
                  </a:lnTo>
                  <a:lnTo>
                    <a:pt x="207" y="171"/>
                  </a:lnTo>
                  <a:lnTo>
                    <a:pt x="208" y="149"/>
                  </a:lnTo>
                  <a:lnTo>
                    <a:pt x="208" y="149"/>
                  </a:lnTo>
                  <a:lnTo>
                    <a:pt x="207" y="129"/>
                  </a:lnTo>
                  <a:lnTo>
                    <a:pt x="204" y="108"/>
                  </a:lnTo>
                  <a:lnTo>
                    <a:pt x="200" y="87"/>
                  </a:lnTo>
                  <a:lnTo>
                    <a:pt x="193" y="68"/>
                  </a:lnTo>
                  <a:lnTo>
                    <a:pt x="185" y="50"/>
                  </a:lnTo>
                  <a:lnTo>
                    <a:pt x="175" y="32"/>
                  </a:lnTo>
                  <a:lnTo>
                    <a:pt x="164" y="16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007D870F-C542-56D2-1A89-4C8D4C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14">
              <a:extLst>
                <a:ext uri="{FF2B5EF4-FFF2-40B4-BE49-F238E27FC236}">
                  <a16:creationId xmlns:a16="http://schemas.microsoft.com/office/drawing/2014/main" id="{D6C5976D-F9BD-06F8-ACEC-01FB2753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652463" cy="650875"/>
            </a:xfrm>
            <a:custGeom>
              <a:avLst/>
              <a:gdLst>
                <a:gd name="T0" fmla="*/ 411 w 411"/>
                <a:gd name="T1" fmla="*/ 206 h 410"/>
                <a:gd name="T2" fmla="*/ 407 w 411"/>
                <a:gd name="T3" fmla="*/ 247 h 410"/>
                <a:gd name="T4" fmla="*/ 394 w 411"/>
                <a:gd name="T5" fmla="*/ 284 h 410"/>
                <a:gd name="T6" fmla="*/ 375 w 411"/>
                <a:gd name="T7" fmla="*/ 320 h 410"/>
                <a:gd name="T8" fmla="*/ 350 w 411"/>
                <a:gd name="T9" fmla="*/ 350 h 410"/>
                <a:gd name="T10" fmla="*/ 320 w 411"/>
                <a:gd name="T11" fmla="*/ 375 h 410"/>
                <a:gd name="T12" fmla="*/ 285 w 411"/>
                <a:gd name="T13" fmla="*/ 395 h 410"/>
                <a:gd name="T14" fmla="*/ 247 w 411"/>
                <a:gd name="T15" fmla="*/ 406 h 410"/>
                <a:gd name="T16" fmla="*/ 205 w 411"/>
                <a:gd name="T17" fmla="*/ 410 h 410"/>
                <a:gd name="T18" fmla="*/ 185 w 411"/>
                <a:gd name="T19" fmla="*/ 410 h 410"/>
                <a:gd name="T20" fmla="*/ 145 w 411"/>
                <a:gd name="T21" fmla="*/ 401 h 410"/>
                <a:gd name="T22" fmla="*/ 108 w 411"/>
                <a:gd name="T23" fmla="*/ 385 h 410"/>
                <a:gd name="T24" fmla="*/ 75 w 411"/>
                <a:gd name="T25" fmla="*/ 363 h 410"/>
                <a:gd name="T26" fmla="*/ 47 w 411"/>
                <a:gd name="T27" fmla="*/ 335 h 410"/>
                <a:gd name="T28" fmla="*/ 25 w 411"/>
                <a:gd name="T29" fmla="*/ 302 h 410"/>
                <a:gd name="T30" fmla="*/ 10 w 411"/>
                <a:gd name="T31" fmla="*/ 266 h 410"/>
                <a:gd name="T32" fmla="*/ 2 w 411"/>
                <a:gd name="T33" fmla="*/ 226 h 410"/>
                <a:gd name="T34" fmla="*/ 0 w 411"/>
                <a:gd name="T35" fmla="*/ 206 h 410"/>
                <a:gd name="T36" fmla="*/ 4 w 411"/>
                <a:gd name="T37" fmla="*/ 164 h 410"/>
                <a:gd name="T38" fmla="*/ 17 w 411"/>
                <a:gd name="T39" fmla="*/ 126 h 410"/>
                <a:gd name="T40" fmla="*/ 36 w 411"/>
                <a:gd name="T41" fmla="*/ 90 h 410"/>
                <a:gd name="T42" fmla="*/ 61 w 411"/>
                <a:gd name="T43" fmla="*/ 60 h 410"/>
                <a:gd name="T44" fmla="*/ 91 w 411"/>
                <a:gd name="T45" fmla="*/ 35 h 410"/>
                <a:gd name="T46" fmla="*/ 126 w 411"/>
                <a:gd name="T47" fmla="*/ 16 h 410"/>
                <a:gd name="T48" fmla="*/ 164 w 411"/>
                <a:gd name="T49" fmla="*/ 5 h 410"/>
                <a:gd name="T50" fmla="*/ 205 w 411"/>
                <a:gd name="T51" fmla="*/ 0 h 410"/>
                <a:gd name="T52" fmla="*/ 226 w 411"/>
                <a:gd name="T53" fmla="*/ 0 h 410"/>
                <a:gd name="T54" fmla="*/ 266 w 411"/>
                <a:gd name="T55" fmla="*/ 9 h 410"/>
                <a:gd name="T56" fmla="*/ 303 w 411"/>
                <a:gd name="T57" fmla="*/ 25 h 410"/>
                <a:gd name="T58" fmla="*/ 336 w 411"/>
                <a:gd name="T59" fmla="*/ 47 h 410"/>
                <a:gd name="T60" fmla="*/ 364 w 411"/>
                <a:gd name="T61" fmla="*/ 75 h 410"/>
                <a:gd name="T62" fmla="*/ 386 w 411"/>
                <a:gd name="T63" fmla="*/ 108 h 410"/>
                <a:gd name="T64" fmla="*/ 401 w 411"/>
                <a:gd name="T65" fmla="*/ 144 h 410"/>
                <a:gd name="T66" fmla="*/ 409 w 411"/>
                <a:gd name="T67" fmla="*/ 18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1" h="410">
                  <a:moveTo>
                    <a:pt x="411" y="206"/>
                  </a:moveTo>
                  <a:lnTo>
                    <a:pt x="411" y="206"/>
                  </a:lnTo>
                  <a:lnTo>
                    <a:pt x="409" y="226"/>
                  </a:lnTo>
                  <a:lnTo>
                    <a:pt x="407" y="247"/>
                  </a:lnTo>
                  <a:lnTo>
                    <a:pt x="401" y="266"/>
                  </a:lnTo>
                  <a:lnTo>
                    <a:pt x="394" y="284"/>
                  </a:lnTo>
                  <a:lnTo>
                    <a:pt x="386" y="302"/>
                  </a:lnTo>
                  <a:lnTo>
                    <a:pt x="375" y="320"/>
                  </a:lnTo>
                  <a:lnTo>
                    <a:pt x="364" y="335"/>
                  </a:lnTo>
                  <a:lnTo>
                    <a:pt x="350" y="350"/>
                  </a:lnTo>
                  <a:lnTo>
                    <a:pt x="336" y="363"/>
                  </a:lnTo>
                  <a:lnTo>
                    <a:pt x="320" y="375"/>
                  </a:lnTo>
                  <a:lnTo>
                    <a:pt x="303" y="385"/>
                  </a:lnTo>
                  <a:lnTo>
                    <a:pt x="285" y="395"/>
                  </a:lnTo>
                  <a:lnTo>
                    <a:pt x="266" y="401"/>
                  </a:lnTo>
                  <a:lnTo>
                    <a:pt x="247" y="406"/>
                  </a:lnTo>
                  <a:lnTo>
                    <a:pt x="226" y="410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185" y="410"/>
                  </a:lnTo>
                  <a:lnTo>
                    <a:pt x="164" y="406"/>
                  </a:lnTo>
                  <a:lnTo>
                    <a:pt x="145" y="401"/>
                  </a:lnTo>
                  <a:lnTo>
                    <a:pt x="126" y="395"/>
                  </a:lnTo>
                  <a:lnTo>
                    <a:pt x="108" y="385"/>
                  </a:lnTo>
                  <a:lnTo>
                    <a:pt x="91" y="375"/>
                  </a:lnTo>
                  <a:lnTo>
                    <a:pt x="75" y="363"/>
                  </a:lnTo>
                  <a:lnTo>
                    <a:pt x="61" y="350"/>
                  </a:lnTo>
                  <a:lnTo>
                    <a:pt x="47" y="335"/>
                  </a:lnTo>
                  <a:lnTo>
                    <a:pt x="36" y="320"/>
                  </a:lnTo>
                  <a:lnTo>
                    <a:pt x="25" y="302"/>
                  </a:lnTo>
                  <a:lnTo>
                    <a:pt x="17" y="284"/>
                  </a:lnTo>
                  <a:lnTo>
                    <a:pt x="10" y="266"/>
                  </a:lnTo>
                  <a:lnTo>
                    <a:pt x="4" y="247"/>
                  </a:lnTo>
                  <a:lnTo>
                    <a:pt x="2" y="226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184"/>
                  </a:lnTo>
                  <a:lnTo>
                    <a:pt x="4" y="164"/>
                  </a:lnTo>
                  <a:lnTo>
                    <a:pt x="10" y="144"/>
                  </a:lnTo>
                  <a:lnTo>
                    <a:pt x="17" y="126"/>
                  </a:lnTo>
                  <a:lnTo>
                    <a:pt x="25" y="108"/>
                  </a:lnTo>
                  <a:lnTo>
                    <a:pt x="36" y="90"/>
                  </a:lnTo>
                  <a:lnTo>
                    <a:pt x="47" y="75"/>
                  </a:lnTo>
                  <a:lnTo>
                    <a:pt x="61" y="60"/>
                  </a:lnTo>
                  <a:lnTo>
                    <a:pt x="75" y="47"/>
                  </a:lnTo>
                  <a:lnTo>
                    <a:pt x="91" y="35"/>
                  </a:lnTo>
                  <a:lnTo>
                    <a:pt x="108" y="25"/>
                  </a:lnTo>
                  <a:lnTo>
                    <a:pt x="126" y="16"/>
                  </a:lnTo>
                  <a:lnTo>
                    <a:pt x="145" y="9"/>
                  </a:lnTo>
                  <a:lnTo>
                    <a:pt x="164" y="5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26" y="0"/>
                  </a:lnTo>
                  <a:lnTo>
                    <a:pt x="247" y="5"/>
                  </a:lnTo>
                  <a:lnTo>
                    <a:pt x="266" y="9"/>
                  </a:lnTo>
                  <a:lnTo>
                    <a:pt x="285" y="16"/>
                  </a:lnTo>
                  <a:lnTo>
                    <a:pt x="303" y="25"/>
                  </a:lnTo>
                  <a:lnTo>
                    <a:pt x="320" y="35"/>
                  </a:lnTo>
                  <a:lnTo>
                    <a:pt x="336" y="47"/>
                  </a:lnTo>
                  <a:lnTo>
                    <a:pt x="350" y="60"/>
                  </a:lnTo>
                  <a:lnTo>
                    <a:pt x="364" y="75"/>
                  </a:lnTo>
                  <a:lnTo>
                    <a:pt x="375" y="90"/>
                  </a:lnTo>
                  <a:lnTo>
                    <a:pt x="386" y="108"/>
                  </a:lnTo>
                  <a:lnTo>
                    <a:pt x="394" y="126"/>
                  </a:lnTo>
                  <a:lnTo>
                    <a:pt x="401" y="144"/>
                  </a:lnTo>
                  <a:lnTo>
                    <a:pt x="407" y="164"/>
                  </a:lnTo>
                  <a:lnTo>
                    <a:pt x="409" y="184"/>
                  </a:lnTo>
                  <a:lnTo>
                    <a:pt x="411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15">
              <a:extLst>
                <a:ext uri="{FF2B5EF4-FFF2-40B4-BE49-F238E27FC236}">
                  <a16:creationId xmlns:a16="http://schemas.microsoft.com/office/drawing/2014/main" id="{B528DFCA-D97C-C7E2-1F93-7EEB927CD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16">
              <a:extLst>
                <a:ext uri="{FF2B5EF4-FFF2-40B4-BE49-F238E27FC236}">
                  <a16:creationId xmlns:a16="http://schemas.microsoft.com/office/drawing/2014/main" id="{A5B1312C-D7EA-BFE4-8565-E3E2889C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422275" cy="420688"/>
            </a:xfrm>
            <a:custGeom>
              <a:avLst/>
              <a:gdLst>
                <a:gd name="T0" fmla="*/ 266 w 266"/>
                <a:gd name="T1" fmla="*/ 133 h 265"/>
                <a:gd name="T2" fmla="*/ 263 w 266"/>
                <a:gd name="T3" fmla="*/ 159 h 265"/>
                <a:gd name="T4" fmla="*/ 255 w 266"/>
                <a:gd name="T5" fmla="*/ 185 h 265"/>
                <a:gd name="T6" fmla="*/ 244 w 266"/>
                <a:gd name="T7" fmla="*/ 207 h 265"/>
                <a:gd name="T8" fmla="*/ 227 w 266"/>
                <a:gd name="T9" fmla="*/ 226 h 265"/>
                <a:gd name="T10" fmla="*/ 208 w 266"/>
                <a:gd name="T11" fmla="*/ 243 h 265"/>
                <a:gd name="T12" fmla="*/ 185 w 266"/>
                <a:gd name="T13" fmla="*/ 255 h 265"/>
                <a:gd name="T14" fmla="*/ 160 w 266"/>
                <a:gd name="T15" fmla="*/ 262 h 265"/>
                <a:gd name="T16" fmla="*/ 134 w 266"/>
                <a:gd name="T17" fmla="*/ 265 h 265"/>
                <a:gd name="T18" fmla="*/ 120 w 266"/>
                <a:gd name="T19" fmla="*/ 265 h 265"/>
                <a:gd name="T20" fmla="*/ 94 w 266"/>
                <a:gd name="T21" fmla="*/ 259 h 265"/>
                <a:gd name="T22" fmla="*/ 70 w 266"/>
                <a:gd name="T23" fmla="*/ 250 h 265"/>
                <a:gd name="T24" fmla="*/ 50 w 266"/>
                <a:gd name="T25" fmla="*/ 235 h 265"/>
                <a:gd name="T26" fmla="*/ 30 w 266"/>
                <a:gd name="T27" fmla="*/ 217 h 265"/>
                <a:gd name="T28" fmla="*/ 17 w 266"/>
                <a:gd name="T29" fmla="*/ 196 h 265"/>
                <a:gd name="T30" fmla="*/ 7 w 266"/>
                <a:gd name="T31" fmla="*/ 173 h 265"/>
                <a:gd name="T32" fmla="*/ 2 w 266"/>
                <a:gd name="T33" fmla="*/ 146 h 265"/>
                <a:gd name="T34" fmla="*/ 0 w 266"/>
                <a:gd name="T35" fmla="*/ 133 h 265"/>
                <a:gd name="T36" fmla="*/ 3 w 266"/>
                <a:gd name="T37" fmla="*/ 106 h 265"/>
                <a:gd name="T38" fmla="*/ 11 w 266"/>
                <a:gd name="T39" fmla="*/ 82 h 265"/>
                <a:gd name="T40" fmla="*/ 24 w 266"/>
                <a:gd name="T41" fmla="*/ 58 h 265"/>
                <a:gd name="T42" fmla="*/ 40 w 266"/>
                <a:gd name="T43" fmla="*/ 39 h 265"/>
                <a:gd name="T44" fmla="*/ 59 w 266"/>
                <a:gd name="T45" fmla="*/ 22 h 265"/>
                <a:gd name="T46" fmla="*/ 81 w 266"/>
                <a:gd name="T47" fmla="*/ 10 h 265"/>
                <a:gd name="T48" fmla="*/ 106 w 266"/>
                <a:gd name="T49" fmla="*/ 3 h 265"/>
                <a:gd name="T50" fmla="*/ 134 w 266"/>
                <a:gd name="T51" fmla="*/ 0 h 265"/>
                <a:gd name="T52" fmla="*/ 148 w 266"/>
                <a:gd name="T53" fmla="*/ 0 h 265"/>
                <a:gd name="T54" fmla="*/ 172 w 266"/>
                <a:gd name="T55" fmla="*/ 6 h 265"/>
                <a:gd name="T56" fmla="*/ 197 w 266"/>
                <a:gd name="T57" fmla="*/ 16 h 265"/>
                <a:gd name="T58" fmla="*/ 218 w 266"/>
                <a:gd name="T59" fmla="*/ 31 h 265"/>
                <a:gd name="T60" fmla="*/ 236 w 266"/>
                <a:gd name="T61" fmla="*/ 49 h 265"/>
                <a:gd name="T62" fmla="*/ 249 w 266"/>
                <a:gd name="T63" fmla="*/ 69 h 265"/>
                <a:gd name="T64" fmla="*/ 261 w 266"/>
                <a:gd name="T65" fmla="*/ 93 h 265"/>
                <a:gd name="T66" fmla="*/ 266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266" y="133"/>
                  </a:moveTo>
                  <a:lnTo>
                    <a:pt x="266" y="133"/>
                  </a:lnTo>
                  <a:lnTo>
                    <a:pt x="266" y="146"/>
                  </a:lnTo>
                  <a:lnTo>
                    <a:pt x="263" y="159"/>
                  </a:lnTo>
                  <a:lnTo>
                    <a:pt x="261" y="173"/>
                  </a:lnTo>
                  <a:lnTo>
                    <a:pt x="255" y="185"/>
                  </a:lnTo>
                  <a:lnTo>
                    <a:pt x="249" y="196"/>
                  </a:lnTo>
                  <a:lnTo>
                    <a:pt x="244" y="207"/>
                  </a:lnTo>
                  <a:lnTo>
                    <a:pt x="236" y="217"/>
                  </a:lnTo>
                  <a:lnTo>
                    <a:pt x="227" y="226"/>
                  </a:lnTo>
                  <a:lnTo>
                    <a:pt x="218" y="235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5" y="255"/>
                  </a:lnTo>
                  <a:lnTo>
                    <a:pt x="172" y="259"/>
                  </a:lnTo>
                  <a:lnTo>
                    <a:pt x="160" y="262"/>
                  </a:lnTo>
                  <a:lnTo>
                    <a:pt x="148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20" y="265"/>
                  </a:lnTo>
                  <a:lnTo>
                    <a:pt x="106" y="262"/>
                  </a:lnTo>
                  <a:lnTo>
                    <a:pt x="94" y="259"/>
                  </a:lnTo>
                  <a:lnTo>
                    <a:pt x="81" y="255"/>
                  </a:lnTo>
                  <a:lnTo>
                    <a:pt x="70" y="250"/>
                  </a:lnTo>
                  <a:lnTo>
                    <a:pt x="59" y="243"/>
                  </a:lnTo>
                  <a:lnTo>
                    <a:pt x="50" y="235"/>
                  </a:lnTo>
                  <a:lnTo>
                    <a:pt x="40" y="226"/>
                  </a:lnTo>
                  <a:lnTo>
                    <a:pt x="30" y="217"/>
                  </a:lnTo>
                  <a:lnTo>
                    <a:pt x="24" y="207"/>
                  </a:lnTo>
                  <a:lnTo>
                    <a:pt x="17" y="196"/>
                  </a:lnTo>
                  <a:lnTo>
                    <a:pt x="11" y="185"/>
                  </a:lnTo>
                  <a:lnTo>
                    <a:pt x="7" y="173"/>
                  </a:lnTo>
                  <a:lnTo>
                    <a:pt x="3" y="159"/>
                  </a:lnTo>
                  <a:lnTo>
                    <a:pt x="2" y="14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19"/>
                  </a:lnTo>
                  <a:lnTo>
                    <a:pt x="3" y="106"/>
                  </a:lnTo>
                  <a:lnTo>
                    <a:pt x="7" y="93"/>
                  </a:lnTo>
                  <a:lnTo>
                    <a:pt x="11" y="82"/>
                  </a:lnTo>
                  <a:lnTo>
                    <a:pt x="17" y="69"/>
                  </a:lnTo>
                  <a:lnTo>
                    <a:pt x="24" y="58"/>
                  </a:lnTo>
                  <a:lnTo>
                    <a:pt x="30" y="49"/>
                  </a:lnTo>
                  <a:lnTo>
                    <a:pt x="40" y="39"/>
                  </a:lnTo>
                  <a:lnTo>
                    <a:pt x="50" y="31"/>
                  </a:lnTo>
                  <a:lnTo>
                    <a:pt x="59" y="22"/>
                  </a:lnTo>
                  <a:lnTo>
                    <a:pt x="70" y="16"/>
                  </a:lnTo>
                  <a:lnTo>
                    <a:pt x="81" y="10"/>
                  </a:lnTo>
                  <a:lnTo>
                    <a:pt x="94" y="6"/>
                  </a:lnTo>
                  <a:lnTo>
                    <a:pt x="106" y="3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0"/>
                  </a:lnTo>
                  <a:lnTo>
                    <a:pt x="160" y="3"/>
                  </a:lnTo>
                  <a:lnTo>
                    <a:pt x="172" y="6"/>
                  </a:lnTo>
                  <a:lnTo>
                    <a:pt x="185" y="10"/>
                  </a:lnTo>
                  <a:lnTo>
                    <a:pt x="197" y="16"/>
                  </a:lnTo>
                  <a:lnTo>
                    <a:pt x="208" y="22"/>
                  </a:lnTo>
                  <a:lnTo>
                    <a:pt x="218" y="31"/>
                  </a:lnTo>
                  <a:lnTo>
                    <a:pt x="227" y="39"/>
                  </a:lnTo>
                  <a:lnTo>
                    <a:pt x="236" y="49"/>
                  </a:lnTo>
                  <a:lnTo>
                    <a:pt x="244" y="58"/>
                  </a:lnTo>
                  <a:lnTo>
                    <a:pt x="249" y="69"/>
                  </a:lnTo>
                  <a:lnTo>
                    <a:pt x="255" y="82"/>
                  </a:lnTo>
                  <a:lnTo>
                    <a:pt x="261" y="93"/>
                  </a:lnTo>
                  <a:lnTo>
                    <a:pt x="263" y="106"/>
                  </a:lnTo>
                  <a:lnTo>
                    <a:pt x="266" y="119"/>
                  </a:lnTo>
                  <a:lnTo>
                    <a:pt x="26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17">
              <a:extLst>
                <a:ext uri="{FF2B5EF4-FFF2-40B4-BE49-F238E27FC236}">
                  <a16:creationId xmlns:a16="http://schemas.microsoft.com/office/drawing/2014/main" id="{BB2B0E6C-B7D1-411B-EA1A-4F638511A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36E7F01-28BC-D02C-8945-991735480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93675" cy="117475"/>
            </a:xfrm>
            <a:custGeom>
              <a:avLst/>
              <a:gdLst>
                <a:gd name="T0" fmla="*/ 122 w 122"/>
                <a:gd name="T1" fmla="*/ 20 h 74"/>
                <a:gd name="T2" fmla="*/ 122 w 122"/>
                <a:gd name="T3" fmla="*/ 20 h 74"/>
                <a:gd name="T4" fmla="*/ 122 w 122"/>
                <a:gd name="T5" fmla="*/ 29 h 74"/>
                <a:gd name="T6" fmla="*/ 121 w 122"/>
                <a:gd name="T7" fmla="*/ 36 h 74"/>
                <a:gd name="T8" fmla="*/ 117 w 122"/>
                <a:gd name="T9" fmla="*/ 43 h 74"/>
                <a:gd name="T10" fmla="*/ 110 w 122"/>
                <a:gd name="T11" fmla="*/ 49 h 74"/>
                <a:gd name="T12" fmla="*/ 102 w 122"/>
                <a:gd name="T13" fmla="*/ 56 h 74"/>
                <a:gd name="T14" fmla="*/ 92 w 122"/>
                <a:gd name="T15" fmla="*/ 62 h 74"/>
                <a:gd name="T16" fmla="*/ 81 w 122"/>
                <a:gd name="T17" fmla="*/ 67 h 74"/>
                <a:gd name="T18" fmla="*/ 70 w 122"/>
                <a:gd name="T19" fmla="*/ 70 h 74"/>
                <a:gd name="T20" fmla="*/ 70 w 122"/>
                <a:gd name="T21" fmla="*/ 70 h 74"/>
                <a:gd name="T22" fmla="*/ 58 w 122"/>
                <a:gd name="T23" fmla="*/ 73 h 74"/>
                <a:gd name="T24" fmla="*/ 45 w 122"/>
                <a:gd name="T25" fmla="*/ 74 h 74"/>
                <a:gd name="T26" fmla="*/ 34 w 122"/>
                <a:gd name="T27" fmla="*/ 73 h 74"/>
                <a:gd name="T28" fmla="*/ 23 w 122"/>
                <a:gd name="T29" fmla="*/ 71 h 74"/>
                <a:gd name="T30" fmla="*/ 15 w 122"/>
                <a:gd name="T31" fmla="*/ 69 h 74"/>
                <a:gd name="T32" fmla="*/ 8 w 122"/>
                <a:gd name="T33" fmla="*/ 65 h 74"/>
                <a:gd name="T34" fmla="*/ 2 w 122"/>
                <a:gd name="T35" fmla="*/ 59 h 74"/>
                <a:gd name="T36" fmla="*/ 0 w 122"/>
                <a:gd name="T37" fmla="*/ 52 h 74"/>
                <a:gd name="T38" fmla="*/ 0 w 122"/>
                <a:gd name="T39" fmla="*/ 52 h 74"/>
                <a:gd name="T40" fmla="*/ 0 w 122"/>
                <a:gd name="T41" fmla="*/ 45 h 74"/>
                <a:gd name="T42" fmla="*/ 1 w 122"/>
                <a:gd name="T43" fmla="*/ 38 h 74"/>
                <a:gd name="T44" fmla="*/ 5 w 122"/>
                <a:gd name="T45" fmla="*/ 30 h 74"/>
                <a:gd name="T46" fmla="*/ 11 w 122"/>
                <a:gd name="T47" fmla="*/ 23 h 74"/>
                <a:gd name="T48" fmla="*/ 19 w 122"/>
                <a:gd name="T49" fmla="*/ 18 h 74"/>
                <a:gd name="T50" fmla="*/ 29 w 122"/>
                <a:gd name="T51" fmla="*/ 11 h 74"/>
                <a:gd name="T52" fmla="*/ 40 w 122"/>
                <a:gd name="T53" fmla="*/ 7 h 74"/>
                <a:gd name="T54" fmla="*/ 52 w 122"/>
                <a:gd name="T55" fmla="*/ 3 h 74"/>
                <a:gd name="T56" fmla="*/ 52 w 122"/>
                <a:gd name="T57" fmla="*/ 3 h 74"/>
                <a:gd name="T58" fmla="*/ 64 w 122"/>
                <a:gd name="T59" fmla="*/ 0 h 74"/>
                <a:gd name="T60" fmla="*/ 77 w 122"/>
                <a:gd name="T61" fmla="*/ 0 h 74"/>
                <a:gd name="T62" fmla="*/ 88 w 122"/>
                <a:gd name="T63" fmla="*/ 0 h 74"/>
                <a:gd name="T64" fmla="*/ 97 w 122"/>
                <a:gd name="T65" fmla="*/ 1 h 74"/>
                <a:gd name="T66" fmla="*/ 107 w 122"/>
                <a:gd name="T67" fmla="*/ 4 h 74"/>
                <a:gd name="T68" fmla="*/ 114 w 122"/>
                <a:gd name="T69" fmla="*/ 9 h 74"/>
                <a:gd name="T70" fmla="*/ 119 w 122"/>
                <a:gd name="T71" fmla="*/ 15 h 74"/>
                <a:gd name="T72" fmla="*/ 122 w 122"/>
                <a:gd name="T7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4">
                  <a:moveTo>
                    <a:pt x="122" y="20"/>
                  </a:moveTo>
                  <a:lnTo>
                    <a:pt x="122" y="20"/>
                  </a:lnTo>
                  <a:lnTo>
                    <a:pt x="122" y="29"/>
                  </a:lnTo>
                  <a:lnTo>
                    <a:pt x="121" y="36"/>
                  </a:lnTo>
                  <a:lnTo>
                    <a:pt x="117" y="43"/>
                  </a:lnTo>
                  <a:lnTo>
                    <a:pt x="110" y="49"/>
                  </a:lnTo>
                  <a:lnTo>
                    <a:pt x="102" y="56"/>
                  </a:lnTo>
                  <a:lnTo>
                    <a:pt x="92" y="62"/>
                  </a:lnTo>
                  <a:lnTo>
                    <a:pt x="81" y="67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58" y="73"/>
                  </a:lnTo>
                  <a:lnTo>
                    <a:pt x="45" y="74"/>
                  </a:lnTo>
                  <a:lnTo>
                    <a:pt x="34" y="73"/>
                  </a:lnTo>
                  <a:lnTo>
                    <a:pt x="23" y="71"/>
                  </a:lnTo>
                  <a:lnTo>
                    <a:pt x="15" y="69"/>
                  </a:lnTo>
                  <a:lnTo>
                    <a:pt x="8" y="65"/>
                  </a:lnTo>
                  <a:lnTo>
                    <a:pt x="2" y="5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11" y="23"/>
                  </a:lnTo>
                  <a:lnTo>
                    <a:pt x="19" y="18"/>
                  </a:lnTo>
                  <a:lnTo>
                    <a:pt x="29" y="11"/>
                  </a:lnTo>
                  <a:lnTo>
                    <a:pt x="40" y="7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4" y="0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97" y="1"/>
                  </a:lnTo>
                  <a:lnTo>
                    <a:pt x="107" y="4"/>
                  </a:lnTo>
                  <a:lnTo>
                    <a:pt x="114" y="9"/>
                  </a:lnTo>
                  <a:lnTo>
                    <a:pt x="119" y="15"/>
                  </a:lnTo>
                  <a:lnTo>
                    <a:pt x="122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D409BC43-AB92-1F97-D77F-41EA6EAA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A92A7A53-B006-0292-0EFA-1621498A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80 w 82"/>
                <a:gd name="T1" fmla="*/ 11 h 55"/>
                <a:gd name="T2" fmla="*/ 80 w 82"/>
                <a:gd name="T3" fmla="*/ 11 h 55"/>
                <a:gd name="T4" fmla="*/ 82 w 82"/>
                <a:gd name="T5" fmla="*/ 15 h 55"/>
                <a:gd name="T6" fmla="*/ 82 w 82"/>
                <a:gd name="T7" fmla="*/ 20 h 55"/>
                <a:gd name="T8" fmla="*/ 79 w 82"/>
                <a:gd name="T9" fmla="*/ 26 h 55"/>
                <a:gd name="T10" fmla="*/ 75 w 82"/>
                <a:gd name="T11" fmla="*/ 31 h 55"/>
                <a:gd name="T12" fmla="*/ 71 w 82"/>
                <a:gd name="T13" fmla="*/ 35 h 55"/>
                <a:gd name="T14" fmla="*/ 65 w 82"/>
                <a:gd name="T15" fmla="*/ 41 h 55"/>
                <a:gd name="T16" fmla="*/ 58 w 82"/>
                <a:gd name="T17" fmla="*/ 45 h 55"/>
                <a:gd name="T18" fmla="*/ 50 w 82"/>
                <a:gd name="T19" fmla="*/ 49 h 55"/>
                <a:gd name="T20" fmla="*/ 50 w 82"/>
                <a:gd name="T21" fmla="*/ 49 h 55"/>
                <a:gd name="T22" fmla="*/ 42 w 82"/>
                <a:gd name="T23" fmla="*/ 52 h 55"/>
                <a:gd name="T24" fmla="*/ 33 w 82"/>
                <a:gd name="T25" fmla="*/ 53 h 55"/>
                <a:gd name="T26" fmla="*/ 27 w 82"/>
                <a:gd name="T27" fmla="*/ 55 h 55"/>
                <a:gd name="T28" fmla="*/ 20 w 82"/>
                <a:gd name="T29" fmla="*/ 53 h 55"/>
                <a:gd name="T30" fmla="*/ 13 w 82"/>
                <a:gd name="T31" fmla="*/ 52 h 55"/>
                <a:gd name="T32" fmla="*/ 7 w 82"/>
                <a:gd name="T33" fmla="*/ 50 h 55"/>
                <a:gd name="T34" fmla="*/ 3 w 82"/>
                <a:gd name="T35" fmla="*/ 46 h 55"/>
                <a:gd name="T36" fmla="*/ 0 w 82"/>
                <a:gd name="T37" fmla="*/ 42 h 55"/>
                <a:gd name="T38" fmla="*/ 0 w 82"/>
                <a:gd name="T39" fmla="*/ 42 h 55"/>
                <a:gd name="T40" fmla="*/ 0 w 82"/>
                <a:gd name="T41" fmla="*/ 38 h 55"/>
                <a:gd name="T42" fmla="*/ 0 w 82"/>
                <a:gd name="T43" fmla="*/ 33 h 55"/>
                <a:gd name="T44" fmla="*/ 3 w 82"/>
                <a:gd name="T45" fmla="*/ 27 h 55"/>
                <a:gd name="T46" fmla="*/ 6 w 82"/>
                <a:gd name="T47" fmla="*/ 23 h 55"/>
                <a:gd name="T48" fmla="*/ 11 w 82"/>
                <a:gd name="T49" fmla="*/ 17 h 55"/>
                <a:gd name="T50" fmla="*/ 17 w 82"/>
                <a:gd name="T51" fmla="*/ 12 h 55"/>
                <a:gd name="T52" fmla="*/ 24 w 82"/>
                <a:gd name="T53" fmla="*/ 8 h 55"/>
                <a:gd name="T54" fmla="*/ 32 w 82"/>
                <a:gd name="T55" fmla="*/ 4 h 55"/>
                <a:gd name="T56" fmla="*/ 32 w 82"/>
                <a:gd name="T57" fmla="*/ 4 h 55"/>
                <a:gd name="T58" fmla="*/ 40 w 82"/>
                <a:gd name="T59" fmla="*/ 1 h 55"/>
                <a:gd name="T60" fmla="*/ 49 w 82"/>
                <a:gd name="T61" fmla="*/ 0 h 55"/>
                <a:gd name="T62" fmla="*/ 56 w 82"/>
                <a:gd name="T63" fmla="*/ 0 h 55"/>
                <a:gd name="T64" fmla="*/ 62 w 82"/>
                <a:gd name="T65" fmla="*/ 0 h 55"/>
                <a:gd name="T66" fmla="*/ 69 w 82"/>
                <a:gd name="T67" fmla="*/ 1 h 55"/>
                <a:gd name="T68" fmla="*/ 73 w 82"/>
                <a:gd name="T69" fmla="*/ 2 h 55"/>
                <a:gd name="T70" fmla="*/ 78 w 82"/>
                <a:gd name="T71" fmla="*/ 6 h 55"/>
                <a:gd name="T72" fmla="*/ 80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80" y="11"/>
                  </a:moveTo>
                  <a:lnTo>
                    <a:pt x="80" y="11"/>
                  </a:lnTo>
                  <a:lnTo>
                    <a:pt x="82" y="15"/>
                  </a:lnTo>
                  <a:lnTo>
                    <a:pt x="82" y="20"/>
                  </a:lnTo>
                  <a:lnTo>
                    <a:pt x="79" y="26"/>
                  </a:lnTo>
                  <a:lnTo>
                    <a:pt x="75" y="31"/>
                  </a:lnTo>
                  <a:lnTo>
                    <a:pt x="71" y="35"/>
                  </a:lnTo>
                  <a:lnTo>
                    <a:pt x="65" y="41"/>
                  </a:lnTo>
                  <a:lnTo>
                    <a:pt x="58" y="45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42" y="52"/>
                  </a:lnTo>
                  <a:lnTo>
                    <a:pt x="33" y="53"/>
                  </a:lnTo>
                  <a:lnTo>
                    <a:pt x="27" y="55"/>
                  </a:lnTo>
                  <a:lnTo>
                    <a:pt x="20" y="53"/>
                  </a:lnTo>
                  <a:lnTo>
                    <a:pt x="13" y="52"/>
                  </a:lnTo>
                  <a:lnTo>
                    <a:pt x="7" y="50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3" y="27"/>
                  </a:lnTo>
                  <a:lnTo>
                    <a:pt x="6" y="23"/>
                  </a:lnTo>
                  <a:lnTo>
                    <a:pt x="11" y="17"/>
                  </a:lnTo>
                  <a:lnTo>
                    <a:pt x="17" y="12"/>
                  </a:lnTo>
                  <a:lnTo>
                    <a:pt x="24" y="8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3" y="2"/>
                  </a:lnTo>
                  <a:lnTo>
                    <a:pt x="78" y="6"/>
                  </a:lnTo>
                  <a:lnTo>
                    <a:pt x="8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B0A4EDA1-1954-F23B-E28A-46C1E9A87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11699EF8-8173-C4D7-0480-210D2C2B8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638" y="2708276"/>
              <a:ext cx="249238" cy="541338"/>
            </a:xfrm>
            <a:custGeom>
              <a:avLst/>
              <a:gdLst>
                <a:gd name="T0" fmla="*/ 39 w 157"/>
                <a:gd name="T1" fmla="*/ 0 h 341"/>
                <a:gd name="T2" fmla="*/ 39 w 157"/>
                <a:gd name="T3" fmla="*/ 0 h 341"/>
                <a:gd name="T4" fmla="*/ 31 w 157"/>
                <a:gd name="T5" fmla="*/ 15 h 341"/>
                <a:gd name="T6" fmla="*/ 22 w 157"/>
                <a:gd name="T7" fmla="*/ 28 h 341"/>
                <a:gd name="T8" fmla="*/ 15 w 157"/>
                <a:gd name="T9" fmla="*/ 44 h 341"/>
                <a:gd name="T10" fmla="*/ 10 w 157"/>
                <a:gd name="T11" fmla="*/ 59 h 341"/>
                <a:gd name="T12" fmla="*/ 6 w 157"/>
                <a:gd name="T13" fmla="*/ 75 h 341"/>
                <a:gd name="T14" fmla="*/ 3 w 157"/>
                <a:gd name="T15" fmla="*/ 92 h 341"/>
                <a:gd name="T16" fmla="*/ 0 w 157"/>
                <a:gd name="T17" fmla="*/ 110 h 341"/>
                <a:gd name="T18" fmla="*/ 0 w 157"/>
                <a:gd name="T19" fmla="*/ 126 h 341"/>
                <a:gd name="T20" fmla="*/ 0 w 157"/>
                <a:gd name="T21" fmla="*/ 126 h 341"/>
                <a:gd name="T22" fmla="*/ 0 w 157"/>
                <a:gd name="T23" fmla="*/ 146 h 341"/>
                <a:gd name="T24" fmla="*/ 3 w 157"/>
                <a:gd name="T25" fmla="*/ 164 h 341"/>
                <a:gd name="T26" fmla="*/ 7 w 157"/>
                <a:gd name="T27" fmla="*/ 181 h 341"/>
                <a:gd name="T28" fmla="*/ 11 w 157"/>
                <a:gd name="T29" fmla="*/ 198 h 341"/>
                <a:gd name="T30" fmla="*/ 18 w 157"/>
                <a:gd name="T31" fmla="*/ 214 h 341"/>
                <a:gd name="T32" fmla="*/ 25 w 157"/>
                <a:gd name="T33" fmla="*/ 231 h 341"/>
                <a:gd name="T34" fmla="*/ 35 w 157"/>
                <a:gd name="T35" fmla="*/ 246 h 341"/>
                <a:gd name="T36" fmla="*/ 44 w 157"/>
                <a:gd name="T37" fmla="*/ 261 h 341"/>
                <a:gd name="T38" fmla="*/ 55 w 157"/>
                <a:gd name="T39" fmla="*/ 275 h 341"/>
                <a:gd name="T40" fmla="*/ 68 w 157"/>
                <a:gd name="T41" fmla="*/ 288 h 341"/>
                <a:gd name="T42" fmla="*/ 80 w 157"/>
                <a:gd name="T43" fmla="*/ 299 h 341"/>
                <a:gd name="T44" fmla="*/ 94 w 157"/>
                <a:gd name="T45" fmla="*/ 310 h 341"/>
                <a:gd name="T46" fmla="*/ 109 w 157"/>
                <a:gd name="T47" fmla="*/ 319 h 341"/>
                <a:gd name="T48" fmla="*/ 124 w 157"/>
                <a:gd name="T49" fmla="*/ 327 h 341"/>
                <a:gd name="T50" fmla="*/ 139 w 157"/>
                <a:gd name="T51" fmla="*/ 336 h 341"/>
                <a:gd name="T52" fmla="*/ 157 w 157"/>
                <a:gd name="T53" fmla="*/ 341 h 341"/>
                <a:gd name="T54" fmla="*/ 157 w 157"/>
                <a:gd name="T55" fmla="*/ 341 h 341"/>
                <a:gd name="T56" fmla="*/ 146 w 157"/>
                <a:gd name="T57" fmla="*/ 333 h 341"/>
                <a:gd name="T58" fmla="*/ 135 w 157"/>
                <a:gd name="T59" fmla="*/ 322 h 341"/>
                <a:gd name="T60" fmla="*/ 117 w 157"/>
                <a:gd name="T61" fmla="*/ 301 h 341"/>
                <a:gd name="T62" fmla="*/ 102 w 157"/>
                <a:gd name="T63" fmla="*/ 279 h 341"/>
                <a:gd name="T64" fmla="*/ 88 w 157"/>
                <a:gd name="T65" fmla="*/ 254 h 341"/>
                <a:gd name="T66" fmla="*/ 88 w 157"/>
                <a:gd name="T67" fmla="*/ 254 h 341"/>
                <a:gd name="T68" fmla="*/ 73 w 157"/>
                <a:gd name="T69" fmla="*/ 241 h 341"/>
                <a:gd name="T70" fmla="*/ 60 w 157"/>
                <a:gd name="T71" fmla="*/ 224 h 341"/>
                <a:gd name="T72" fmla="*/ 49 w 157"/>
                <a:gd name="T73" fmla="*/ 206 h 341"/>
                <a:gd name="T74" fmla="*/ 39 w 157"/>
                <a:gd name="T75" fmla="*/ 187 h 341"/>
                <a:gd name="T76" fmla="*/ 31 w 157"/>
                <a:gd name="T77" fmla="*/ 168 h 341"/>
                <a:gd name="T78" fmla="*/ 25 w 157"/>
                <a:gd name="T79" fmla="*/ 147 h 341"/>
                <a:gd name="T80" fmla="*/ 21 w 157"/>
                <a:gd name="T81" fmla="*/ 125 h 341"/>
                <a:gd name="T82" fmla="*/ 21 w 157"/>
                <a:gd name="T83" fmla="*/ 103 h 341"/>
                <a:gd name="T84" fmla="*/ 21 w 157"/>
                <a:gd name="T85" fmla="*/ 103 h 341"/>
                <a:gd name="T86" fmla="*/ 22 w 157"/>
                <a:gd name="T87" fmla="*/ 79 h 341"/>
                <a:gd name="T88" fmla="*/ 25 w 157"/>
                <a:gd name="T89" fmla="*/ 57 h 341"/>
                <a:gd name="T90" fmla="*/ 31 w 157"/>
                <a:gd name="T91" fmla="*/ 37 h 341"/>
                <a:gd name="T92" fmla="*/ 39 w 157"/>
                <a:gd name="T93" fmla="*/ 16 h 341"/>
                <a:gd name="T94" fmla="*/ 39 w 157"/>
                <a:gd name="T95" fmla="*/ 16 h 341"/>
                <a:gd name="T96" fmla="*/ 39 w 157"/>
                <a:gd name="T9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341">
                  <a:moveTo>
                    <a:pt x="39" y="0"/>
                  </a:moveTo>
                  <a:lnTo>
                    <a:pt x="39" y="0"/>
                  </a:lnTo>
                  <a:lnTo>
                    <a:pt x="31" y="15"/>
                  </a:lnTo>
                  <a:lnTo>
                    <a:pt x="22" y="28"/>
                  </a:lnTo>
                  <a:lnTo>
                    <a:pt x="15" y="44"/>
                  </a:lnTo>
                  <a:lnTo>
                    <a:pt x="10" y="59"/>
                  </a:lnTo>
                  <a:lnTo>
                    <a:pt x="6" y="75"/>
                  </a:lnTo>
                  <a:lnTo>
                    <a:pt x="3" y="92"/>
                  </a:lnTo>
                  <a:lnTo>
                    <a:pt x="0" y="11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46"/>
                  </a:lnTo>
                  <a:lnTo>
                    <a:pt x="3" y="164"/>
                  </a:lnTo>
                  <a:lnTo>
                    <a:pt x="7" y="181"/>
                  </a:lnTo>
                  <a:lnTo>
                    <a:pt x="11" y="198"/>
                  </a:lnTo>
                  <a:lnTo>
                    <a:pt x="18" y="214"/>
                  </a:lnTo>
                  <a:lnTo>
                    <a:pt x="25" y="231"/>
                  </a:lnTo>
                  <a:lnTo>
                    <a:pt x="35" y="246"/>
                  </a:lnTo>
                  <a:lnTo>
                    <a:pt x="44" y="261"/>
                  </a:lnTo>
                  <a:lnTo>
                    <a:pt x="55" y="275"/>
                  </a:lnTo>
                  <a:lnTo>
                    <a:pt x="68" y="288"/>
                  </a:lnTo>
                  <a:lnTo>
                    <a:pt x="80" y="299"/>
                  </a:lnTo>
                  <a:lnTo>
                    <a:pt x="94" y="310"/>
                  </a:lnTo>
                  <a:lnTo>
                    <a:pt x="109" y="319"/>
                  </a:lnTo>
                  <a:lnTo>
                    <a:pt x="124" y="327"/>
                  </a:lnTo>
                  <a:lnTo>
                    <a:pt x="139" y="336"/>
                  </a:lnTo>
                  <a:lnTo>
                    <a:pt x="157" y="341"/>
                  </a:lnTo>
                  <a:lnTo>
                    <a:pt x="157" y="341"/>
                  </a:lnTo>
                  <a:lnTo>
                    <a:pt x="146" y="333"/>
                  </a:lnTo>
                  <a:lnTo>
                    <a:pt x="135" y="322"/>
                  </a:lnTo>
                  <a:lnTo>
                    <a:pt x="117" y="301"/>
                  </a:lnTo>
                  <a:lnTo>
                    <a:pt x="102" y="279"/>
                  </a:lnTo>
                  <a:lnTo>
                    <a:pt x="88" y="254"/>
                  </a:lnTo>
                  <a:lnTo>
                    <a:pt x="88" y="254"/>
                  </a:lnTo>
                  <a:lnTo>
                    <a:pt x="73" y="241"/>
                  </a:lnTo>
                  <a:lnTo>
                    <a:pt x="60" y="224"/>
                  </a:lnTo>
                  <a:lnTo>
                    <a:pt x="49" y="206"/>
                  </a:lnTo>
                  <a:lnTo>
                    <a:pt x="39" y="187"/>
                  </a:lnTo>
                  <a:lnTo>
                    <a:pt x="31" y="168"/>
                  </a:lnTo>
                  <a:lnTo>
                    <a:pt x="25" y="147"/>
                  </a:lnTo>
                  <a:lnTo>
                    <a:pt x="21" y="125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2" y="79"/>
                  </a:lnTo>
                  <a:lnTo>
                    <a:pt x="25" y="57"/>
                  </a:lnTo>
                  <a:lnTo>
                    <a:pt x="31" y="37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78FCB74B-1B5E-41EF-E42D-B46A25984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AFFD163B-8E80-DE76-A819-11F7B68A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2546351"/>
              <a:ext cx="649288" cy="649288"/>
            </a:xfrm>
            <a:custGeom>
              <a:avLst/>
              <a:gdLst>
                <a:gd name="T0" fmla="*/ 0 w 409"/>
                <a:gd name="T1" fmla="*/ 205 h 409"/>
                <a:gd name="T2" fmla="*/ 4 w 409"/>
                <a:gd name="T3" fmla="*/ 246 h 409"/>
                <a:gd name="T4" fmla="*/ 15 w 409"/>
                <a:gd name="T5" fmla="*/ 285 h 409"/>
                <a:gd name="T6" fmla="*/ 34 w 409"/>
                <a:gd name="T7" fmla="*/ 319 h 409"/>
                <a:gd name="T8" fmla="*/ 59 w 409"/>
                <a:gd name="T9" fmla="*/ 350 h 409"/>
                <a:gd name="T10" fmla="*/ 89 w 409"/>
                <a:gd name="T11" fmla="*/ 374 h 409"/>
                <a:gd name="T12" fmla="*/ 125 w 409"/>
                <a:gd name="T13" fmla="*/ 394 h 409"/>
                <a:gd name="T14" fmla="*/ 162 w 409"/>
                <a:gd name="T15" fmla="*/ 405 h 409"/>
                <a:gd name="T16" fmla="*/ 204 w 409"/>
                <a:gd name="T17" fmla="*/ 409 h 409"/>
                <a:gd name="T18" fmla="*/ 226 w 409"/>
                <a:gd name="T19" fmla="*/ 409 h 409"/>
                <a:gd name="T20" fmla="*/ 266 w 409"/>
                <a:gd name="T21" fmla="*/ 401 h 409"/>
                <a:gd name="T22" fmla="*/ 302 w 409"/>
                <a:gd name="T23" fmla="*/ 385 h 409"/>
                <a:gd name="T24" fmla="*/ 335 w 409"/>
                <a:gd name="T25" fmla="*/ 363 h 409"/>
                <a:gd name="T26" fmla="*/ 362 w 409"/>
                <a:gd name="T27" fmla="*/ 334 h 409"/>
                <a:gd name="T28" fmla="*/ 384 w 409"/>
                <a:gd name="T29" fmla="*/ 303 h 409"/>
                <a:gd name="T30" fmla="*/ 401 w 409"/>
                <a:gd name="T31" fmla="*/ 266 h 409"/>
                <a:gd name="T32" fmla="*/ 408 w 409"/>
                <a:gd name="T33" fmla="*/ 226 h 409"/>
                <a:gd name="T34" fmla="*/ 409 w 409"/>
                <a:gd name="T35" fmla="*/ 205 h 409"/>
                <a:gd name="T36" fmla="*/ 405 w 409"/>
                <a:gd name="T37" fmla="*/ 164 h 409"/>
                <a:gd name="T38" fmla="*/ 394 w 409"/>
                <a:gd name="T39" fmla="*/ 125 h 409"/>
                <a:gd name="T40" fmla="*/ 375 w 409"/>
                <a:gd name="T41" fmla="*/ 89 h 409"/>
                <a:gd name="T42" fmla="*/ 350 w 409"/>
                <a:gd name="T43" fmla="*/ 59 h 409"/>
                <a:gd name="T44" fmla="*/ 320 w 409"/>
                <a:gd name="T45" fmla="*/ 34 h 409"/>
                <a:gd name="T46" fmla="*/ 284 w 409"/>
                <a:gd name="T47" fmla="*/ 16 h 409"/>
                <a:gd name="T48" fmla="*/ 245 w 409"/>
                <a:gd name="T49" fmla="*/ 4 h 409"/>
                <a:gd name="T50" fmla="*/ 204 w 409"/>
                <a:gd name="T51" fmla="*/ 0 h 409"/>
                <a:gd name="T52" fmla="*/ 183 w 409"/>
                <a:gd name="T53" fmla="*/ 1 h 409"/>
                <a:gd name="T54" fmla="*/ 143 w 409"/>
                <a:gd name="T55" fmla="*/ 9 h 409"/>
                <a:gd name="T56" fmla="*/ 106 w 409"/>
                <a:gd name="T57" fmla="*/ 24 h 409"/>
                <a:gd name="T58" fmla="*/ 74 w 409"/>
                <a:gd name="T59" fmla="*/ 46 h 409"/>
                <a:gd name="T60" fmla="*/ 47 w 409"/>
                <a:gd name="T61" fmla="*/ 74 h 409"/>
                <a:gd name="T62" fmla="*/ 25 w 409"/>
                <a:gd name="T63" fmla="*/ 107 h 409"/>
                <a:gd name="T64" fmla="*/ 8 w 409"/>
                <a:gd name="T65" fmla="*/ 143 h 409"/>
                <a:gd name="T66" fmla="*/ 0 w 409"/>
                <a:gd name="T67" fmla="*/ 18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409">
                  <a:moveTo>
                    <a:pt x="0" y="205"/>
                  </a:moveTo>
                  <a:lnTo>
                    <a:pt x="0" y="205"/>
                  </a:lnTo>
                  <a:lnTo>
                    <a:pt x="0" y="226"/>
                  </a:lnTo>
                  <a:lnTo>
                    <a:pt x="4" y="246"/>
                  </a:lnTo>
                  <a:lnTo>
                    <a:pt x="8" y="266"/>
                  </a:lnTo>
                  <a:lnTo>
                    <a:pt x="15" y="285"/>
                  </a:lnTo>
                  <a:lnTo>
                    <a:pt x="25" y="303"/>
                  </a:lnTo>
                  <a:lnTo>
                    <a:pt x="34" y="319"/>
                  </a:lnTo>
                  <a:lnTo>
                    <a:pt x="47" y="334"/>
                  </a:lnTo>
                  <a:lnTo>
                    <a:pt x="59" y="350"/>
                  </a:lnTo>
                  <a:lnTo>
                    <a:pt x="74" y="363"/>
                  </a:lnTo>
                  <a:lnTo>
                    <a:pt x="89" y="374"/>
                  </a:lnTo>
                  <a:lnTo>
                    <a:pt x="106" y="385"/>
                  </a:lnTo>
                  <a:lnTo>
                    <a:pt x="125" y="394"/>
                  </a:lnTo>
                  <a:lnTo>
                    <a:pt x="143" y="401"/>
                  </a:lnTo>
                  <a:lnTo>
                    <a:pt x="162" y="405"/>
                  </a:lnTo>
                  <a:lnTo>
                    <a:pt x="183" y="409"/>
                  </a:lnTo>
                  <a:lnTo>
                    <a:pt x="204" y="409"/>
                  </a:lnTo>
                  <a:lnTo>
                    <a:pt x="204" y="409"/>
                  </a:lnTo>
                  <a:lnTo>
                    <a:pt x="226" y="409"/>
                  </a:lnTo>
                  <a:lnTo>
                    <a:pt x="245" y="405"/>
                  </a:lnTo>
                  <a:lnTo>
                    <a:pt x="266" y="401"/>
                  </a:lnTo>
                  <a:lnTo>
                    <a:pt x="284" y="394"/>
                  </a:lnTo>
                  <a:lnTo>
                    <a:pt x="302" y="385"/>
                  </a:lnTo>
                  <a:lnTo>
                    <a:pt x="320" y="374"/>
                  </a:lnTo>
                  <a:lnTo>
                    <a:pt x="335" y="363"/>
                  </a:lnTo>
                  <a:lnTo>
                    <a:pt x="350" y="350"/>
                  </a:lnTo>
                  <a:lnTo>
                    <a:pt x="362" y="334"/>
                  </a:lnTo>
                  <a:lnTo>
                    <a:pt x="375" y="319"/>
                  </a:lnTo>
                  <a:lnTo>
                    <a:pt x="384" y="303"/>
                  </a:lnTo>
                  <a:lnTo>
                    <a:pt x="394" y="285"/>
                  </a:lnTo>
                  <a:lnTo>
                    <a:pt x="401" y="266"/>
                  </a:lnTo>
                  <a:lnTo>
                    <a:pt x="405" y="246"/>
                  </a:lnTo>
                  <a:lnTo>
                    <a:pt x="408" y="226"/>
                  </a:lnTo>
                  <a:lnTo>
                    <a:pt x="409" y="205"/>
                  </a:lnTo>
                  <a:lnTo>
                    <a:pt x="409" y="205"/>
                  </a:lnTo>
                  <a:lnTo>
                    <a:pt x="408" y="183"/>
                  </a:lnTo>
                  <a:lnTo>
                    <a:pt x="405" y="164"/>
                  </a:lnTo>
                  <a:lnTo>
                    <a:pt x="401" y="143"/>
                  </a:lnTo>
                  <a:lnTo>
                    <a:pt x="394" y="125"/>
                  </a:lnTo>
                  <a:lnTo>
                    <a:pt x="384" y="107"/>
                  </a:lnTo>
                  <a:lnTo>
                    <a:pt x="375" y="89"/>
                  </a:lnTo>
                  <a:lnTo>
                    <a:pt x="362" y="74"/>
                  </a:lnTo>
                  <a:lnTo>
                    <a:pt x="350" y="59"/>
                  </a:lnTo>
                  <a:lnTo>
                    <a:pt x="335" y="46"/>
                  </a:lnTo>
                  <a:lnTo>
                    <a:pt x="320" y="34"/>
                  </a:lnTo>
                  <a:lnTo>
                    <a:pt x="302" y="24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5" y="4"/>
                  </a:lnTo>
                  <a:lnTo>
                    <a:pt x="226" y="1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83" y="1"/>
                  </a:lnTo>
                  <a:lnTo>
                    <a:pt x="162" y="4"/>
                  </a:lnTo>
                  <a:lnTo>
                    <a:pt x="143" y="9"/>
                  </a:lnTo>
                  <a:lnTo>
                    <a:pt x="125" y="16"/>
                  </a:lnTo>
                  <a:lnTo>
                    <a:pt x="106" y="24"/>
                  </a:lnTo>
                  <a:lnTo>
                    <a:pt x="89" y="34"/>
                  </a:lnTo>
                  <a:lnTo>
                    <a:pt x="74" y="46"/>
                  </a:lnTo>
                  <a:lnTo>
                    <a:pt x="59" y="59"/>
                  </a:lnTo>
                  <a:lnTo>
                    <a:pt x="47" y="74"/>
                  </a:lnTo>
                  <a:lnTo>
                    <a:pt x="34" y="89"/>
                  </a:lnTo>
                  <a:lnTo>
                    <a:pt x="25" y="107"/>
                  </a:lnTo>
                  <a:lnTo>
                    <a:pt x="15" y="125"/>
                  </a:lnTo>
                  <a:lnTo>
                    <a:pt x="8" y="143"/>
                  </a:lnTo>
                  <a:lnTo>
                    <a:pt x="4" y="164"/>
                  </a:lnTo>
                  <a:lnTo>
                    <a:pt x="0" y="183"/>
                  </a:lnTo>
                  <a:lnTo>
                    <a:pt x="0" y="2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6C594B77-5292-52BB-ABD8-D2E11AB99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8E4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26">
              <a:extLst>
                <a:ext uri="{FF2B5EF4-FFF2-40B4-BE49-F238E27FC236}">
                  <a16:creationId xmlns:a16="http://schemas.microsoft.com/office/drawing/2014/main" id="{014183D3-BFC7-5C99-F256-5FEB5B20A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0 w 266"/>
                <a:gd name="T1" fmla="*/ 133 h 265"/>
                <a:gd name="T2" fmla="*/ 3 w 266"/>
                <a:gd name="T3" fmla="*/ 160 h 265"/>
                <a:gd name="T4" fmla="*/ 11 w 266"/>
                <a:gd name="T5" fmla="*/ 185 h 265"/>
                <a:gd name="T6" fmla="*/ 24 w 266"/>
                <a:gd name="T7" fmla="*/ 207 h 265"/>
                <a:gd name="T8" fmla="*/ 40 w 266"/>
                <a:gd name="T9" fmla="*/ 226 h 265"/>
                <a:gd name="T10" fmla="*/ 59 w 266"/>
                <a:gd name="T11" fmla="*/ 243 h 265"/>
                <a:gd name="T12" fmla="*/ 81 w 266"/>
                <a:gd name="T13" fmla="*/ 255 h 265"/>
                <a:gd name="T14" fmla="*/ 106 w 266"/>
                <a:gd name="T15" fmla="*/ 264 h 265"/>
                <a:gd name="T16" fmla="*/ 134 w 266"/>
                <a:gd name="T17" fmla="*/ 265 h 265"/>
                <a:gd name="T18" fmla="*/ 148 w 266"/>
                <a:gd name="T19" fmla="*/ 265 h 265"/>
                <a:gd name="T20" fmla="*/ 172 w 266"/>
                <a:gd name="T21" fmla="*/ 260 h 265"/>
                <a:gd name="T22" fmla="*/ 197 w 266"/>
                <a:gd name="T23" fmla="*/ 250 h 265"/>
                <a:gd name="T24" fmla="*/ 218 w 266"/>
                <a:gd name="T25" fmla="*/ 236 h 265"/>
                <a:gd name="T26" fmla="*/ 236 w 266"/>
                <a:gd name="T27" fmla="*/ 217 h 265"/>
                <a:gd name="T28" fmla="*/ 250 w 266"/>
                <a:gd name="T29" fmla="*/ 196 h 265"/>
                <a:gd name="T30" fmla="*/ 261 w 266"/>
                <a:gd name="T31" fmla="*/ 173 h 265"/>
                <a:gd name="T32" fmla="*/ 266 w 266"/>
                <a:gd name="T33" fmla="*/ 147 h 265"/>
                <a:gd name="T34" fmla="*/ 266 w 266"/>
                <a:gd name="T35" fmla="*/ 133 h 265"/>
                <a:gd name="T36" fmla="*/ 263 w 266"/>
                <a:gd name="T37" fmla="*/ 107 h 265"/>
                <a:gd name="T38" fmla="*/ 255 w 266"/>
                <a:gd name="T39" fmla="*/ 82 h 265"/>
                <a:gd name="T40" fmla="*/ 244 w 266"/>
                <a:gd name="T41" fmla="*/ 58 h 265"/>
                <a:gd name="T42" fmla="*/ 227 w 266"/>
                <a:gd name="T43" fmla="*/ 39 h 265"/>
                <a:gd name="T44" fmla="*/ 208 w 266"/>
                <a:gd name="T45" fmla="*/ 23 h 265"/>
                <a:gd name="T46" fmla="*/ 185 w 266"/>
                <a:gd name="T47" fmla="*/ 10 h 265"/>
                <a:gd name="T48" fmla="*/ 160 w 266"/>
                <a:gd name="T49" fmla="*/ 3 h 265"/>
                <a:gd name="T50" fmla="*/ 134 w 266"/>
                <a:gd name="T51" fmla="*/ 0 h 265"/>
                <a:gd name="T52" fmla="*/ 120 w 266"/>
                <a:gd name="T53" fmla="*/ 0 h 265"/>
                <a:gd name="T54" fmla="*/ 94 w 266"/>
                <a:gd name="T55" fmla="*/ 6 h 265"/>
                <a:gd name="T56" fmla="*/ 70 w 266"/>
                <a:gd name="T57" fmla="*/ 17 h 265"/>
                <a:gd name="T58" fmla="*/ 48 w 266"/>
                <a:gd name="T59" fmla="*/ 31 h 265"/>
                <a:gd name="T60" fmla="*/ 31 w 266"/>
                <a:gd name="T61" fmla="*/ 49 h 265"/>
                <a:gd name="T62" fmla="*/ 17 w 266"/>
                <a:gd name="T63" fmla="*/ 69 h 265"/>
                <a:gd name="T64" fmla="*/ 7 w 266"/>
                <a:gd name="T65" fmla="*/ 94 h 265"/>
                <a:gd name="T66" fmla="*/ 2 w 266"/>
                <a:gd name="T67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6" h="265">
                  <a:moveTo>
                    <a:pt x="0" y="133"/>
                  </a:move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8" y="265"/>
                  </a:lnTo>
                  <a:lnTo>
                    <a:pt x="160" y="264"/>
                  </a:lnTo>
                  <a:lnTo>
                    <a:pt x="172" y="260"/>
                  </a:lnTo>
                  <a:lnTo>
                    <a:pt x="185" y="255"/>
                  </a:lnTo>
                  <a:lnTo>
                    <a:pt x="197" y="250"/>
                  </a:lnTo>
                  <a:lnTo>
                    <a:pt x="208" y="243"/>
                  </a:lnTo>
                  <a:lnTo>
                    <a:pt x="218" y="236"/>
                  </a:lnTo>
                  <a:lnTo>
                    <a:pt x="227" y="226"/>
                  </a:lnTo>
                  <a:lnTo>
                    <a:pt x="236" y="217"/>
                  </a:lnTo>
                  <a:lnTo>
                    <a:pt x="244" y="207"/>
                  </a:lnTo>
                  <a:lnTo>
                    <a:pt x="250" y="196"/>
                  </a:lnTo>
                  <a:lnTo>
                    <a:pt x="255" y="185"/>
                  </a:lnTo>
                  <a:lnTo>
                    <a:pt x="261" y="173"/>
                  </a:lnTo>
                  <a:lnTo>
                    <a:pt x="263" y="160"/>
                  </a:lnTo>
                  <a:lnTo>
                    <a:pt x="266" y="147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27480945-57AD-CB5A-11E7-E8DC9209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28">
              <a:extLst>
                <a:ext uri="{FF2B5EF4-FFF2-40B4-BE49-F238E27FC236}">
                  <a16:creationId xmlns:a16="http://schemas.microsoft.com/office/drawing/2014/main" id="{7DB04753-8DBD-AE38-5CA6-ACC7E55AF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1 w 124"/>
                <a:gd name="T1" fmla="*/ 21 h 74"/>
                <a:gd name="T2" fmla="*/ 1 w 124"/>
                <a:gd name="T3" fmla="*/ 21 h 74"/>
                <a:gd name="T4" fmla="*/ 0 w 124"/>
                <a:gd name="T5" fmla="*/ 29 h 74"/>
                <a:gd name="T6" fmla="*/ 3 w 124"/>
                <a:gd name="T7" fmla="*/ 36 h 74"/>
                <a:gd name="T8" fmla="*/ 7 w 124"/>
                <a:gd name="T9" fmla="*/ 43 h 74"/>
                <a:gd name="T10" fmla="*/ 12 w 124"/>
                <a:gd name="T11" fmla="*/ 50 h 74"/>
                <a:gd name="T12" fmla="*/ 21 w 124"/>
                <a:gd name="T13" fmla="*/ 56 h 74"/>
                <a:gd name="T14" fmla="*/ 30 w 124"/>
                <a:gd name="T15" fmla="*/ 62 h 74"/>
                <a:gd name="T16" fmla="*/ 41 w 124"/>
                <a:gd name="T17" fmla="*/ 67 h 74"/>
                <a:gd name="T18" fmla="*/ 54 w 124"/>
                <a:gd name="T19" fmla="*/ 70 h 74"/>
                <a:gd name="T20" fmla="*/ 54 w 124"/>
                <a:gd name="T21" fmla="*/ 70 h 74"/>
                <a:gd name="T22" fmla="*/ 66 w 124"/>
                <a:gd name="T23" fmla="*/ 73 h 74"/>
                <a:gd name="T24" fmla="*/ 79 w 124"/>
                <a:gd name="T25" fmla="*/ 74 h 74"/>
                <a:gd name="T26" fmla="*/ 90 w 124"/>
                <a:gd name="T27" fmla="*/ 74 h 74"/>
                <a:gd name="T28" fmla="*/ 99 w 124"/>
                <a:gd name="T29" fmla="*/ 72 h 74"/>
                <a:gd name="T30" fmla="*/ 107 w 124"/>
                <a:gd name="T31" fmla="*/ 69 h 74"/>
                <a:gd name="T32" fmla="*/ 116 w 124"/>
                <a:gd name="T33" fmla="*/ 65 h 74"/>
                <a:gd name="T34" fmla="*/ 120 w 124"/>
                <a:gd name="T35" fmla="*/ 59 h 74"/>
                <a:gd name="T36" fmla="*/ 124 w 124"/>
                <a:gd name="T37" fmla="*/ 52 h 74"/>
                <a:gd name="T38" fmla="*/ 124 w 124"/>
                <a:gd name="T39" fmla="*/ 52 h 74"/>
                <a:gd name="T40" fmla="*/ 124 w 124"/>
                <a:gd name="T41" fmla="*/ 45 h 74"/>
                <a:gd name="T42" fmla="*/ 123 w 124"/>
                <a:gd name="T43" fmla="*/ 38 h 74"/>
                <a:gd name="T44" fmla="*/ 118 w 124"/>
                <a:gd name="T45" fmla="*/ 30 h 74"/>
                <a:gd name="T46" fmla="*/ 112 w 124"/>
                <a:gd name="T47" fmla="*/ 23 h 74"/>
                <a:gd name="T48" fmla="*/ 103 w 124"/>
                <a:gd name="T49" fmla="*/ 18 h 74"/>
                <a:gd name="T50" fmla="*/ 94 w 124"/>
                <a:gd name="T51" fmla="*/ 11 h 74"/>
                <a:gd name="T52" fmla="*/ 83 w 124"/>
                <a:gd name="T53" fmla="*/ 7 h 74"/>
                <a:gd name="T54" fmla="*/ 70 w 124"/>
                <a:gd name="T55" fmla="*/ 3 h 74"/>
                <a:gd name="T56" fmla="*/ 70 w 124"/>
                <a:gd name="T57" fmla="*/ 3 h 74"/>
                <a:gd name="T58" fmla="*/ 58 w 124"/>
                <a:gd name="T59" fmla="*/ 0 h 74"/>
                <a:gd name="T60" fmla="*/ 47 w 124"/>
                <a:gd name="T61" fmla="*/ 0 h 74"/>
                <a:gd name="T62" fmla="*/ 36 w 124"/>
                <a:gd name="T63" fmla="*/ 0 h 74"/>
                <a:gd name="T64" fmla="*/ 25 w 124"/>
                <a:gd name="T65" fmla="*/ 1 h 74"/>
                <a:gd name="T66" fmla="*/ 17 w 124"/>
                <a:gd name="T67" fmla="*/ 5 h 74"/>
                <a:gd name="T68" fmla="*/ 10 w 124"/>
                <a:gd name="T69" fmla="*/ 10 h 74"/>
                <a:gd name="T70" fmla="*/ 4 w 124"/>
                <a:gd name="T71" fmla="*/ 15 h 74"/>
                <a:gd name="T72" fmla="*/ 1 w 124"/>
                <a:gd name="T73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74">
                  <a:moveTo>
                    <a:pt x="1" y="21"/>
                  </a:move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6" y="73"/>
                  </a:lnTo>
                  <a:lnTo>
                    <a:pt x="79" y="74"/>
                  </a:lnTo>
                  <a:lnTo>
                    <a:pt x="90" y="74"/>
                  </a:lnTo>
                  <a:lnTo>
                    <a:pt x="99" y="72"/>
                  </a:lnTo>
                  <a:lnTo>
                    <a:pt x="107" y="69"/>
                  </a:lnTo>
                  <a:lnTo>
                    <a:pt x="116" y="65"/>
                  </a:lnTo>
                  <a:lnTo>
                    <a:pt x="120" y="59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7" y="0"/>
                  </a:lnTo>
                  <a:lnTo>
                    <a:pt x="36" y="0"/>
                  </a:lnTo>
                  <a:lnTo>
                    <a:pt x="25" y="1"/>
                  </a:lnTo>
                  <a:lnTo>
                    <a:pt x="17" y="5"/>
                  </a:lnTo>
                  <a:lnTo>
                    <a:pt x="10" y="10"/>
                  </a:lnTo>
                  <a:lnTo>
                    <a:pt x="4" y="15"/>
                  </a:lnTo>
                  <a:lnTo>
                    <a:pt x="1" y="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29">
              <a:extLst>
                <a:ext uri="{FF2B5EF4-FFF2-40B4-BE49-F238E27FC236}">
                  <a16:creationId xmlns:a16="http://schemas.microsoft.com/office/drawing/2014/main" id="{1D8A12F2-FCCC-D935-330E-03E78DC27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30">
              <a:extLst>
                <a:ext uri="{FF2B5EF4-FFF2-40B4-BE49-F238E27FC236}">
                  <a16:creationId xmlns:a16="http://schemas.microsoft.com/office/drawing/2014/main" id="{1E998E60-7634-4801-9879-79BA7AAD0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1 w 82"/>
                <a:gd name="T1" fmla="*/ 11 h 55"/>
                <a:gd name="T2" fmla="*/ 1 w 82"/>
                <a:gd name="T3" fmla="*/ 11 h 55"/>
                <a:gd name="T4" fmla="*/ 0 w 82"/>
                <a:gd name="T5" fmla="*/ 15 h 55"/>
                <a:gd name="T6" fmla="*/ 1 w 82"/>
                <a:gd name="T7" fmla="*/ 20 h 55"/>
                <a:gd name="T8" fmla="*/ 2 w 82"/>
                <a:gd name="T9" fmla="*/ 26 h 55"/>
                <a:gd name="T10" fmla="*/ 6 w 82"/>
                <a:gd name="T11" fmla="*/ 31 h 55"/>
                <a:gd name="T12" fmla="*/ 12 w 82"/>
                <a:gd name="T13" fmla="*/ 35 h 55"/>
                <a:gd name="T14" fmla="*/ 17 w 82"/>
                <a:gd name="T15" fmla="*/ 41 h 55"/>
                <a:gd name="T16" fmla="*/ 24 w 82"/>
                <a:gd name="T17" fmla="*/ 45 h 55"/>
                <a:gd name="T18" fmla="*/ 33 w 82"/>
                <a:gd name="T19" fmla="*/ 49 h 55"/>
                <a:gd name="T20" fmla="*/ 33 w 82"/>
                <a:gd name="T21" fmla="*/ 49 h 55"/>
                <a:gd name="T22" fmla="*/ 41 w 82"/>
                <a:gd name="T23" fmla="*/ 52 h 55"/>
                <a:gd name="T24" fmla="*/ 48 w 82"/>
                <a:gd name="T25" fmla="*/ 53 h 55"/>
                <a:gd name="T26" fmla="*/ 56 w 82"/>
                <a:gd name="T27" fmla="*/ 55 h 55"/>
                <a:gd name="T28" fmla="*/ 63 w 82"/>
                <a:gd name="T29" fmla="*/ 53 h 55"/>
                <a:gd name="T30" fmla="*/ 68 w 82"/>
                <a:gd name="T31" fmla="*/ 53 h 55"/>
                <a:gd name="T32" fmla="*/ 74 w 82"/>
                <a:gd name="T33" fmla="*/ 51 h 55"/>
                <a:gd name="T34" fmla="*/ 78 w 82"/>
                <a:gd name="T35" fmla="*/ 48 h 55"/>
                <a:gd name="T36" fmla="*/ 81 w 82"/>
                <a:gd name="T37" fmla="*/ 44 h 55"/>
                <a:gd name="T38" fmla="*/ 81 w 82"/>
                <a:gd name="T39" fmla="*/ 44 h 55"/>
                <a:gd name="T40" fmla="*/ 82 w 82"/>
                <a:gd name="T41" fmla="*/ 38 h 55"/>
                <a:gd name="T42" fmla="*/ 81 w 82"/>
                <a:gd name="T43" fmla="*/ 33 h 55"/>
                <a:gd name="T44" fmla="*/ 79 w 82"/>
                <a:gd name="T45" fmla="*/ 29 h 55"/>
                <a:gd name="T46" fmla="*/ 75 w 82"/>
                <a:gd name="T47" fmla="*/ 23 h 55"/>
                <a:gd name="T48" fmla="*/ 71 w 82"/>
                <a:gd name="T49" fmla="*/ 18 h 55"/>
                <a:gd name="T50" fmla="*/ 64 w 82"/>
                <a:gd name="T51" fmla="*/ 13 h 55"/>
                <a:gd name="T52" fmla="*/ 57 w 82"/>
                <a:gd name="T53" fmla="*/ 8 h 55"/>
                <a:gd name="T54" fmla="*/ 51 w 82"/>
                <a:gd name="T55" fmla="*/ 5 h 55"/>
                <a:gd name="T56" fmla="*/ 51 w 82"/>
                <a:gd name="T57" fmla="*/ 5 h 55"/>
                <a:gd name="T58" fmla="*/ 42 w 82"/>
                <a:gd name="T59" fmla="*/ 2 h 55"/>
                <a:gd name="T60" fmla="*/ 34 w 82"/>
                <a:gd name="T61" fmla="*/ 0 h 55"/>
                <a:gd name="T62" fmla="*/ 26 w 82"/>
                <a:gd name="T63" fmla="*/ 0 h 55"/>
                <a:gd name="T64" fmla="*/ 19 w 82"/>
                <a:gd name="T65" fmla="*/ 0 h 55"/>
                <a:gd name="T66" fmla="*/ 13 w 82"/>
                <a:gd name="T67" fmla="*/ 1 h 55"/>
                <a:gd name="T68" fmla="*/ 8 w 82"/>
                <a:gd name="T69" fmla="*/ 4 h 55"/>
                <a:gd name="T70" fmla="*/ 4 w 82"/>
                <a:gd name="T71" fmla="*/ 7 h 55"/>
                <a:gd name="T72" fmla="*/ 1 w 82"/>
                <a:gd name="T73" fmla="*/ 1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2" h="55">
                  <a:moveTo>
                    <a:pt x="1" y="11"/>
                  </a:move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1" y="52"/>
                  </a:lnTo>
                  <a:lnTo>
                    <a:pt x="48" y="53"/>
                  </a:lnTo>
                  <a:lnTo>
                    <a:pt x="56" y="55"/>
                  </a:lnTo>
                  <a:lnTo>
                    <a:pt x="63" y="53"/>
                  </a:lnTo>
                  <a:lnTo>
                    <a:pt x="68" y="53"/>
                  </a:lnTo>
                  <a:lnTo>
                    <a:pt x="74" y="51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9" y="29"/>
                  </a:lnTo>
                  <a:lnTo>
                    <a:pt x="75" y="23"/>
                  </a:lnTo>
                  <a:lnTo>
                    <a:pt x="71" y="18"/>
                  </a:lnTo>
                  <a:lnTo>
                    <a:pt x="64" y="13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8" y="4"/>
                  </a:lnTo>
                  <a:lnTo>
                    <a:pt x="4" y="7"/>
                  </a:lnTo>
                  <a:lnTo>
                    <a:pt x="1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31">
              <a:extLst>
                <a:ext uri="{FF2B5EF4-FFF2-40B4-BE49-F238E27FC236}">
                  <a16:creationId xmlns:a16="http://schemas.microsoft.com/office/drawing/2014/main" id="{D547F2F7-8467-D7B5-D639-298E5929E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32">
              <a:extLst>
                <a:ext uri="{FF2B5EF4-FFF2-40B4-BE49-F238E27FC236}">
                  <a16:creationId xmlns:a16="http://schemas.microsoft.com/office/drawing/2014/main" id="{852DF53E-967B-3F8C-7D53-87921E7C2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0" y="2390776"/>
              <a:ext cx="447675" cy="98425"/>
            </a:xfrm>
            <a:custGeom>
              <a:avLst/>
              <a:gdLst>
                <a:gd name="T0" fmla="*/ 11 w 282"/>
                <a:gd name="T1" fmla="*/ 0 h 62"/>
                <a:gd name="T2" fmla="*/ 0 w 282"/>
                <a:gd name="T3" fmla="*/ 16 h 62"/>
                <a:gd name="T4" fmla="*/ 0 w 282"/>
                <a:gd name="T5" fmla="*/ 16 h 62"/>
                <a:gd name="T6" fmla="*/ 50 w 282"/>
                <a:gd name="T7" fmla="*/ 19 h 62"/>
                <a:gd name="T8" fmla="*/ 94 w 282"/>
                <a:gd name="T9" fmla="*/ 22 h 62"/>
                <a:gd name="T10" fmla="*/ 134 w 282"/>
                <a:gd name="T11" fmla="*/ 26 h 62"/>
                <a:gd name="T12" fmla="*/ 171 w 282"/>
                <a:gd name="T13" fmla="*/ 31 h 62"/>
                <a:gd name="T14" fmla="*/ 202 w 282"/>
                <a:gd name="T15" fmla="*/ 37 h 62"/>
                <a:gd name="T16" fmla="*/ 231 w 282"/>
                <a:gd name="T17" fmla="*/ 44 h 62"/>
                <a:gd name="T18" fmla="*/ 256 w 282"/>
                <a:gd name="T19" fmla="*/ 52 h 62"/>
                <a:gd name="T20" fmla="*/ 278 w 282"/>
                <a:gd name="T21" fmla="*/ 62 h 62"/>
                <a:gd name="T22" fmla="*/ 282 w 282"/>
                <a:gd name="T23" fmla="*/ 55 h 62"/>
                <a:gd name="T24" fmla="*/ 282 w 282"/>
                <a:gd name="T25" fmla="*/ 55 h 62"/>
                <a:gd name="T26" fmla="*/ 252 w 282"/>
                <a:gd name="T27" fmla="*/ 47 h 62"/>
                <a:gd name="T28" fmla="*/ 222 w 282"/>
                <a:gd name="T29" fmla="*/ 38 h 62"/>
                <a:gd name="T30" fmla="*/ 222 w 282"/>
                <a:gd name="T31" fmla="*/ 38 h 62"/>
                <a:gd name="T32" fmla="*/ 187 w 282"/>
                <a:gd name="T33" fmla="*/ 27 h 62"/>
                <a:gd name="T34" fmla="*/ 153 w 282"/>
                <a:gd name="T35" fmla="*/ 18 h 62"/>
                <a:gd name="T36" fmla="*/ 118 w 282"/>
                <a:gd name="T37" fmla="*/ 8 h 62"/>
                <a:gd name="T38" fmla="*/ 84 w 282"/>
                <a:gd name="T39" fmla="*/ 1 h 62"/>
                <a:gd name="T40" fmla="*/ 11 w 282"/>
                <a:gd name="T4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62">
                  <a:moveTo>
                    <a:pt x="11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50" y="19"/>
                  </a:lnTo>
                  <a:lnTo>
                    <a:pt x="94" y="22"/>
                  </a:lnTo>
                  <a:lnTo>
                    <a:pt x="134" y="26"/>
                  </a:lnTo>
                  <a:lnTo>
                    <a:pt x="171" y="31"/>
                  </a:lnTo>
                  <a:lnTo>
                    <a:pt x="202" y="37"/>
                  </a:lnTo>
                  <a:lnTo>
                    <a:pt x="231" y="44"/>
                  </a:lnTo>
                  <a:lnTo>
                    <a:pt x="256" y="52"/>
                  </a:lnTo>
                  <a:lnTo>
                    <a:pt x="278" y="62"/>
                  </a:lnTo>
                  <a:lnTo>
                    <a:pt x="282" y="55"/>
                  </a:lnTo>
                  <a:lnTo>
                    <a:pt x="282" y="55"/>
                  </a:lnTo>
                  <a:lnTo>
                    <a:pt x="252" y="47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187" y="27"/>
                  </a:lnTo>
                  <a:lnTo>
                    <a:pt x="153" y="18"/>
                  </a:lnTo>
                  <a:lnTo>
                    <a:pt x="118" y="8"/>
                  </a:lnTo>
                  <a:lnTo>
                    <a:pt x="84" y="1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33">
              <a:extLst>
                <a:ext uri="{FF2B5EF4-FFF2-40B4-BE49-F238E27FC236}">
                  <a16:creationId xmlns:a16="http://schemas.microsoft.com/office/drawing/2014/main" id="{0EB6B5D5-9E4A-F6E1-24C0-181DF377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34">
              <a:extLst>
                <a:ext uri="{FF2B5EF4-FFF2-40B4-BE49-F238E27FC236}">
                  <a16:creationId xmlns:a16="http://schemas.microsoft.com/office/drawing/2014/main" id="{BB8B97B4-85BA-D9ED-1AFE-D296D769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13" y="3192463"/>
              <a:ext cx="12700" cy="20638"/>
            </a:xfrm>
            <a:custGeom>
              <a:avLst/>
              <a:gdLst>
                <a:gd name="T0" fmla="*/ 8 w 8"/>
                <a:gd name="T1" fmla="*/ 0 h 13"/>
                <a:gd name="T2" fmla="*/ 0 w 8"/>
                <a:gd name="T3" fmla="*/ 11 h 13"/>
                <a:gd name="T4" fmla="*/ 0 w 8"/>
                <a:gd name="T5" fmla="*/ 11 h 13"/>
                <a:gd name="T6" fmla="*/ 4 w 8"/>
                <a:gd name="T7" fmla="*/ 13 h 13"/>
                <a:gd name="T8" fmla="*/ 4 w 8"/>
                <a:gd name="T9" fmla="*/ 13 h 13"/>
                <a:gd name="T10" fmla="*/ 7 w 8"/>
                <a:gd name="T11" fmla="*/ 5 h 13"/>
                <a:gd name="T12" fmla="*/ 7 w 8"/>
                <a:gd name="T13" fmla="*/ 5 h 13"/>
                <a:gd name="T14" fmla="*/ 8 w 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35">
              <a:extLst>
                <a:ext uri="{FF2B5EF4-FFF2-40B4-BE49-F238E27FC236}">
                  <a16:creationId xmlns:a16="http://schemas.microsoft.com/office/drawing/2014/main" id="{C31E8746-3265-D267-74A4-21C284B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F57C5F7-AF19-1A11-94F0-45C44A65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138488"/>
              <a:ext cx="407988" cy="196850"/>
            </a:xfrm>
            <a:custGeom>
              <a:avLst/>
              <a:gdLst>
                <a:gd name="T0" fmla="*/ 28 w 257"/>
                <a:gd name="T1" fmla="*/ 0 h 124"/>
                <a:gd name="T2" fmla="*/ 4 w 257"/>
                <a:gd name="T3" fmla="*/ 34 h 124"/>
                <a:gd name="T4" fmla="*/ 4 w 257"/>
                <a:gd name="T5" fmla="*/ 34 h 124"/>
                <a:gd name="T6" fmla="*/ 3 w 257"/>
                <a:gd name="T7" fmla="*/ 39 h 124"/>
                <a:gd name="T8" fmla="*/ 3 w 257"/>
                <a:gd name="T9" fmla="*/ 39 h 124"/>
                <a:gd name="T10" fmla="*/ 0 w 257"/>
                <a:gd name="T11" fmla="*/ 47 h 124"/>
                <a:gd name="T12" fmla="*/ 0 w 257"/>
                <a:gd name="T13" fmla="*/ 47 h 124"/>
                <a:gd name="T14" fmla="*/ 17 w 257"/>
                <a:gd name="T15" fmla="*/ 52 h 124"/>
                <a:gd name="T16" fmla="*/ 32 w 257"/>
                <a:gd name="T17" fmla="*/ 58 h 124"/>
                <a:gd name="T18" fmla="*/ 62 w 257"/>
                <a:gd name="T19" fmla="*/ 70 h 124"/>
                <a:gd name="T20" fmla="*/ 94 w 257"/>
                <a:gd name="T21" fmla="*/ 83 h 124"/>
                <a:gd name="T22" fmla="*/ 109 w 257"/>
                <a:gd name="T23" fmla="*/ 88 h 124"/>
                <a:gd name="T24" fmla="*/ 124 w 257"/>
                <a:gd name="T25" fmla="*/ 94 h 124"/>
                <a:gd name="T26" fmla="*/ 124 w 257"/>
                <a:gd name="T27" fmla="*/ 94 h 124"/>
                <a:gd name="T28" fmla="*/ 156 w 257"/>
                <a:gd name="T29" fmla="*/ 102 h 124"/>
                <a:gd name="T30" fmla="*/ 188 w 257"/>
                <a:gd name="T31" fmla="*/ 110 h 124"/>
                <a:gd name="T32" fmla="*/ 250 w 257"/>
                <a:gd name="T33" fmla="*/ 124 h 124"/>
                <a:gd name="T34" fmla="*/ 257 w 257"/>
                <a:gd name="T35" fmla="*/ 114 h 124"/>
                <a:gd name="T36" fmla="*/ 257 w 257"/>
                <a:gd name="T37" fmla="*/ 114 h 124"/>
                <a:gd name="T38" fmla="*/ 217 w 257"/>
                <a:gd name="T39" fmla="*/ 112 h 124"/>
                <a:gd name="T40" fmla="*/ 181 w 257"/>
                <a:gd name="T41" fmla="*/ 105 h 124"/>
                <a:gd name="T42" fmla="*/ 164 w 257"/>
                <a:gd name="T43" fmla="*/ 102 h 124"/>
                <a:gd name="T44" fmla="*/ 148 w 257"/>
                <a:gd name="T45" fmla="*/ 96 h 124"/>
                <a:gd name="T46" fmla="*/ 133 w 257"/>
                <a:gd name="T47" fmla="*/ 91 h 124"/>
                <a:gd name="T48" fmla="*/ 117 w 257"/>
                <a:gd name="T49" fmla="*/ 85 h 124"/>
                <a:gd name="T50" fmla="*/ 104 w 257"/>
                <a:gd name="T51" fmla="*/ 79 h 124"/>
                <a:gd name="T52" fmla="*/ 91 w 257"/>
                <a:gd name="T53" fmla="*/ 70 h 124"/>
                <a:gd name="T54" fmla="*/ 79 w 257"/>
                <a:gd name="T55" fmla="*/ 61 h 124"/>
                <a:gd name="T56" fmla="*/ 66 w 257"/>
                <a:gd name="T57" fmla="*/ 51 h 124"/>
                <a:gd name="T58" fmla="*/ 57 w 257"/>
                <a:gd name="T59" fmla="*/ 40 h 124"/>
                <a:gd name="T60" fmla="*/ 46 w 257"/>
                <a:gd name="T61" fmla="*/ 28 h 124"/>
                <a:gd name="T62" fmla="*/ 38 w 257"/>
                <a:gd name="T63" fmla="*/ 15 h 124"/>
                <a:gd name="T64" fmla="*/ 28 w 257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124">
                  <a:moveTo>
                    <a:pt x="28" y="0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52"/>
                  </a:lnTo>
                  <a:lnTo>
                    <a:pt x="32" y="58"/>
                  </a:lnTo>
                  <a:lnTo>
                    <a:pt x="62" y="70"/>
                  </a:lnTo>
                  <a:lnTo>
                    <a:pt x="94" y="83"/>
                  </a:lnTo>
                  <a:lnTo>
                    <a:pt x="109" y="88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56" y="102"/>
                  </a:lnTo>
                  <a:lnTo>
                    <a:pt x="188" y="110"/>
                  </a:lnTo>
                  <a:lnTo>
                    <a:pt x="250" y="124"/>
                  </a:lnTo>
                  <a:lnTo>
                    <a:pt x="257" y="114"/>
                  </a:lnTo>
                  <a:lnTo>
                    <a:pt x="257" y="114"/>
                  </a:lnTo>
                  <a:lnTo>
                    <a:pt x="217" y="112"/>
                  </a:lnTo>
                  <a:lnTo>
                    <a:pt x="181" y="105"/>
                  </a:lnTo>
                  <a:lnTo>
                    <a:pt x="164" y="102"/>
                  </a:lnTo>
                  <a:lnTo>
                    <a:pt x="148" y="96"/>
                  </a:lnTo>
                  <a:lnTo>
                    <a:pt x="133" y="91"/>
                  </a:lnTo>
                  <a:lnTo>
                    <a:pt x="117" y="85"/>
                  </a:lnTo>
                  <a:lnTo>
                    <a:pt x="104" y="79"/>
                  </a:lnTo>
                  <a:lnTo>
                    <a:pt x="91" y="70"/>
                  </a:lnTo>
                  <a:lnTo>
                    <a:pt x="79" y="61"/>
                  </a:lnTo>
                  <a:lnTo>
                    <a:pt x="66" y="51"/>
                  </a:lnTo>
                  <a:lnTo>
                    <a:pt x="57" y="40"/>
                  </a:lnTo>
                  <a:lnTo>
                    <a:pt x="46" y="28"/>
                  </a:lnTo>
                  <a:lnTo>
                    <a:pt x="38" y="15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37">
              <a:extLst>
                <a:ext uri="{FF2B5EF4-FFF2-40B4-BE49-F238E27FC236}">
                  <a16:creationId xmlns:a16="http://schemas.microsoft.com/office/drawing/2014/main" id="{E47187F3-D8B7-0502-2C00-493D6044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2466976"/>
              <a:ext cx="150813" cy="652463"/>
            </a:xfrm>
            <a:custGeom>
              <a:avLst/>
              <a:gdLst>
                <a:gd name="T0" fmla="*/ 68 w 95"/>
                <a:gd name="T1" fmla="*/ 362 h 411"/>
                <a:gd name="T2" fmla="*/ 28 w 95"/>
                <a:gd name="T3" fmla="*/ 366 h 411"/>
                <a:gd name="T4" fmla="*/ 23 w 95"/>
                <a:gd name="T5" fmla="*/ 366 h 411"/>
                <a:gd name="T6" fmla="*/ 32 w 95"/>
                <a:gd name="T7" fmla="*/ 390 h 411"/>
                <a:gd name="T8" fmla="*/ 40 w 95"/>
                <a:gd name="T9" fmla="*/ 411 h 411"/>
                <a:gd name="T10" fmla="*/ 66 w 95"/>
                <a:gd name="T11" fmla="*/ 365 h 411"/>
                <a:gd name="T12" fmla="*/ 68 w 95"/>
                <a:gd name="T13" fmla="*/ 362 h 411"/>
                <a:gd name="T14" fmla="*/ 66 w 95"/>
                <a:gd name="T15" fmla="*/ 0 h 411"/>
                <a:gd name="T16" fmla="*/ 35 w 95"/>
                <a:gd name="T17" fmla="*/ 19 h 411"/>
                <a:gd name="T18" fmla="*/ 26 w 95"/>
                <a:gd name="T19" fmla="*/ 28 h 411"/>
                <a:gd name="T20" fmla="*/ 25 w 95"/>
                <a:gd name="T21" fmla="*/ 30 h 411"/>
                <a:gd name="T22" fmla="*/ 14 w 95"/>
                <a:gd name="T23" fmla="*/ 52 h 411"/>
                <a:gd name="T24" fmla="*/ 4 w 95"/>
                <a:gd name="T25" fmla="*/ 90 h 411"/>
                <a:gd name="T26" fmla="*/ 0 w 95"/>
                <a:gd name="T27" fmla="*/ 128 h 411"/>
                <a:gd name="T28" fmla="*/ 0 w 95"/>
                <a:gd name="T29" fmla="*/ 179 h 411"/>
                <a:gd name="T30" fmla="*/ 4 w 95"/>
                <a:gd name="T31" fmla="*/ 245 h 411"/>
                <a:gd name="T32" fmla="*/ 8 w 95"/>
                <a:gd name="T33" fmla="*/ 282 h 411"/>
                <a:gd name="T34" fmla="*/ 17 w 95"/>
                <a:gd name="T35" fmla="*/ 340 h 411"/>
                <a:gd name="T36" fmla="*/ 22 w 95"/>
                <a:gd name="T37" fmla="*/ 331 h 411"/>
                <a:gd name="T38" fmla="*/ 32 w 95"/>
                <a:gd name="T39" fmla="*/ 314 h 411"/>
                <a:gd name="T40" fmla="*/ 58 w 95"/>
                <a:gd name="T41" fmla="*/ 277 h 411"/>
                <a:gd name="T42" fmla="*/ 73 w 95"/>
                <a:gd name="T43" fmla="*/ 258 h 411"/>
                <a:gd name="T44" fmla="*/ 94 w 95"/>
                <a:gd name="T45" fmla="*/ 231 h 411"/>
                <a:gd name="T46" fmla="*/ 79 w 95"/>
                <a:gd name="T47" fmla="*/ 234 h 411"/>
                <a:gd name="T48" fmla="*/ 63 w 95"/>
                <a:gd name="T49" fmla="*/ 236 h 411"/>
                <a:gd name="T50" fmla="*/ 62 w 95"/>
                <a:gd name="T51" fmla="*/ 236 h 411"/>
                <a:gd name="T52" fmla="*/ 40 w 95"/>
                <a:gd name="T53" fmla="*/ 233 h 411"/>
                <a:gd name="T54" fmla="*/ 18 w 95"/>
                <a:gd name="T55" fmla="*/ 225 h 411"/>
                <a:gd name="T56" fmla="*/ 21 w 95"/>
                <a:gd name="T57" fmla="*/ 223 h 411"/>
                <a:gd name="T58" fmla="*/ 28 w 95"/>
                <a:gd name="T59" fmla="*/ 218 h 411"/>
                <a:gd name="T60" fmla="*/ 39 w 95"/>
                <a:gd name="T61" fmla="*/ 209 h 411"/>
                <a:gd name="T62" fmla="*/ 50 w 95"/>
                <a:gd name="T63" fmla="*/ 197 h 411"/>
                <a:gd name="T64" fmla="*/ 76 w 95"/>
                <a:gd name="T65" fmla="*/ 163 h 411"/>
                <a:gd name="T66" fmla="*/ 95 w 95"/>
                <a:gd name="T67" fmla="*/ 138 h 411"/>
                <a:gd name="T68" fmla="*/ 80 w 95"/>
                <a:gd name="T69" fmla="*/ 136 h 411"/>
                <a:gd name="T70" fmla="*/ 52 w 95"/>
                <a:gd name="T71" fmla="*/ 128 h 411"/>
                <a:gd name="T72" fmla="*/ 40 w 95"/>
                <a:gd name="T73" fmla="*/ 121 h 411"/>
                <a:gd name="T74" fmla="*/ 48 w 95"/>
                <a:gd name="T75" fmla="*/ 114 h 411"/>
                <a:gd name="T76" fmla="*/ 68 w 95"/>
                <a:gd name="T77" fmla="*/ 96 h 411"/>
                <a:gd name="T78" fmla="*/ 91 w 95"/>
                <a:gd name="T79" fmla="*/ 69 h 411"/>
                <a:gd name="T80" fmla="*/ 95 w 95"/>
                <a:gd name="T81" fmla="*/ 63 h 411"/>
                <a:gd name="T82" fmla="*/ 66 w 95"/>
                <a:gd name="T83" fmla="*/ 66 h 411"/>
                <a:gd name="T84" fmla="*/ 44 w 95"/>
                <a:gd name="T85" fmla="*/ 65 h 411"/>
                <a:gd name="T86" fmla="*/ 22 w 95"/>
                <a:gd name="T87" fmla="*/ 61 h 411"/>
                <a:gd name="T88" fmla="*/ 28 w 95"/>
                <a:gd name="T89" fmla="*/ 51 h 411"/>
                <a:gd name="T90" fmla="*/ 46 w 95"/>
                <a:gd name="T91" fmla="*/ 2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11">
                  <a:moveTo>
                    <a:pt x="68" y="362"/>
                  </a:moveTo>
                  <a:lnTo>
                    <a:pt x="68" y="362"/>
                  </a:lnTo>
                  <a:lnTo>
                    <a:pt x="48" y="365"/>
                  </a:lnTo>
                  <a:lnTo>
                    <a:pt x="28" y="366"/>
                  </a:lnTo>
                  <a:lnTo>
                    <a:pt x="28" y="366"/>
                  </a:lnTo>
                  <a:lnTo>
                    <a:pt x="23" y="366"/>
                  </a:lnTo>
                  <a:lnTo>
                    <a:pt x="23" y="366"/>
                  </a:lnTo>
                  <a:lnTo>
                    <a:pt x="32" y="390"/>
                  </a:lnTo>
                  <a:lnTo>
                    <a:pt x="40" y="411"/>
                  </a:lnTo>
                  <a:lnTo>
                    <a:pt x="40" y="411"/>
                  </a:lnTo>
                  <a:lnTo>
                    <a:pt x="52" y="389"/>
                  </a:lnTo>
                  <a:lnTo>
                    <a:pt x="66" y="365"/>
                  </a:lnTo>
                  <a:lnTo>
                    <a:pt x="66" y="365"/>
                  </a:lnTo>
                  <a:lnTo>
                    <a:pt x="68" y="362"/>
                  </a:lnTo>
                  <a:close/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ACE14B3A-8262-A840-C57F-199954334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3041651"/>
              <a:ext cx="71438" cy="77788"/>
            </a:xfrm>
            <a:custGeom>
              <a:avLst/>
              <a:gdLst>
                <a:gd name="T0" fmla="*/ 45 w 45"/>
                <a:gd name="T1" fmla="*/ 0 h 49"/>
                <a:gd name="T2" fmla="*/ 45 w 45"/>
                <a:gd name="T3" fmla="*/ 0 h 49"/>
                <a:gd name="T4" fmla="*/ 25 w 45"/>
                <a:gd name="T5" fmla="*/ 3 h 49"/>
                <a:gd name="T6" fmla="*/ 5 w 45"/>
                <a:gd name="T7" fmla="*/ 4 h 49"/>
                <a:gd name="T8" fmla="*/ 5 w 45"/>
                <a:gd name="T9" fmla="*/ 4 h 49"/>
                <a:gd name="T10" fmla="*/ 0 w 45"/>
                <a:gd name="T11" fmla="*/ 4 h 49"/>
                <a:gd name="T12" fmla="*/ 0 w 45"/>
                <a:gd name="T13" fmla="*/ 4 h 49"/>
                <a:gd name="T14" fmla="*/ 9 w 45"/>
                <a:gd name="T15" fmla="*/ 28 h 49"/>
                <a:gd name="T16" fmla="*/ 17 w 45"/>
                <a:gd name="T17" fmla="*/ 49 h 49"/>
                <a:gd name="T18" fmla="*/ 17 w 45"/>
                <a:gd name="T19" fmla="*/ 49 h 49"/>
                <a:gd name="T20" fmla="*/ 29 w 45"/>
                <a:gd name="T21" fmla="*/ 27 h 49"/>
                <a:gd name="T22" fmla="*/ 43 w 45"/>
                <a:gd name="T23" fmla="*/ 3 h 49"/>
                <a:gd name="T24" fmla="*/ 43 w 45"/>
                <a:gd name="T25" fmla="*/ 3 h 49"/>
                <a:gd name="T26" fmla="*/ 45 w 45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9">
                  <a:moveTo>
                    <a:pt x="45" y="0"/>
                  </a:moveTo>
                  <a:lnTo>
                    <a:pt x="45" y="0"/>
                  </a:lnTo>
                  <a:lnTo>
                    <a:pt x="2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28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29" y="27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39">
              <a:extLst>
                <a:ext uri="{FF2B5EF4-FFF2-40B4-BE49-F238E27FC236}">
                  <a16:creationId xmlns:a16="http://schemas.microsoft.com/office/drawing/2014/main" id="{AA33BB4A-194F-3943-CA85-A08AFA50E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900" y="2466976"/>
              <a:ext cx="150813" cy="539750"/>
            </a:xfrm>
            <a:custGeom>
              <a:avLst/>
              <a:gdLst>
                <a:gd name="T0" fmla="*/ 66 w 95"/>
                <a:gd name="T1" fmla="*/ 0 h 340"/>
                <a:gd name="T2" fmla="*/ 35 w 95"/>
                <a:gd name="T3" fmla="*/ 19 h 340"/>
                <a:gd name="T4" fmla="*/ 26 w 95"/>
                <a:gd name="T5" fmla="*/ 28 h 340"/>
                <a:gd name="T6" fmla="*/ 25 w 95"/>
                <a:gd name="T7" fmla="*/ 30 h 340"/>
                <a:gd name="T8" fmla="*/ 14 w 95"/>
                <a:gd name="T9" fmla="*/ 52 h 340"/>
                <a:gd name="T10" fmla="*/ 4 w 95"/>
                <a:gd name="T11" fmla="*/ 90 h 340"/>
                <a:gd name="T12" fmla="*/ 0 w 95"/>
                <a:gd name="T13" fmla="*/ 128 h 340"/>
                <a:gd name="T14" fmla="*/ 0 w 95"/>
                <a:gd name="T15" fmla="*/ 179 h 340"/>
                <a:gd name="T16" fmla="*/ 4 w 95"/>
                <a:gd name="T17" fmla="*/ 245 h 340"/>
                <a:gd name="T18" fmla="*/ 8 w 95"/>
                <a:gd name="T19" fmla="*/ 282 h 340"/>
                <a:gd name="T20" fmla="*/ 17 w 95"/>
                <a:gd name="T21" fmla="*/ 340 h 340"/>
                <a:gd name="T22" fmla="*/ 22 w 95"/>
                <a:gd name="T23" fmla="*/ 331 h 340"/>
                <a:gd name="T24" fmla="*/ 32 w 95"/>
                <a:gd name="T25" fmla="*/ 314 h 340"/>
                <a:gd name="T26" fmla="*/ 58 w 95"/>
                <a:gd name="T27" fmla="*/ 277 h 340"/>
                <a:gd name="T28" fmla="*/ 73 w 95"/>
                <a:gd name="T29" fmla="*/ 258 h 340"/>
                <a:gd name="T30" fmla="*/ 94 w 95"/>
                <a:gd name="T31" fmla="*/ 231 h 340"/>
                <a:gd name="T32" fmla="*/ 79 w 95"/>
                <a:gd name="T33" fmla="*/ 234 h 340"/>
                <a:gd name="T34" fmla="*/ 63 w 95"/>
                <a:gd name="T35" fmla="*/ 236 h 340"/>
                <a:gd name="T36" fmla="*/ 62 w 95"/>
                <a:gd name="T37" fmla="*/ 236 h 340"/>
                <a:gd name="T38" fmla="*/ 40 w 95"/>
                <a:gd name="T39" fmla="*/ 233 h 340"/>
                <a:gd name="T40" fmla="*/ 18 w 95"/>
                <a:gd name="T41" fmla="*/ 225 h 340"/>
                <a:gd name="T42" fmla="*/ 21 w 95"/>
                <a:gd name="T43" fmla="*/ 223 h 340"/>
                <a:gd name="T44" fmla="*/ 28 w 95"/>
                <a:gd name="T45" fmla="*/ 218 h 340"/>
                <a:gd name="T46" fmla="*/ 39 w 95"/>
                <a:gd name="T47" fmla="*/ 209 h 340"/>
                <a:gd name="T48" fmla="*/ 50 w 95"/>
                <a:gd name="T49" fmla="*/ 197 h 340"/>
                <a:gd name="T50" fmla="*/ 76 w 95"/>
                <a:gd name="T51" fmla="*/ 163 h 340"/>
                <a:gd name="T52" fmla="*/ 95 w 95"/>
                <a:gd name="T53" fmla="*/ 138 h 340"/>
                <a:gd name="T54" fmla="*/ 80 w 95"/>
                <a:gd name="T55" fmla="*/ 136 h 340"/>
                <a:gd name="T56" fmla="*/ 52 w 95"/>
                <a:gd name="T57" fmla="*/ 128 h 340"/>
                <a:gd name="T58" fmla="*/ 40 w 95"/>
                <a:gd name="T59" fmla="*/ 121 h 340"/>
                <a:gd name="T60" fmla="*/ 48 w 95"/>
                <a:gd name="T61" fmla="*/ 114 h 340"/>
                <a:gd name="T62" fmla="*/ 68 w 95"/>
                <a:gd name="T63" fmla="*/ 96 h 340"/>
                <a:gd name="T64" fmla="*/ 91 w 95"/>
                <a:gd name="T65" fmla="*/ 69 h 340"/>
                <a:gd name="T66" fmla="*/ 95 w 95"/>
                <a:gd name="T67" fmla="*/ 63 h 340"/>
                <a:gd name="T68" fmla="*/ 66 w 95"/>
                <a:gd name="T69" fmla="*/ 66 h 340"/>
                <a:gd name="T70" fmla="*/ 44 w 95"/>
                <a:gd name="T71" fmla="*/ 65 h 340"/>
                <a:gd name="T72" fmla="*/ 22 w 95"/>
                <a:gd name="T73" fmla="*/ 61 h 340"/>
                <a:gd name="T74" fmla="*/ 28 w 95"/>
                <a:gd name="T75" fmla="*/ 51 h 340"/>
                <a:gd name="T76" fmla="*/ 46 w 95"/>
                <a:gd name="T77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340">
                  <a:moveTo>
                    <a:pt x="66" y="0"/>
                  </a:moveTo>
                  <a:lnTo>
                    <a:pt x="66" y="0"/>
                  </a:lnTo>
                  <a:lnTo>
                    <a:pt x="47" y="11"/>
                  </a:lnTo>
                  <a:lnTo>
                    <a:pt x="35" y="19"/>
                  </a:lnTo>
                  <a:lnTo>
                    <a:pt x="28" y="26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19" y="37"/>
                  </a:lnTo>
                  <a:lnTo>
                    <a:pt x="14" y="52"/>
                  </a:lnTo>
                  <a:lnTo>
                    <a:pt x="7" y="74"/>
                  </a:lnTo>
                  <a:lnTo>
                    <a:pt x="4" y="90"/>
                  </a:lnTo>
                  <a:lnTo>
                    <a:pt x="3" y="107"/>
                  </a:lnTo>
                  <a:lnTo>
                    <a:pt x="0" y="128"/>
                  </a:lnTo>
                  <a:lnTo>
                    <a:pt x="0" y="152"/>
                  </a:lnTo>
                  <a:lnTo>
                    <a:pt x="0" y="179"/>
                  </a:lnTo>
                  <a:lnTo>
                    <a:pt x="1" y="211"/>
                  </a:lnTo>
                  <a:lnTo>
                    <a:pt x="4" y="245"/>
                  </a:lnTo>
                  <a:lnTo>
                    <a:pt x="8" y="282"/>
                  </a:lnTo>
                  <a:lnTo>
                    <a:pt x="8" y="282"/>
                  </a:lnTo>
                  <a:lnTo>
                    <a:pt x="12" y="313"/>
                  </a:lnTo>
                  <a:lnTo>
                    <a:pt x="17" y="340"/>
                  </a:lnTo>
                  <a:lnTo>
                    <a:pt x="17" y="340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32" y="314"/>
                  </a:lnTo>
                  <a:lnTo>
                    <a:pt x="44" y="296"/>
                  </a:lnTo>
                  <a:lnTo>
                    <a:pt x="58" y="277"/>
                  </a:lnTo>
                  <a:lnTo>
                    <a:pt x="73" y="258"/>
                  </a:lnTo>
                  <a:lnTo>
                    <a:pt x="73" y="258"/>
                  </a:lnTo>
                  <a:lnTo>
                    <a:pt x="92" y="238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79" y="234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1" y="234"/>
                  </a:lnTo>
                  <a:lnTo>
                    <a:pt x="40" y="233"/>
                  </a:lnTo>
                  <a:lnTo>
                    <a:pt x="29" y="230"/>
                  </a:lnTo>
                  <a:lnTo>
                    <a:pt x="18" y="225"/>
                  </a:lnTo>
                  <a:lnTo>
                    <a:pt x="18" y="225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8" y="218"/>
                  </a:lnTo>
                  <a:lnTo>
                    <a:pt x="28" y="218"/>
                  </a:lnTo>
                  <a:lnTo>
                    <a:pt x="39" y="20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62" y="182"/>
                  </a:lnTo>
                  <a:lnTo>
                    <a:pt x="76" y="163"/>
                  </a:lnTo>
                  <a:lnTo>
                    <a:pt x="76" y="163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80" y="136"/>
                  </a:lnTo>
                  <a:lnTo>
                    <a:pt x="66" y="134"/>
                  </a:lnTo>
                  <a:lnTo>
                    <a:pt x="52" y="128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8" y="114"/>
                  </a:lnTo>
                  <a:lnTo>
                    <a:pt x="48" y="11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8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44" y="65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D305979F-ACC8-CB07-8D7D-60AD316F3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2413001"/>
              <a:ext cx="1119188" cy="911225"/>
            </a:xfrm>
            <a:custGeom>
              <a:avLst/>
              <a:gdLst>
                <a:gd name="T0" fmla="*/ 259 w 705"/>
                <a:gd name="T1" fmla="*/ 571 h 574"/>
                <a:gd name="T2" fmla="*/ 337 w 705"/>
                <a:gd name="T3" fmla="*/ 574 h 574"/>
                <a:gd name="T4" fmla="*/ 439 w 705"/>
                <a:gd name="T5" fmla="*/ 573 h 574"/>
                <a:gd name="T6" fmla="*/ 486 w 705"/>
                <a:gd name="T7" fmla="*/ 567 h 574"/>
                <a:gd name="T8" fmla="*/ 529 w 705"/>
                <a:gd name="T9" fmla="*/ 555 h 574"/>
                <a:gd name="T10" fmla="*/ 553 w 705"/>
                <a:gd name="T11" fmla="*/ 544 h 574"/>
                <a:gd name="T12" fmla="*/ 522 w 705"/>
                <a:gd name="T13" fmla="*/ 544 h 574"/>
                <a:gd name="T14" fmla="*/ 479 w 705"/>
                <a:gd name="T15" fmla="*/ 538 h 574"/>
                <a:gd name="T16" fmla="*/ 440 w 705"/>
                <a:gd name="T17" fmla="*/ 523 h 574"/>
                <a:gd name="T18" fmla="*/ 384 w 705"/>
                <a:gd name="T19" fmla="*/ 486 h 574"/>
                <a:gd name="T20" fmla="*/ 633 w 705"/>
                <a:gd name="T21" fmla="*/ 48 h 574"/>
                <a:gd name="T22" fmla="*/ 610 w 705"/>
                <a:gd name="T23" fmla="*/ 104 h 574"/>
                <a:gd name="T24" fmla="*/ 648 w 705"/>
                <a:gd name="T25" fmla="*/ 124 h 574"/>
                <a:gd name="T26" fmla="*/ 679 w 705"/>
                <a:gd name="T27" fmla="*/ 146 h 574"/>
                <a:gd name="T28" fmla="*/ 705 w 705"/>
                <a:gd name="T29" fmla="*/ 170 h 574"/>
                <a:gd name="T30" fmla="*/ 695 w 705"/>
                <a:gd name="T31" fmla="*/ 113 h 574"/>
                <a:gd name="T32" fmla="*/ 665 w 705"/>
                <a:gd name="T33" fmla="*/ 68 h 574"/>
                <a:gd name="T34" fmla="*/ 274 w 705"/>
                <a:gd name="T35" fmla="*/ 0 h 574"/>
                <a:gd name="T36" fmla="*/ 192 w 705"/>
                <a:gd name="T37" fmla="*/ 2 h 574"/>
                <a:gd name="T38" fmla="*/ 104 w 705"/>
                <a:gd name="T39" fmla="*/ 16 h 574"/>
                <a:gd name="T40" fmla="*/ 49 w 705"/>
                <a:gd name="T41" fmla="*/ 34 h 574"/>
                <a:gd name="T42" fmla="*/ 29 w 705"/>
                <a:gd name="T43" fmla="*/ 63 h 574"/>
                <a:gd name="T44" fmla="*/ 5 w 705"/>
                <a:gd name="T45" fmla="*/ 95 h 574"/>
                <a:gd name="T46" fmla="*/ 49 w 705"/>
                <a:gd name="T47" fmla="*/ 100 h 574"/>
                <a:gd name="T48" fmla="*/ 78 w 705"/>
                <a:gd name="T49" fmla="*/ 97 h 574"/>
                <a:gd name="T50" fmla="*/ 74 w 705"/>
                <a:gd name="T51" fmla="*/ 103 h 574"/>
                <a:gd name="T52" fmla="*/ 31 w 705"/>
                <a:gd name="T53" fmla="*/ 148 h 574"/>
                <a:gd name="T54" fmla="*/ 23 w 705"/>
                <a:gd name="T55" fmla="*/ 155 h 574"/>
                <a:gd name="T56" fmla="*/ 63 w 705"/>
                <a:gd name="T57" fmla="*/ 170 h 574"/>
                <a:gd name="T58" fmla="*/ 59 w 705"/>
                <a:gd name="T59" fmla="*/ 197 h 574"/>
                <a:gd name="T60" fmla="*/ 33 w 705"/>
                <a:gd name="T61" fmla="*/ 231 h 574"/>
                <a:gd name="T62" fmla="*/ 11 w 705"/>
                <a:gd name="T63" fmla="*/ 252 h 574"/>
                <a:gd name="T64" fmla="*/ 4 w 705"/>
                <a:gd name="T65" fmla="*/ 257 h 574"/>
                <a:gd name="T66" fmla="*/ 12 w 705"/>
                <a:gd name="T67" fmla="*/ 264 h 574"/>
                <a:gd name="T68" fmla="*/ 45 w 705"/>
                <a:gd name="T69" fmla="*/ 270 h 574"/>
                <a:gd name="T70" fmla="*/ 46 w 705"/>
                <a:gd name="T71" fmla="*/ 270 h 574"/>
                <a:gd name="T72" fmla="*/ 75 w 705"/>
                <a:gd name="T73" fmla="*/ 272 h 574"/>
                <a:gd name="T74" fmla="*/ 56 w 705"/>
                <a:gd name="T75" fmla="*/ 292 h 574"/>
                <a:gd name="T76" fmla="*/ 15 w 705"/>
                <a:gd name="T77" fmla="*/ 348 h 574"/>
                <a:gd name="T78" fmla="*/ 0 w 705"/>
                <a:gd name="T79" fmla="*/ 374 h 574"/>
                <a:gd name="T80" fmla="*/ 6 w 705"/>
                <a:gd name="T81" fmla="*/ 400 h 574"/>
                <a:gd name="T82" fmla="*/ 31 w 705"/>
                <a:gd name="T83" fmla="*/ 399 h 574"/>
                <a:gd name="T84" fmla="*/ 49 w 705"/>
                <a:gd name="T85" fmla="*/ 399 h 574"/>
                <a:gd name="T86" fmla="*/ 23 w 705"/>
                <a:gd name="T87" fmla="*/ 445 h 574"/>
                <a:gd name="T88" fmla="*/ 355 w 705"/>
                <a:gd name="T89" fmla="*/ 2 h 574"/>
                <a:gd name="T90" fmla="*/ 344 w 705"/>
                <a:gd name="T91" fmla="*/ 1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5" h="574">
                  <a:moveTo>
                    <a:pt x="348" y="446"/>
                  </a:moveTo>
                  <a:lnTo>
                    <a:pt x="259" y="571"/>
                  </a:lnTo>
                  <a:lnTo>
                    <a:pt x="259" y="571"/>
                  </a:lnTo>
                  <a:lnTo>
                    <a:pt x="297" y="574"/>
                  </a:lnTo>
                  <a:lnTo>
                    <a:pt x="337" y="574"/>
                  </a:lnTo>
                  <a:lnTo>
                    <a:pt x="337" y="574"/>
                  </a:lnTo>
                  <a:lnTo>
                    <a:pt x="387" y="574"/>
                  </a:lnTo>
                  <a:lnTo>
                    <a:pt x="439" y="573"/>
                  </a:lnTo>
                  <a:lnTo>
                    <a:pt x="439" y="573"/>
                  </a:lnTo>
                  <a:lnTo>
                    <a:pt x="456" y="571"/>
                  </a:lnTo>
                  <a:lnTo>
                    <a:pt x="471" y="570"/>
                  </a:lnTo>
                  <a:lnTo>
                    <a:pt x="486" y="567"/>
                  </a:lnTo>
                  <a:lnTo>
                    <a:pt x="501" y="564"/>
                  </a:lnTo>
                  <a:lnTo>
                    <a:pt x="515" y="560"/>
                  </a:lnTo>
                  <a:lnTo>
                    <a:pt x="529" y="555"/>
                  </a:lnTo>
                  <a:lnTo>
                    <a:pt x="541" y="551"/>
                  </a:lnTo>
                  <a:lnTo>
                    <a:pt x="553" y="544"/>
                  </a:lnTo>
                  <a:lnTo>
                    <a:pt x="553" y="544"/>
                  </a:lnTo>
                  <a:lnTo>
                    <a:pt x="535" y="545"/>
                  </a:lnTo>
                  <a:lnTo>
                    <a:pt x="535" y="545"/>
                  </a:lnTo>
                  <a:lnTo>
                    <a:pt x="522" y="544"/>
                  </a:lnTo>
                  <a:lnTo>
                    <a:pt x="506" y="542"/>
                  </a:lnTo>
                  <a:lnTo>
                    <a:pt x="493" y="541"/>
                  </a:lnTo>
                  <a:lnTo>
                    <a:pt x="479" y="538"/>
                  </a:lnTo>
                  <a:lnTo>
                    <a:pt x="465" y="534"/>
                  </a:lnTo>
                  <a:lnTo>
                    <a:pt x="453" y="529"/>
                  </a:lnTo>
                  <a:lnTo>
                    <a:pt x="440" y="523"/>
                  </a:lnTo>
                  <a:lnTo>
                    <a:pt x="428" y="518"/>
                  </a:lnTo>
                  <a:lnTo>
                    <a:pt x="405" y="504"/>
                  </a:lnTo>
                  <a:lnTo>
                    <a:pt x="384" y="486"/>
                  </a:lnTo>
                  <a:lnTo>
                    <a:pt x="365" y="467"/>
                  </a:lnTo>
                  <a:lnTo>
                    <a:pt x="348" y="446"/>
                  </a:lnTo>
                  <a:close/>
                  <a:moveTo>
                    <a:pt x="633" y="48"/>
                  </a:moveTo>
                  <a:lnTo>
                    <a:pt x="596" y="99"/>
                  </a:lnTo>
                  <a:lnTo>
                    <a:pt x="596" y="99"/>
                  </a:lnTo>
                  <a:lnTo>
                    <a:pt x="610" y="104"/>
                  </a:lnTo>
                  <a:lnTo>
                    <a:pt x="624" y="110"/>
                  </a:lnTo>
                  <a:lnTo>
                    <a:pt x="636" y="117"/>
                  </a:lnTo>
                  <a:lnTo>
                    <a:pt x="648" y="124"/>
                  </a:lnTo>
                  <a:lnTo>
                    <a:pt x="648" y="124"/>
                  </a:lnTo>
                  <a:lnTo>
                    <a:pt x="664" y="133"/>
                  </a:lnTo>
                  <a:lnTo>
                    <a:pt x="679" y="146"/>
                  </a:lnTo>
                  <a:lnTo>
                    <a:pt x="692" y="157"/>
                  </a:lnTo>
                  <a:lnTo>
                    <a:pt x="705" y="170"/>
                  </a:lnTo>
                  <a:lnTo>
                    <a:pt x="705" y="170"/>
                  </a:lnTo>
                  <a:lnTo>
                    <a:pt x="703" y="150"/>
                  </a:lnTo>
                  <a:lnTo>
                    <a:pt x="701" y="129"/>
                  </a:lnTo>
                  <a:lnTo>
                    <a:pt x="695" y="113"/>
                  </a:lnTo>
                  <a:lnTo>
                    <a:pt x="687" y="96"/>
                  </a:lnTo>
                  <a:lnTo>
                    <a:pt x="677" y="82"/>
                  </a:lnTo>
                  <a:lnTo>
                    <a:pt x="665" y="68"/>
                  </a:lnTo>
                  <a:lnTo>
                    <a:pt x="650" y="57"/>
                  </a:lnTo>
                  <a:lnTo>
                    <a:pt x="633" y="48"/>
                  </a:lnTo>
                  <a:close/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7F5647FB-0854-BBC1-C368-F2385CAA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050" y="3121026"/>
              <a:ext cx="466725" cy="203200"/>
            </a:xfrm>
            <a:custGeom>
              <a:avLst/>
              <a:gdLst>
                <a:gd name="T0" fmla="*/ 89 w 294"/>
                <a:gd name="T1" fmla="*/ 0 h 128"/>
                <a:gd name="T2" fmla="*/ 0 w 294"/>
                <a:gd name="T3" fmla="*/ 125 h 128"/>
                <a:gd name="T4" fmla="*/ 0 w 294"/>
                <a:gd name="T5" fmla="*/ 125 h 128"/>
                <a:gd name="T6" fmla="*/ 38 w 294"/>
                <a:gd name="T7" fmla="*/ 128 h 128"/>
                <a:gd name="T8" fmla="*/ 78 w 294"/>
                <a:gd name="T9" fmla="*/ 128 h 128"/>
                <a:gd name="T10" fmla="*/ 78 w 294"/>
                <a:gd name="T11" fmla="*/ 128 h 128"/>
                <a:gd name="T12" fmla="*/ 128 w 294"/>
                <a:gd name="T13" fmla="*/ 128 h 128"/>
                <a:gd name="T14" fmla="*/ 180 w 294"/>
                <a:gd name="T15" fmla="*/ 127 h 128"/>
                <a:gd name="T16" fmla="*/ 180 w 294"/>
                <a:gd name="T17" fmla="*/ 127 h 128"/>
                <a:gd name="T18" fmla="*/ 197 w 294"/>
                <a:gd name="T19" fmla="*/ 125 h 128"/>
                <a:gd name="T20" fmla="*/ 212 w 294"/>
                <a:gd name="T21" fmla="*/ 124 h 128"/>
                <a:gd name="T22" fmla="*/ 227 w 294"/>
                <a:gd name="T23" fmla="*/ 121 h 128"/>
                <a:gd name="T24" fmla="*/ 242 w 294"/>
                <a:gd name="T25" fmla="*/ 118 h 128"/>
                <a:gd name="T26" fmla="*/ 256 w 294"/>
                <a:gd name="T27" fmla="*/ 114 h 128"/>
                <a:gd name="T28" fmla="*/ 270 w 294"/>
                <a:gd name="T29" fmla="*/ 109 h 128"/>
                <a:gd name="T30" fmla="*/ 282 w 294"/>
                <a:gd name="T31" fmla="*/ 105 h 128"/>
                <a:gd name="T32" fmla="*/ 294 w 294"/>
                <a:gd name="T33" fmla="*/ 98 h 128"/>
                <a:gd name="T34" fmla="*/ 294 w 294"/>
                <a:gd name="T35" fmla="*/ 98 h 128"/>
                <a:gd name="T36" fmla="*/ 276 w 294"/>
                <a:gd name="T37" fmla="*/ 99 h 128"/>
                <a:gd name="T38" fmla="*/ 276 w 294"/>
                <a:gd name="T39" fmla="*/ 99 h 128"/>
                <a:gd name="T40" fmla="*/ 263 w 294"/>
                <a:gd name="T41" fmla="*/ 98 h 128"/>
                <a:gd name="T42" fmla="*/ 247 w 294"/>
                <a:gd name="T43" fmla="*/ 96 h 128"/>
                <a:gd name="T44" fmla="*/ 234 w 294"/>
                <a:gd name="T45" fmla="*/ 95 h 128"/>
                <a:gd name="T46" fmla="*/ 220 w 294"/>
                <a:gd name="T47" fmla="*/ 92 h 128"/>
                <a:gd name="T48" fmla="*/ 206 w 294"/>
                <a:gd name="T49" fmla="*/ 88 h 128"/>
                <a:gd name="T50" fmla="*/ 194 w 294"/>
                <a:gd name="T51" fmla="*/ 83 h 128"/>
                <a:gd name="T52" fmla="*/ 181 w 294"/>
                <a:gd name="T53" fmla="*/ 77 h 128"/>
                <a:gd name="T54" fmla="*/ 169 w 294"/>
                <a:gd name="T55" fmla="*/ 72 h 128"/>
                <a:gd name="T56" fmla="*/ 146 w 294"/>
                <a:gd name="T57" fmla="*/ 58 h 128"/>
                <a:gd name="T58" fmla="*/ 125 w 294"/>
                <a:gd name="T59" fmla="*/ 40 h 128"/>
                <a:gd name="T60" fmla="*/ 106 w 294"/>
                <a:gd name="T61" fmla="*/ 21 h 128"/>
                <a:gd name="T62" fmla="*/ 89 w 294"/>
                <a:gd name="T6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128">
                  <a:moveTo>
                    <a:pt x="89" y="0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38" y="128"/>
                  </a:lnTo>
                  <a:lnTo>
                    <a:pt x="78" y="128"/>
                  </a:lnTo>
                  <a:lnTo>
                    <a:pt x="78" y="128"/>
                  </a:lnTo>
                  <a:lnTo>
                    <a:pt x="128" y="128"/>
                  </a:lnTo>
                  <a:lnTo>
                    <a:pt x="180" y="127"/>
                  </a:lnTo>
                  <a:lnTo>
                    <a:pt x="180" y="127"/>
                  </a:lnTo>
                  <a:lnTo>
                    <a:pt x="197" y="125"/>
                  </a:lnTo>
                  <a:lnTo>
                    <a:pt x="212" y="124"/>
                  </a:lnTo>
                  <a:lnTo>
                    <a:pt x="227" y="121"/>
                  </a:lnTo>
                  <a:lnTo>
                    <a:pt x="242" y="118"/>
                  </a:lnTo>
                  <a:lnTo>
                    <a:pt x="256" y="114"/>
                  </a:lnTo>
                  <a:lnTo>
                    <a:pt x="270" y="109"/>
                  </a:lnTo>
                  <a:lnTo>
                    <a:pt x="282" y="105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76" y="99"/>
                  </a:lnTo>
                  <a:lnTo>
                    <a:pt x="276" y="99"/>
                  </a:lnTo>
                  <a:lnTo>
                    <a:pt x="263" y="98"/>
                  </a:lnTo>
                  <a:lnTo>
                    <a:pt x="247" y="96"/>
                  </a:lnTo>
                  <a:lnTo>
                    <a:pt x="234" y="95"/>
                  </a:lnTo>
                  <a:lnTo>
                    <a:pt x="220" y="92"/>
                  </a:lnTo>
                  <a:lnTo>
                    <a:pt x="206" y="88"/>
                  </a:lnTo>
                  <a:lnTo>
                    <a:pt x="194" y="83"/>
                  </a:lnTo>
                  <a:lnTo>
                    <a:pt x="181" y="77"/>
                  </a:lnTo>
                  <a:lnTo>
                    <a:pt x="169" y="72"/>
                  </a:lnTo>
                  <a:lnTo>
                    <a:pt x="146" y="58"/>
                  </a:lnTo>
                  <a:lnTo>
                    <a:pt x="125" y="40"/>
                  </a:lnTo>
                  <a:lnTo>
                    <a:pt x="106" y="2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42">
              <a:extLst>
                <a:ext uri="{FF2B5EF4-FFF2-40B4-BE49-F238E27FC236}">
                  <a16:creationId xmlns:a16="http://schemas.microsoft.com/office/drawing/2014/main" id="{64A6E96F-585C-B0D5-ED3B-B3EEF5B35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489201"/>
              <a:ext cx="173038" cy="193675"/>
            </a:xfrm>
            <a:custGeom>
              <a:avLst/>
              <a:gdLst>
                <a:gd name="T0" fmla="*/ 37 w 109"/>
                <a:gd name="T1" fmla="*/ 0 h 122"/>
                <a:gd name="T2" fmla="*/ 0 w 109"/>
                <a:gd name="T3" fmla="*/ 51 h 122"/>
                <a:gd name="T4" fmla="*/ 0 w 109"/>
                <a:gd name="T5" fmla="*/ 51 h 122"/>
                <a:gd name="T6" fmla="*/ 14 w 109"/>
                <a:gd name="T7" fmla="*/ 56 h 122"/>
                <a:gd name="T8" fmla="*/ 28 w 109"/>
                <a:gd name="T9" fmla="*/ 62 h 122"/>
                <a:gd name="T10" fmla="*/ 40 w 109"/>
                <a:gd name="T11" fmla="*/ 69 h 122"/>
                <a:gd name="T12" fmla="*/ 52 w 109"/>
                <a:gd name="T13" fmla="*/ 76 h 122"/>
                <a:gd name="T14" fmla="*/ 52 w 109"/>
                <a:gd name="T15" fmla="*/ 76 h 122"/>
                <a:gd name="T16" fmla="*/ 68 w 109"/>
                <a:gd name="T17" fmla="*/ 85 h 122"/>
                <a:gd name="T18" fmla="*/ 83 w 109"/>
                <a:gd name="T19" fmla="*/ 98 h 122"/>
                <a:gd name="T20" fmla="*/ 96 w 109"/>
                <a:gd name="T21" fmla="*/ 109 h 122"/>
                <a:gd name="T22" fmla="*/ 109 w 109"/>
                <a:gd name="T23" fmla="*/ 122 h 122"/>
                <a:gd name="T24" fmla="*/ 109 w 109"/>
                <a:gd name="T25" fmla="*/ 122 h 122"/>
                <a:gd name="T26" fmla="*/ 107 w 109"/>
                <a:gd name="T27" fmla="*/ 102 h 122"/>
                <a:gd name="T28" fmla="*/ 105 w 109"/>
                <a:gd name="T29" fmla="*/ 81 h 122"/>
                <a:gd name="T30" fmla="*/ 99 w 109"/>
                <a:gd name="T31" fmla="*/ 65 h 122"/>
                <a:gd name="T32" fmla="*/ 91 w 109"/>
                <a:gd name="T33" fmla="*/ 48 h 122"/>
                <a:gd name="T34" fmla="*/ 81 w 109"/>
                <a:gd name="T35" fmla="*/ 34 h 122"/>
                <a:gd name="T36" fmla="*/ 69 w 109"/>
                <a:gd name="T37" fmla="*/ 20 h 122"/>
                <a:gd name="T38" fmla="*/ 54 w 109"/>
                <a:gd name="T39" fmla="*/ 9 h 122"/>
                <a:gd name="T40" fmla="*/ 37 w 109"/>
                <a:gd name="T4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22">
                  <a:moveTo>
                    <a:pt x="37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14" y="56"/>
                  </a:lnTo>
                  <a:lnTo>
                    <a:pt x="28" y="62"/>
                  </a:lnTo>
                  <a:lnTo>
                    <a:pt x="40" y="69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68" y="85"/>
                  </a:lnTo>
                  <a:lnTo>
                    <a:pt x="83" y="98"/>
                  </a:lnTo>
                  <a:lnTo>
                    <a:pt x="96" y="109"/>
                  </a:lnTo>
                  <a:lnTo>
                    <a:pt x="109" y="122"/>
                  </a:lnTo>
                  <a:lnTo>
                    <a:pt x="109" y="122"/>
                  </a:lnTo>
                  <a:lnTo>
                    <a:pt x="107" y="102"/>
                  </a:lnTo>
                  <a:lnTo>
                    <a:pt x="105" y="81"/>
                  </a:lnTo>
                  <a:lnTo>
                    <a:pt x="99" y="65"/>
                  </a:lnTo>
                  <a:lnTo>
                    <a:pt x="91" y="48"/>
                  </a:lnTo>
                  <a:lnTo>
                    <a:pt x="81" y="34"/>
                  </a:lnTo>
                  <a:lnTo>
                    <a:pt x="69" y="20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AB5CBA2B-4D7F-1047-291D-3913FEA73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413001"/>
              <a:ext cx="563563" cy="725488"/>
            </a:xfrm>
            <a:custGeom>
              <a:avLst/>
              <a:gdLst>
                <a:gd name="T0" fmla="*/ 274 w 355"/>
                <a:gd name="T1" fmla="*/ 0 h 457"/>
                <a:gd name="T2" fmla="*/ 192 w 355"/>
                <a:gd name="T3" fmla="*/ 2 h 457"/>
                <a:gd name="T4" fmla="*/ 129 w 355"/>
                <a:gd name="T5" fmla="*/ 11 h 457"/>
                <a:gd name="T6" fmla="*/ 82 w 355"/>
                <a:gd name="T7" fmla="*/ 22 h 457"/>
                <a:gd name="T8" fmla="*/ 49 w 355"/>
                <a:gd name="T9" fmla="*/ 34 h 457"/>
                <a:gd name="T10" fmla="*/ 29 w 355"/>
                <a:gd name="T11" fmla="*/ 63 h 457"/>
                <a:gd name="T12" fmla="*/ 11 w 355"/>
                <a:gd name="T13" fmla="*/ 85 h 457"/>
                <a:gd name="T14" fmla="*/ 5 w 355"/>
                <a:gd name="T15" fmla="*/ 95 h 457"/>
                <a:gd name="T16" fmla="*/ 27 w 355"/>
                <a:gd name="T17" fmla="*/ 99 h 457"/>
                <a:gd name="T18" fmla="*/ 49 w 355"/>
                <a:gd name="T19" fmla="*/ 100 h 457"/>
                <a:gd name="T20" fmla="*/ 78 w 355"/>
                <a:gd name="T21" fmla="*/ 97 h 457"/>
                <a:gd name="T22" fmla="*/ 74 w 355"/>
                <a:gd name="T23" fmla="*/ 103 h 457"/>
                <a:gd name="T24" fmla="*/ 51 w 355"/>
                <a:gd name="T25" fmla="*/ 130 h 457"/>
                <a:gd name="T26" fmla="*/ 31 w 355"/>
                <a:gd name="T27" fmla="*/ 148 h 457"/>
                <a:gd name="T28" fmla="*/ 23 w 355"/>
                <a:gd name="T29" fmla="*/ 155 h 457"/>
                <a:gd name="T30" fmla="*/ 35 w 355"/>
                <a:gd name="T31" fmla="*/ 162 h 457"/>
                <a:gd name="T32" fmla="*/ 63 w 355"/>
                <a:gd name="T33" fmla="*/ 170 h 457"/>
                <a:gd name="T34" fmla="*/ 78 w 355"/>
                <a:gd name="T35" fmla="*/ 172 h 457"/>
                <a:gd name="T36" fmla="*/ 59 w 355"/>
                <a:gd name="T37" fmla="*/ 197 h 457"/>
                <a:gd name="T38" fmla="*/ 33 w 355"/>
                <a:gd name="T39" fmla="*/ 231 h 457"/>
                <a:gd name="T40" fmla="*/ 22 w 355"/>
                <a:gd name="T41" fmla="*/ 243 h 457"/>
                <a:gd name="T42" fmla="*/ 11 w 355"/>
                <a:gd name="T43" fmla="*/ 252 h 457"/>
                <a:gd name="T44" fmla="*/ 4 w 355"/>
                <a:gd name="T45" fmla="*/ 257 h 457"/>
                <a:gd name="T46" fmla="*/ 1 w 355"/>
                <a:gd name="T47" fmla="*/ 259 h 457"/>
                <a:gd name="T48" fmla="*/ 23 w 355"/>
                <a:gd name="T49" fmla="*/ 267 h 457"/>
                <a:gd name="T50" fmla="*/ 45 w 355"/>
                <a:gd name="T51" fmla="*/ 270 h 457"/>
                <a:gd name="T52" fmla="*/ 46 w 355"/>
                <a:gd name="T53" fmla="*/ 270 h 457"/>
                <a:gd name="T54" fmla="*/ 62 w 355"/>
                <a:gd name="T55" fmla="*/ 268 h 457"/>
                <a:gd name="T56" fmla="*/ 75 w 355"/>
                <a:gd name="T57" fmla="*/ 272 h 457"/>
                <a:gd name="T58" fmla="*/ 56 w 355"/>
                <a:gd name="T59" fmla="*/ 292 h 457"/>
                <a:gd name="T60" fmla="*/ 41 w 355"/>
                <a:gd name="T61" fmla="*/ 311 h 457"/>
                <a:gd name="T62" fmla="*/ 15 w 355"/>
                <a:gd name="T63" fmla="*/ 348 h 457"/>
                <a:gd name="T64" fmla="*/ 5 w 355"/>
                <a:gd name="T65" fmla="*/ 365 h 457"/>
                <a:gd name="T66" fmla="*/ 0 w 355"/>
                <a:gd name="T67" fmla="*/ 374 h 457"/>
                <a:gd name="T68" fmla="*/ 6 w 355"/>
                <a:gd name="T69" fmla="*/ 400 h 457"/>
                <a:gd name="T70" fmla="*/ 11 w 355"/>
                <a:gd name="T71" fmla="*/ 400 h 457"/>
                <a:gd name="T72" fmla="*/ 51 w 355"/>
                <a:gd name="T73" fmla="*/ 396 h 457"/>
                <a:gd name="T74" fmla="*/ 49 w 355"/>
                <a:gd name="T75" fmla="*/ 399 h 457"/>
                <a:gd name="T76" fmla="*/ 35 w 355"/>
                <a:gd name="T77" fmla="*/ 423 h 457"/>
                <a:gd name="T78" fmla="*/ 23 w 355"/>
                <a:gd name="T79" fmla="*/ 445 h 457"/>
                <a:gd name="T80" fmla="*/ 355 w 355"/>
                <a:gd name="T81" fmla="*/ 2 h 457"/>
                <a:gd name="T82" fmla="*/ 344 w 355"/>
                <a:gd name="T83" fmla="*/ 1 h 457"/>
                <a:gd name="T84" fmla="*/ 307 w 355"/>
                <a:gd name="T85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457">
                  <a:moveTo>
                    <a:pt x="274" y="0"/>
                  </a:moveTo>
                  <a:lnTo>
                    <a:pt x="274" y="0"/>
                  </a:lnTo>
                  <a:lnTo>
                    <a:pt x="231" y="1"/>
                  </a:lnTo>
                  <a:lnTo>
                    <a:pt x="192" y="2"/>
                  </a:lnTo>
                  <a:lnTo>
                    <a:pt x="159" y="6"/>
                  </a:lnTo>
                  <a:lnTo>
                    <a:pt x="129" y="11"/>
                  </a:lnTo>
                  <a:lnTo>
                    <a:pt x="104" y="16"/>
                  </a:lnTo>
                  <a:lnTo>
                    <a:pt x="82" y="22"/>
                  </a:lnTo>
                  <a:lnTo>
                    <a:pt x="64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27" y="99"/>
                  </a:lnTo>
                  <a:lnTo>
                    <a:pt x="49" y="100"/>
                  </a:lnTo>
                  <a:lnTo>
                    <a:pt x="49" y="100"/>
                  </a:lnTo>
                  <a:lnTo>
                    <a:pt x="64" y="100"/>
                  </a:lnTo>
                  <a:lnTo>
                    <a:pt x="78" y="97"/>
                  </a:lnTo>
                  <a:lnTo>
                    <a:pt x="78" y="97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51" y="130"/>
                  </a:lnTo>
                  <a:lnTo>
                    <a:pt x="51" y="130"/>
                  </a:lnTo>
                  <a:lnTo>
                    <a:pt x="31" y="148"/>
                  </a:lnTo>
                  <a:lnTo>
                    <a:pt x="31" y="148"/>
                  </a:lnTo>
                  <a:lnTo>
                    <a:pt x="23" y="155"/>
                  </a:lnTo>
                  <a:lnTo>
                    <a:pt x="23" y="155"/>
                  </a:lnTo>
                  <a:lnTo>
                    <a:pt x="35" y="162"/>
                  </a:lnTo>
                  <a:lnTo>
                    <a:pt x="49" y="168"/>
                  </a:lnTo>
                  <a:lnTo>
                    <a:pt x="63" y="170"/>
                  </a:lnTo>
                  <a:lnTo>
                    <a:pt x="78" y="172"/>
                  </a:lnTo>
                  <a:lnTo>
                    <a:pt x="78" y="172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45" y="216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22" y="243"/>
                  </a:lnTo>
                  <a:lnTo>
                    <a:pt x="11" y="252"/>
                  </a:lnTo>
                  <a:lnTo>
                    <a:pt x="11" y="252"/>
                  </a:lnTo>
                  <a:lnTo>
                    <a:pt x="4" y="257"/>
                  </a:lnTo>
                  <a:lnTo>
                    <a:pt x="4" y="257"/>
                  </a:lnTo>
                  <a:lnTo>
                    <a:pt x="1" y="259"/>
                  </a:lnTo>
                  <a:lnTo>
                    <a:pt x="1" y="259"/>
                  </a:lnTo>
                  <a:lnTo>
                    <a:pt x="12" y="264"/>
                  </a:lnTo>
                  <a:lnTo>
                    <a:pt x="23" y="267"/>
                  </a:lnTo>
                  <a:lnTo>
                    <a:pt x="34" y="268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6" y="270"/>
                  </a:lnTo>
                  <a:lnTo>
                    <a:pt x="46" y="270"/>
                  </a:lnTo>
                  <a:lnTo>
                    <a:pt x="62" y="268"/>
                  </a:lnTo>
                  <a:lnTo>
                    <a:pt x="77" y="265"/>
                  </a:lnTo>
                  <a:lnTo>
                    <a:pt x="75" y="272"/>
                  </a:lnTo>
                  <a:lnTo>
                    <a:pt x="75" y="27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41" y="311"/>
                  </a:lnTo>
                  <a:lnTo>
                    <a:pt x="27" y="330"/>
                  </a:lnTo>
                  <a:lnTo>
                    <a:pt x="15" y="348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6" y="400"/>
                  </a:lnTo>
                  <a:lnTo>
                    <a:pt x="6" y="400"/>
                  </a:lnTo>
                  <a:lnTo>
                    <a:pt x="11" y="400"/>
                  </a:lnTo>
                  <a:lnTo>
                    <a:pt x="11" y="400"/>
                  </a:lnTo>
                  <a:lnTo>
                    <a:pt x="31" y="399"/>
                  </a:lnTo>
                  <a:lnTo>
                    <a:pt x="51" y="396"/>
                  </a:lnTo>
                  <a:lnTo>
                    <a:pt x="51" y="396"/>
                  </a:lnTo>
                  <a:lnTo>
                    <a:pt x="49" y="399"/>
                  </a:lnTo>
                  <a:lnTo>
                    <a:pt x="49" y="399"/>
                  </a:lnTo>
                  <a:lnTo>
                    <a:pt x="35" y="423"/>
                  </a:lnTo>
                  <a:lnTo>
                    <a:pt x="23" y="445"/>
                  </a:lnTo>
                  <a:lnTo>
                    <a:pt x="23" y="445"/>
                  </a:lnTo>
                  <a:lnTo>
                    <a:pt x="30" y="457"/>
                  </a:lnTo>
                  <a:lnTo>
                    <a:pt x="355" y="2"/>
                  </a:lnTo>
                  <a:lnTo>
                    <a:pt x="355" y="2"/>
                  </a:lnTo>
                  <a:lnTo>
                    <a:pt x="344" y="1"/>
                  </a:lnTo>
                  <a:lnTo>
                    <a:pt x="344" y="1"/>
                  </a:lnTo>
                  <a:lnTo>
                    <a:pt x="307" y="0"/>
                  </a:lnTo>
                  <a:lnTo>
                    <a:pt x="2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9" name="Freeform 44">
              <a:extLst>
                <a:ext uri="{FF2B5EF4-FFF2-40B4-BE49-F238E27FC236}">
                  <a16:creationId xmlns:a16="http://schemas.microsoft.com/office/drawing/2014/main" id="{37DB3697-1654-378E-8FDC-7B7FAEC7F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1338" y="2609851"/>
              <a:ext cx="566738" cy="668338"/>
            </a:xfrm>
            <a:custGeom>
              <a:avLst/>
              <a:gdLst>
                <a:gd name="T0" fmla="*/ 22 w 357"/>
                <a:gd name="T1" fmla="*/ 292 h 421"/>
                <a:gd name="T2" fmla="*/ 0 w 357"/>
                <a:gd name="T3" fmla="*/ 322 h 421"/>
                <a:gd name="T4" fmla="*/ 0 w 357"/>
                <a:gd name="T5" fmla="*/ 322 h 421"/>
                <a:gd name="T6" fmla="*/ 17 w 357"/>
                <a:gd name="T7" fmla="*/ 343 h 421"/>
                <a:gd name="T8" fmla="*/ 36 w 357"/>
                <a:gd name="T9" fmla="*/ 362 h 421"/>
                <a:gd name="T10" fmla="*/ 57 w 357"/>
                <a:gd name="T11" fmla="*/ 380 h 421"/>
                <a:gd name="T12" fmla="*/ 80 w 357"/>
                <a:gd name="T13" fmla="*/ 394 h 421"/>
                <a:gd name="T14" fmla="*/ 92 w 357"/>
                <a:gd name="T15" fmla="*/ 399 h 421"/>
                <a:gd name="T16" fmla="*/ 105 w 357"/>
                <a:gd name="T17" fmla="*/ 405 h 421"/>
                <a:gd name="T18" fmla="*/ 117 w 357"/>
                <a:gd name="T19" fmla="*/ 410 h 421"/>
                <a:gd name="T20" fmla="*/ 131 w 357"/>
                <a:gd name="T21" fmla="*/ 414 h 421"/>
                <a:gd name="T22" fmla="*/ 145 w 357"/>
                <a:gd name="T23" fmla="*/ 417 h 421"/>
                <a:gd name="T24" fmla="*/ 158 w 357"/>
                <a:gd name="T25" fmla="*/ 418 h 421"/>
                <a:gd name="T26" fmla="*/ 174 w 357"/>
                <a:gd name="T27" fmla="*/ 420 h 421"/>
                <a:gd name="T28" fmla="*/ 187 w 357"/>
                <a:gd name="T29" fmla="*/ 421 h 421"/>
                <a:gd name="T30" fmla="*/ 187 w 357"/>
                <a:gd name="T31" fmla="*/ 421 h 421"/>
                <a:gd name="T32" fmla="*/ 205 w 357"/>
                <a:gd name="T33" fmla="*/ 420 h 421"/>
                <a:gd name="T34" fmla="*/ 205 w 357"/>
                <a:gd name="T35" fmla="*/ 420 h 421"/>
                <a:gd name="T36" fmla="*/ 227 w 357"/>
                <a:gd name="T37" fmla="*/ 406 h 421"/>
                <a:gd name="T38" fmla="*/ 248 w 357"/>
                <a:gd name="T39" fmla="*/ 391 h 421"/>
                <a:gd name="T40" fmla="*/ 266 w 357"/>
                <a:gd name="T41" fmla="*/ 373 h 421"/>
                <a:gd name="T42" fmla="*/ 282 w 357"/>
                <a:gd name="T43" fmla="*/ 354 h 421"/>
                <a:gd name="T44" fmla="*/ 282 w 357"/>
                <a:gd name="T45" fmla="*/ 354 h 421"/>
                <a:gd name="T46" fmla="*/ 260 w 357"/>
                <a:gd name="T47" fmla="*/ 363 h 421"/>
                <a:gd name="T48" fmla="*/ 237 w 357"/>
                <a:gd name="T49" fmla="*/ 370 h 421"/>
                <a:gd name="T50" fmla="*/ 212 w 357"/>
                <a:gd name="T51" fmla="*/ 374 h 421"/>
                <a:gd name="T52" fmla="*/ 187 w 357"/>
                <a:gd name="T53" fmla="*/ 376 h 421"/>
                <a:gd name="T54" fmla="*/ 187 w 357"/>
                <a:gd name="T55" fmla="*/ 376 h 421"/>
                <a:gd name="T56" fmla="*/ 163 w 357"/>
                <a:gd name="T57" fmla="*/ 374 h 421"/>
                <a:gd name="T58" fmla="*/ 138 w 357"/>
                <a:gd name="T59" fmla="*/ 370 h 421"/>
                <a:gd name="T60" fmla="*/ 114 w 357"/>
                <a:gd name="T61" fmla="*/ 363 h 421"/>
                <a:gd name="T62" fmla="*/ 92 w 357"/>
                <a:gd name="T63" fmla="*/ 354 h 421"/>
                <a:gd name="T64" fmla="*/ 73 w 357"/>
                <a:gd name="T65" fmla="*/ 341 h 421"/>
                <a:gd name="T66" fmla="*/ 54 w 357"/>
                <a:gd name="T67" fmla="*/ 326 h 421"/>
                <a:gd name="T68" fmla="*/ 37 w 357"/>
                <a:gd name="T69" fmla="*/ 310 h 421"/>
                <a:gd name="T70" fmla="*/ 22 w 357"/>
                <a:gd name="T71" fmla="*/ 292 h 421"/>
                <a:gd name="T72" fmla="*/ 300 w 357"/>
                <a:gd name="T73" fmla="*/ 0 h 421"/>
                <a:gd name="T74" fmla="*/ 300 w 357"/>
                <a:gd name="T75" fmla="*/ 0 h 421"/>
                <a:gd name="T76" fmla="*/ 317 w 357"/>
                <a:gd name="T77" fmla="*/ 12 h 421"/>
                <a:gd name="T78" fmla="*/ 332 w 357"/>
                <a:gd name="T79" fmla="*/ 26 h 421"/>
                <a:gd name="T80" fmla="*/ 344 w 357"/>
                <a:gd name="T81" fmla="*/ 39 h 421"/>
                <a:gd name="T82" fmla="*/ 357 w 357"/>
                <a:gd name="T83" fmla="*/ 56 h 421"/>
                <a:gd name="T84" fmla="*/ 357 w 357"/>
                <a:gd name="T85" fmla="*/ 56 h 421"/>
                <a:gd name="T86" fmla="*/ 357 w 357"/>
                <a:gd name="T87" fmla="*/ 46 h 421"/>
                <a:gd name="T88" fmla="*/ 357 w 357"/>
                <a:gd name="T89" fmla="*/ 46 h 421"/>
                <a:gd name="T90" fmla="*/ 344 w 357"/>
                <a:gd name="T91" fmla="*/ 33 h 421"/>
                <a:gd name="T92" fmla="*/ 331 w 357"/>
                <a:gd name="T93" fmla="*/ 22 h 421"/>
                <a:gd name="T94" fmla="*/ 316 w 357"/>
                <a:gd name="T95" fmla="*/ 9 h 421"/>
                <a:gd name="T96" fmla="*/ 300 w 357"/>
                <a:gd name="T97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7" h="421">
                  <a:moveTo>
                    <a:pt x="22" y="29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17" y="343"/>
                  </a:lnTo>
                  <a:lnTo>
                    <a:pt x="36" y="362"/>
                  </a:lnTo>
                  <a:lnTo>
                    <a:pt x="57" y="380"/>
                  </a:lnTo>
                  <a:lnTo>
                    <a:pt x="80" y="394"/>
                  </a:lnTo>
                  <a:lnTo>
                    <a:pt x="92" y="399"/>
                  </a:lnTo>
                  <a:lnTo>
                    <a:pt x="105" y="405"/>
                  </a:lnTo>
                  <a:lnTo>
                    <a:pt x="117" y="410"/>
                  </a:lnTo>
                  <a:lnTo>
                    <a:pt x="131" y="414"/>
                  </a:lnTo>
                  <a:lnTo>
                    <a:pt x="145" y="417"/>
                  </a:lnTo>
                  <a:lnTo>
                    <a:pt x="158" y="418"/>
                  </a:lnTo>
                  <a:lnTo>
                    <a:pt x="174" y="420"/>
                  </a:lnTo>
                  <a:lnTo>
                    <a:pt x="187" y="421"/>
                  </a:lnTo>
                  <a:lnTo>
                    <a:pt x="187" y="421"/>
                  </a:lnTo>
                  <a:lnTo>
                    <a:pt x="205" y="420"/>
                  </a:lnTo>
                  <a:lnTo>
                    <a:pt x="205" y="420"/>
                  </a:lnTo>
                  <a:lnTo>
                    <a:pt x="227" y="406"/>
                  </a:lnTo>
                  <a:lnTo>
                    <a:pt x="248" y="391"/>
                  </a:lnTo>
                  <a:lnTo>
                    <a:pt x="266" y="373"/>
                  </a:lnTo>
                  <a:lnTo>
                    <a:pt x="282" y="354"/>
                  </a:lnTo>
                  <a:lnTo>
                    <a:pt x="282" y="354"/>
                  </a:lnTo>
                  <a:lnTo>
                    <a:pt x="260" y="363"/>
                  </a:lnTo>
                  <a:lnTo>
                    <a:pt x="237" y="370"/>
                  </a:lnTo>
                  <a:lnTo>
                    <a:pt x="212" y="374"/>
                  </a:lnTo>
                  <a:lnTo>
                    <a:pt x="187" y="376"/>
                  </a:lnTo>
                  <a:lnTo>
                    <a:pt x="187" y="376"/>
                  </a:lnTo>
                  <a:lnTo>
                    <a:pt x="163" y="374"/>
                  </a:lnTo>
                  <a:lnTo>
                    <a:pt x="138" y="370"/>
                  </a:lnTo>
                  <a:lnTo>
                    <a:pt x="114" y="363"/>
                  </a:lnTo>
                  <a:lnTo>
                    <a:pt x="92" y="354"/>
                  </a:lnTo>
                  <a:lnTo>
                    <a:pt x="73" y="341"/>
                  </a:lnTo>
                  <a:lnTo>
                    <a:pt x="54" y="326"/>
                  </a:lnTo>
                  <a:lnTo>
                    <a:pt x="37" y="310"/>
                  </a:lnTo>
                  <a:lnTo>
                    <a:pt x="22" y="292"/>
                  </a:lnTo>
                  <a:close/>
                  <a:moveTo>
                    <a:pt x="300" y="0"/>
                  </a:moveTo>
                  <a:lnTo>
                    <a:pt x="300" y="0"/>
                  </a:lnTo>
                  <a:lnTo>
                    <a:pt x="317" y="12"/>
                  </a:lnTo>
                  <a:lnTo>
                    <a:pt x="332" y="26"/>
                  </a:lnTo>
                  <a:lnTo>
                    <a:pt x="344" y="39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57" y="46"/>
                  </a:lnTo>
                  <a:lnTo>
                    <a:pt x="357" y="46"/>
                  </a:lnTo>
                  <a:lnTo>
                    <a:pt x="344" y="33"/>
                  </a:lnTo>
                  <a:lnTo>
                    <a:pt x="331" y="22"/>
                  </a:lnTo>
                  <a:lnTo>
                    <a:pt x="316" y="9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23CEFF80-F5A5-E9DC-77F7-033695DD5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3073401"/>
              <a:ext cx="447675" cy="204788"/>
            </a:xfrm>
            <a:custGeom>
              <a:avLst/>
              <a:gdLst>
                <a:gd name="T0" fmla="*/ 22 w 282"/>
                <a:gd name="T1" fmla="*/ 0 h 129"/>
                <a:gd name="T2" fmla="*/ 0 w 282"/>
                <a:gd name="T3" fmla="*/ 30 h 129"/>
                <a:gd name="T4" fmla="*/ 0 w 282"/>
                <a:gd name="T5" fmla="*/ 30 h 129"/>
                <a:gd name="T6" fmla="*/ 17 w 282"/>
                <a:gd name="T7" fmla="*/ 51 h 129"/>
                <a:gd name="T8" fmla="*/ 36 w 282"/>
                <a:gd name="T9" fmla="*/ 70 h 129"/>
                <a:gd name="T10" fmla="*/ 57 w 282"/>
                <a:gd name="T11" fmla="*/ 88 h 129"/>
                <a:gd name="T12" fmla="*/ 80 w 282"/>
                <a:gd name="T13" fmla="*/ 102 h 129"/>
                <a:gd name="T14" fmla="*/ 92 w 282"/>
                <a:gd name="T15" fmla="*/ 107 h 129"/>
                <a:gd name="T16" fmla="*/ 105 w 282"/>
                <a:gd name="T17" fmla="*/ 113 h 129"/>
                <a:gd name="T18" fmla="*/ 117 w 282"/>
                <a:gd name="T19" fmla="*/ 118 h 129"/>
                <a:gd name="T20" fmla="*/ 131 w 282"/>
                <a:gd name="T21" fmla="*/ 122 h 129"/>
                <a:gd name="T22" fmla="*/ 145 w 282"/>
                <a:gd name="T23" fmla="*/ 125 h 129"/>
                <a:gd name="T24" fmla="*/ 158 w 282"/>
                <a:gd name="T25" fmla="*/ 126 h 129"/>
                <a:gd name="T26" fmla="*/ 174 w 282"/>
                <a:gd name="T27" fmla="*/ 128 h 129"/>
                <a:gd name="T28" fmla="*/ 187 w 282"/>
                <a:gd name="T29" fmla="*/ 129 h 129"/>
                <a:gd name="T30" fmla="*/ 187 w 282"/>
                <a:gd name="T31" fmla="*/ 129 h 129"/>
                <a:gd name="T32" fmla="*/ 205 w 282"/>
                <a:gd name="T33" fmla="*/ 128 h 129"/>
                <a:gd name="T34" fmla="*/ 205 w 282"/>
                <a:gd name="T35" fmla="*/ 128 h 129"/>
                <a:gd name="T36" fmla="*/ 227 w 282"/>
                <a:gd name="T37" fmla="*/ 114 h 129"/>
                <a:gd name="T38" fmla="*/ 248 w 282"/>
                <a:gd name="T39" fmla="*/ 99 h 129"/>
                <a:gd name="T40" fmla="*/ 266 w 282"/>
                <a:gd name="T41" fmla="*/ 81 h 129"/>
                <a:gd name="T42" fmla="*/ 282 w 282"/>
                <a:gd name="T43" fmla="*/ 62 h 129"/>
                <a:gd name="T44" fmla="*/ 282 w 282"/>
                <a:gd name="T45" fmla="*/ 62 h 129"/>
                <a:gd name="T46" fmla="*/ 260 w 282"/>
                <a:gd name="T47" fmla="*/ 71 h 129"/>
                <a:gd name="T48" fmla="*/ 237 w 282"/>
                <a:gd name="T49" fmla="*/ 78 h 129"/>
                <a:gd name="T50" fmla="*/ 212 w 282"/>
                <a:gd name="T51" fmla="*/ 82 h 129"/>
                <a:gd name="T52" fmla="*/ 187 w 282"/>
                <a:gd name="T53" fmla="*/ 84 h 129"/>
                <a:gd name="T54" fmla="*/ 187 w 282"/>
                <a:gd name="T55" fmla="*/ 84 h 129"/>
                <a:gd name="T56" fmla="*/ 163 w 282"/>
                <a:gd name="T57" fmla="*/ 82 h 129"/>
                <a:gd name="T58" fmla="*/ 138 w 282"/>
                <a:gd name="T59" fmla="*/ 78 h 129"/>
                <a:gd name="T60" fmla="*/ 114 w 282"/>
                <a:gd name="T61" fmla="*/ 71 h 129"/>
                <a:gd name="T62" fmla="*/ 92 w 282"/>
                <a:gd name="T63" fmla="*/ 62 h 129"/>
                <a:gd name="T64" fmla="*/ 73 w 282"/>
                <a:gd name="T65" fmla="*/ 49 h 129"/>
                <a:gd name="T66" fmla="*/ 54 w 282"/>
                <a:gd name="T67" fmla="*/ 34 h 129"/>
                <a:gd name="T68" fmla="*/ 37 w 282"/>
                <a:gd name="T69" fmla="*/ 18 h 129"/>
                <a:gd name="T70" fmla="*/ 22 w 282"/>
                <a:gd name="T7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2" h="129">
                  <a:moveTo>
                    <a:pt x="22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17" y="51"/>
                  </a:lnTo>
                  <a:lnTo>
                    <a:pt x="36" y="70"/>
                  </a:lnTo>
                  <a:lnTo>
                    <a:pt x="57" y="88"/>
                  </a:lnTo>
                  <a:lnTo>
                    <a:pt x="80" y="102"/>
                  </a:lnTo>
                  <a:lnTo>
                    <a:pt x="92" y="107"/>
                  </a:lnTo>
                  <a:lnTo>
                    <a:pt x="105" y="113"/>
                  </a:lnTo>
                  <a:lnTo>
                    <a:pt x="117" y="118"/>
                  </a:lnTo>
                  <a:lnTo>
                    <a:pt x="131" y="122"/>
                  </a:lnTo>
                  <a:lnTo>
                    <a:pt x="145" y="125"/>
                  </a:lnTo>
                  <a:lnTo>
                    <a:pt x="158" y="126"/>
                  </a:lnTo>
                  <a:lnTo>
                    <a:pt x="174" y="128"/>
                  </a:lnTo>
                  <a:lnTo>
                    <a:pt x="187" y="129"/>
                  </a:lnTo>
                  <a:lnTo>
                    <a:pt x="187" y="129"/>
                  </a:lnTo>
                  <a:lnTo>
                    <a:pt x="205" y="128"/>
                  </a:lnTo>
                  <a:lnTo>
                    <a:pt x="205" y="128"/>
                  </a:lnTo>
                  <a:lnTo>
                    <a:pt x="227" y="114"/>
                  </a:lnTo>
                  <a:lnTo>
                    <a:pt x="248" y="99"/>
                  </a:lnTo>
                  <a:lnTo>
                    <a:pt x="266" y="81"/>
                  </a:lnTo>
                  <a:lnTo>
                    <a:pt x="282" y="62"/>
                  </a:lnTo>
                  <a:lnTo>
                    <a:pt x="282" y="62"/>
                  </a:lnTo>
                  <a:lnTo>
                    <a:pt x="260" y="71"/>
                  </a:lnTo>
                  <a:lnTo>
                    <a:pt x="237" y="78"/>
                  </a:lnTo>
                  <a:lnTo>
                    <a:pt x="212" y="82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63" y="82"/>
                  </a:lnTo>
                  <a:lnTo>
                    <a:pt x="138" y="78"/>
                  </a:lnTo>
                  <a:lnTo>
                    <a:pt x="114" y="71"/>
                  </a:lnTo>
                  <a:lnTo>
                    <a:pt x="92" y="62"/>
                  </a:lnTo>
                  <a:lnTo>
                    <a:pt x="73" y="49"/>
                  </a:lnTo>
                  <a:lnTo>
                    <a:pt x="54" y="34"/>
                  </a:lnTo>
                  <a:lnTo>
                    <a:pt x="37" y="18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B4A11B50-BEBC-B2E8-A84D-DF96FA43A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2609851"/>
              <a:ext cx="90488" cy="88900"/>
            </a:xfrm>
            <a:custGeom>
              <a:avLst/>
              <a:gdLst>
                <a:gd name="T0" fmla="*/ 0 w 57"/>
                <a:gd name="T1" fmla="*/ 0 h 56"/>
                <a:gd name="T2" fmla="*/ 0 w 57"/>
                <a:gd name="T3" fmla="*/ 0 h 56"/>
                <a:gd name="T4" fmla="*/ 17 w 57"/>
                <a:gd name="T5" fmla="*/ 12 h 56"/>
                <a:gd name="T6" fmla="*/ 32 w 57"/>
                <a:gd name="T7" fmla="*/ 26 h 56"/>
                <a:gd name="T8" fmla="*/ 44 w 57"/>
                <a:gd name="T9" fmla="*/ 39 h 56"/>
                <a:gd name="T10" fmla="*/ 57 w 57"/>
                <a:gd name="T11" fmla="*/ 56 h 56"/>
                <a:gd name="T12" fmla="*/ 57 w 57"/>
                <a:gd name="T13" fmla="*/ 56 h 56"/>
                <a:gd name="T14" fmla="*/ 57 w 57"/>
                <a:gd name="T15" fmla="*/ 46 h 56"/>
                <a:gd name="T16" fmla="*/ 57 w 57"/>
                <a:gd name="T17" fmla="*/ 46 h 56"/>
                <a:gd name="T18" fmla="*/ 44 w 57"/>
                <a:gd name="T19" fmla="*/ 33 h 56"/>
                <a:gd name="T20" fmla="*/ 31 w 57"/>
                <a:gd name="T21" fmla="*/ 22 h 56"/>
                <a:gd name="T22" fmla="*/ 16 w 57"/>
                <a:gd name="T23" fmla="*/ 9 h 56"/>
                <a:gd name="T24" fmla="*/ 0 w 57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6">
                  <a:moveTo>
                    <a:pt x="0" y="0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32" y="26"/>
                  </a:lnTo>
                  <a:lnTo>
                    <a:pt x="44" y="39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44" y="33"/>
                  </a:lnTo>
                  <a:lnTo>
                    <a:pt x="31" y="22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AB810BB-AB83-8EE6-B7CA-7C673B4CE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3" name="Freeform 48">
              <a:extLst>
                <a:ext uri="{FF2B5EF4-FFF2-40B4-BE49-F238E27FC236}">
                  <a16:creationId xmlns:a16="http://schemas.microsoft.com/office/drawing/2014/main" id="{CCF9ECBF-30EF-74E5-2FCC-D40E291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2570163"/>
              <a:ext cx="531813" cy="636588"/>
            </a:xfrm>
            <a:custGeom>
              <a:avLst/>
              <a:gdLst>
                <a:gd name="T0" fmla="*/ 175 w 335"/>
                <a:gd name="T1" fmla="*/ 71 h 401"/>
                <a:gd name="T2" fmla="*/ 187 w 335"/>
                <a:gd name="T3" fmla="*/ 73 h 401"/>
                <a:gd name="T4" fmla="*/ 212 w 335"/>
                <a:gd name="T5" fmla="*/ 80 h 401"/>
                <a:gd name="T6" fmla="*/ 234 w 335"/>
                <a:gd name="T7" fmla="*/ 89 h 401"/>
                <a:gd name="T8" fmla="*/ 254 w 335"/>
                <a:gd name="T9" fmla="*/ 104 h 401"/>
                <a:gd name="T10" fmla="*/ 271 w 335"/>
                <a:gd name="T11" fmla="*/ 122 h 401"/>
                <a:gd name="T12" fmla="*/ 284 w 335"/>
                <a:gd name="T13" fmla="*/ 143 h 401"/>
                <a:gd name="T14" fmla="*/ 294 w 335"/>
                <a:gd name="T15" fmla="*/ 165 h 401"/>
                <a:gd name="T16" fmla="*/ 299 w 335"/>
                <a:gd name="T17" fmla="*/ 191 h 401"/>
                <a:gd name="T18" fmla="*/ 299 w 335"/>
                <a:gd name="T19" fmla="*/ 204 h 401"/>
                <a:gd name="T20" fmla="*/ 296 w 335"/>
                <a:gd name="T21" fmla="*/ 230 h 401"/>
                <a:gd name="T22" fmla="*/ 288 w 335"/>
                <a:gd name="T23" fmla="*/ 256 h 401"/>
                <a:gd name="T24" fmla="*/ 277 w 335"/>
                <a:gd name="T25" fmla="*/ 278 h 401"/>
                <a:gd name="T26" fmla="*/ 260 w 335"/>
                <a:gd name="T27" fmla="*/ 297 h 401"/>
                <a:gd name="T28" fmla="*/ 241 w 335"/>
                <a:gd name="T29" fmla="*/ 314 h 401"/>
                <a:gd name="T30" fmla="*/ 218 w 335"/>
                <a:gd name="T31" fmla="*/ 326 h 401"/>
                <a:gd name="T32" fmla="*/ 193 w 335"/>
                <a:gd name="T33" fmla="*/ 333 h 401"/>
                <a:gd name="T34" fmla="*/ 167 w 335"/>
                <a:gd name="T35" fmla="*/ 336 h 401"/>
                <a:gd name="T36" fmla="*/ 146 w 335"/>
                <a:gd name="T37" fmla="*/ 335 h 401"/>
                <a:gd name="T38" fmla="*/ 109 w 335"/>
                <a:gd name="T39" fmla="*/ 324 h 401"/>
                <a:gd name="T40" fmla="*/ 77 w 335"/>
                <a:gd name="T41" fmla="*/ 301 h 401"/>
                <a:gd name="T42" fmla="*/ 52 w 335"/>
                <a:gd name="T43" fmla="*/ 273 h 401"/>
                <a:gd name="T44" fmla="*/ 0 w 335"/>
                <a:gd name="T45" fmla="*/ 317 h 401"/>
                <a:gd name="T46" fmla="*/ 15 w 335"/>
                <a:gd name="T47" fmla="*/ 335 h 401"/>
                <a:gd name="T48" fmla="*/ 51 w 335"/>
                <a:gd name="T49" fmla="*/ 366 h 401"/>
                <a:gd name="T50" fmla="*/ 92 w 335"/>
                <a:gd name="T51" fmla="*/ 388 h 401"/>
                <a:gd name="T52" fmla="*/ 141 w 335"/>
                <a:gd name="T53" fmla="*/ 399 h 401"/>
                <a:gd name="T54" fmla="*/ 165 w 335"/>
                <a:gd name="T55" fmla="*/ 401 h 401"/>
                <a:gd name="T56" fmla="*/ 215 w 335"/>
                <a:gd name="T57" fmla="*/ 395 h 401"/>
                <a:gd name="T58" fmla="*/ 260 w 335"/>
                <a:gd name="T59" fmla="*/ 379 h 401"/>
                <a:gd name="T60" fmla="*/ 271 w 335"/>
                <a:gd name="T61" fmla="*/ 362 h 401"/>
                <a:gd name="T62" fmla="*/ 289 w 335"/>
                <a:gd name="T63" fmla="*/ 326 h 401"/>
                <a:gd name="T64" fmla="*/ 305 w 335"/>
                <a:gd name="T65" fmla="*/ 289 h 401"/>
                <a:gd name="T66" fmla="*/ 321 w 335"/>
                <a:gd name="T67" fmla="*/ 231 h 401"/>
                <a:gd name="T68" fmla="*/ 332 w 335"/>
                <a:gd name="T69" fmla="*/ 154 h 401"/>
                <a:gd name="T70" fmla="*/ 335 w 335"/>
                <a:gd name="T71" fmla="*/ 85 h 401"/>
                <a:gd name="T72" fmla="*/ 335 w 335"/>
                <a:gd name="T73" fmla="*/ 81 h 401"/>
                <a:gd name="T74" fmla="*/ 322 w 335"/>
                <a:gd name="T75" fmla="*/ 64 h 401"/>
                <a:gd name="T76" fmla="*/ 295 w 335"/>
                <a:gd name="T77" fmla="*/ 37 h 401"/>
                <a:gd name="T78" fmla="*/ 278 w 335"/>
                <a:gd name="T79" fmla="*/ 25 h 401"/>
                <a:gd name="T80" fmla="*/ 254 w 335"/>
                <a:gd name="T81" fmla="*/ 11 h 401"/>
                <a:gd name="T82" fmla="*/ 226 w 335"/>
                <a:gd name="T83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5" h="401">
                  <a:moveTo>
                    <a:pt x="226" y="0"/>
                  </a:moveTo>
                  <a:lnTo>
                    <a:pt x="175" y="71"/>
                  </a:lnTo>
                  <a:lnTo>
                    <a:pt x="175" y="71"/>
                  </a:lnTo>
                  <a:lnTo>
                    <a:pt x="187" y="73"/>
                  </a:lnTo>
                  <a:lnTo>
                    <a:pt x="200" y="76"/>
                  </a:lnTo>
                  <a:lnTo>
                    <a:pt x="212" y="80"/>
                  </a:lnTo>
                  <a:lnTo>
                    <a:pt x="223" y="84"/>
                  </a:lnTo>
                  <a:lnTo>
                    <a:pt x="234" y="89"/>
                  </a:lnTo>
                  <a:lnTo>
                    <a:pt x="244" y="96"/>
                  </a:lnTo>
                  <a:lnTo>
                    <a:pt x="254" y="104"/>
                  </a:lnTo>
                  <a:lnTo>
                    <a:pt x="263" y="113"/>
                  </a:lnTo>
                  <a:lnTo>
                    <a:pt x="271" y="122"/>
                  </a:lnTo>
                  <a:lnTo>
                    <a:pt x="278" y="132"/>
                  </a:lnTo>
                  <a:lnTo>
                    <a:pt x="284" y="143"/>
                  </a:lnTo>
                  <a:lnTo>
                    <a:pt x="289" y="154"/>
                  </a:lnTo>
                  <a:lnTo>
                    <a:pt x="294" y="165"/>
                  </a:lnTo>
                  <a:lnTo>
                    <a:pt x="296" y="177"/>
                  </a:lnTo>
                  <a:lnTo>
                    <a:pt x="299" y="191"/>
                  </a:lnTo>
                  <a:lnTo>
                    <a:pt x="299" y="204"/>
                  </a:lnTo>
                  <a:lnTo>
                    <a:pt x="299" y="204"/>
                  </a:lnTo>
                  <a:lnTo>
                    <a:pt x="299" y="217"/>
                  </a:lnTo>
                  <a:lnTo>
                    <a:pt x="296" y="230"/>
                  </a:lnTo>
                  <a:lnTo>
                    <a:pt x="294" y="244"/>
                  </a:lnTo>
                  <a:lnTo>
                    <a:pt x="288" y="256"/>
                  </a:lnTo>
                  <a:lnTo>
                    <a:pt x="282" y="267"/>
                  </a:lnTo>
                  <a:lnTo>
                    <a:pt x="277" y="278"/>
                  </a:lnTo>
                  <a:lnTo>
                    <a:pt x="269" y="288"/>
                  </a:lnTo>
                  <a:lnTo>
                    <a:pt x="260" y="297"/>
                  </a:lnTo>
                  <a:lnTo>
                    <a:pt x="251" y="306"/>
                  </a:lnTo>
                  <a:lnTo>
                    <a:pt x="241" y="314"/>
                  </a:lnTo>
                  <a:lnTo>
                    <a:pt x="230" y="321"/>
                  </a:lnTo>
                  <a:lnTo>
                    <a:pt x="218" y="326"/>
                  </a:lnTo>
                  <a:lnTo>
                    <a:pt x="205" y="330"/>
                  </a:lnTo>
                  <a:lnTo>
                    <a:pt x="193" y="333"/>
                  </a:lnTo>
                  <a:lnTo>
                    <a:pt x="181" y="336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46" y="335"/>
                  </a:lnTo>
                  <a:lnTo>
                    <a:pt x="127" y="330"/>
                  </a:lnTo>
                  <a:lnTo>
                    <a:pt x="109" y="324"/>
                  </a:lnTo>
                  <a:lnTo>
                    <a:pt x="92" y="314"/>
                  </a:lnTo>
                  <a:lnTo>
                    <a:pt x="77" y="301"/>
                  </a:lnTo>
                  <a:lnTo>
                    <a:pt x="63" y="288"/>
                  </a:lnTo>
                  <a:lnTo>
                    <a:pt x="52" y="273"/>
                  </a:lnTo>
                  <a:lnTo>
                    <a:pt x="44" y="255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5" y="335"/>
                  </a:lnTo>
                  <a:lnTo>
                    <a:pt x="32" y="351"/>
                  </a:lnTo>
                  <a:lnTo>
                    <a:pt x="51" y="366"/>
                  </a:lnTo>
                  <a:lnTo>
                    <a:pt x="70" y="379"/>
                  </a:lnTo>
                  <a:lnTo>
                    <a:pt x="92" y="388"/>
                  </a:lnTo>
                  <a:lnTo>
                    <a:pt x="116" y="395"/>
                  </a:lnTo>
                  <a:lnTo>
                    <a:pt x="141" y="399"/>
                  </a:lnTo>
                  <a:lnTo>
                    <a:pt x="165" y="401"/>
                  </a:lnTo>
                  <a:lnTo>
                    <a:pt x="165" y="401"/>
                  </a:lnTo>
                  <a:lnTo>
                    <a:pt x="190" y="399"/>
                  </a:lnTo>
                  <a:lnTo>
                    <a:pt x="215" y="395"/>
                  </a:lnTo>
                  <a:lnTo>
                    <a:pt x="238" y="388"/>
                  </a:lnTo>
                  <a:lnTo>
                    <a:pt x="260" y="379"/>
                  </a:lnTo>
                  <a:lnTo>
                    <a:pt x="260" y="379"/>
                  </a:lnTo>
                  <a:lnTo>
                    <a:pt x="271" y="362"/>
                  </a:lnTo>
                  <a:lnTo>
                    <a:pt x="281" y="344"/>
                  </a:lnTo>
                  <a:lnTo>
                    <a:pt x="289" y="326"/>
                  </a:lnTo>
                  <a:lnTo>
                    <a:pt x="298" y="308"/>
                  </a:lnTo>
                  <a:lnTo>
                    <a:pt x="305" y="289"/>
                  </a:lnTo>
                  <a:lnTo>
                    <a:pt x="311" y="270"/>
                  </a:lnTo>
                  <a:lnTo>
                    <a:pt x="321" y="231"/>
                  </a:lnTo>
                  <a:lnTo>
                    <a:pt x="328" y="193"/>
                  </a:lnTo>
                  <a:lnTo>
                    <a:pt x="332" y="154"/>
                  </a:lnTo>
                  <a:lnTo>
                    <a:pt x="333" y="118"/>
                  </a:lnTo>
                  <a:lnTo>
                    <a:pt x="335" y="85"/>
                  </a:lnTo>
                  <a:lnTo>
                    <a:pt x="335" y="85"/>
                  </a:lnTo>
                  <a:lnTo>
                    <a:pt x="335" y="81"/>
                  </a:lnTo>
                  <a:lnTo>
                    <a:pt x="335" y="81"/>
                  </a:lnTo>
                  <a:lnTo>
                    <a:pt x="322" y="64"/>
                  </a:lnTo>
                  <a:lnTo>
                    <a:pt x="310" y="51"/>
                  </a:lnTo>
                  <a:lnTo>
                    <a:pt x="295" y="37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66" y="18"/>
                  </a:lnTo>
                  <a:lnTo>
                    <a:pt x="254" y="11"/>
                  </a:lnTo>
                  <a:lnTo>
                    <a:pt x="240" y="5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B6156377-1557-BBA6-8F09-DFEC004FD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9FBA4F63-4152-2B49-F877-45E60B47D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6113" y="2682876"/>
              <a:ext cx="404813" cy="420688"/>
            </a:xfrm>
            <a:custGeom>
              <a:avLst/>
              <a:gdLst>
                <a:gd name="T0" fmla="*/ 115 w 255"/>
                <a:gd name="T1" fmla="*/ 24 h 265"/>
                <a:gd name="T2" fmla="*/ 124 w 255"/>
                <a:gd name="T3" fmla="*/ 22 h 265"/>
                <a:gd name="T4" fmla="*/ 141 w 255"/>
                <a:gd name="T5" fmla="*/ 25 h 265"/>
                <a:gd name="T6" fmla="*/ 153 w 255"/>
                <a:gd name="T7" fmla="*/ 29 h 265"/>
                <a:gd name="T8" fmla="*/ 163 w 255"/>
                <a:gd name="T9" fmla="*/ 36 h 265"/>
                <a:gd name="T10" fmla="*/ 168 w 255"/>
                <a:gd name="T11" fmla="*/ 44 h 265"/>
                <a:gd name="T12" fmla="*/ 168 w 255"/>
                <a:gd name="T13" fmla="*/ 51 h 265"/>
                <a:gd name="T14" fmla="*/ 163 w 255"/>
                <a:gd name="T15" fmla="*/ 67 h 265"/>
                <a:gd name="T16" fmla="*/ 156 w 255"/>
                <a:gd name="T17" fmla="*/ 73 h 265"/>
                <a:gd name="T18" fmla="*/ 171 w 255"/>
                <a:gd name="T19" fmla="*/ 84 h 265"/>
                <a:gd name="T20" fmla="*/ 181 w 255"/>
                <a:gd name="T21" fmla="*/ 98 h 265"/>
                <a:gd name="T22" fmla="*/ 189 w 255"/>
                <a:gd name="T23" fmla="*/ 115 h 265"/>
                <a:gd name="T24" fmla="*/ 190 w 255"/>
                <a:gd name="T25" fmla="*/ 133 h 265"/>
                <a:gd name="T26" fmla="*/ 189 w 255"/>
                <a:gd name="T27" fmla="*/ 146 h 265"/>
                <a:gd name="T28" fmla="*/ 181 w 255"/>
                <a:gd name="T29" fmla="*/ 170 h 265"/>
                <a:gd name="T30" fmla="*/ 172 w 255"/>
                <a:gd name="T31" fmla="*/ 180 h 265"/>
                <a:gd name="T32" fmla="*/ 178 w 255"/>
                <a:gd name="T33" fmla="*/ 180 h 265"/>
                <a:gd name="T34" fmla="*/ 193 w 255"/>
                <a:gd name="T35" fmla="*/ 182 h 265"/>
                <a:gd name="T36" fmla="*/ 201 w 255"/>
                <a:gd name="T37" fmla="*/ 191 h 265"/>
                <a:gd name="T38" fmla="*/ 203 w 255"/>
                <a:gd name="T39" fmla="*/ 195 h 265"/>
                <a:gd name="T40" fmla="*/ 200 w 255"/>
                <a:gd name="T41" fmla="*/ 206 h 265"/>
                <a:gd name="T42" fmla="*/ 192 w 255"/>
                <a:gd name="T43" fmla="*/ 215 h 265"/>
                <a:gd name="T44" fmla="*/ 179 w 255"/>
                <a:gd name="T45" fmla="*/ 225 h 265"/>
                <a:gd name="T46" fmla="*/ 171 w 255"/>
                <a:gd name="T47" fmla="*/ 229 h 265"/>
                <a:gd name="T48" fmla="*/ 145 w 255"/>
                <a:gd name="T49" fmla="*/ 235 h 265"/>
                <a:gd name="T50" fmla="*/ 138 w 255"/>
                <a:gd name="T51" fmla="*/ 233 h 265"/>
                <a:gd name="T52" fmla="*/ 126 w 255"/>
                <a:gd name="T53" fmla="*/ 228 h 265"/>
                <a:gd name="T54" fmla="*/ 121 w 255"/>
                <a:gd name="T55" fmla="*/ 222 h 265"/>
                <a:gd name="T56" fmla="*/ 121 w 255"/>
                <a:gd name="T57" fmla="*/ 213 h 265"/>
                <a:gd name="T58" fmla="*/ 128 w 255"/>
                <a:gd name="T59" fmla="*/ 200 h 265"/>
                <a:gd name="T60" fmla="*/ 123 w 255"/>
                <a:gd name="T61" fmla="*/ 202 h 265"/>
                <a:gd name="T62" fmla="*/ 109 w 255"/>
                <a:gd name="T63" fmla="*/ 200 h 265"/>
                <a:gd name="T64" fmla="*/ 84 w 255"/>
                <a:gd name="T65" fmla="*/ 189 h 265"/>
                <a:gd name="T66" fmla="*/ 66 w 255"/>
                <a:gd name="T67" fmla="*/ 171 h 265"/>
                <a:gd name="T68" fmla="*/ 55 w 255"/>
                <a:gd name="T69" fmla="*/ 146 h 265"/>
                <a:gd name="T70" fmla="*/ 54 w 255"/>
                <a:gd name="T71" fmla="*/ 133 h 265"/>
                <a:gd name="T72" fmla="*/ 57 w 255"/>
                <a:gd name="T73" fmla="*/ 112 h 265"/>
                <a:gd name="T74" fmla="*/ 66 w 255"/>
                <a:gd name="T75" fmla="*/ 94 h 265"/>
                <a:gd name="T76" fmla="*/ 64 w 255"/>
                <a:gd name="T77" fmla="*/ 94 h 265"/>
                <a:gd name="T78" fmla="*/ 0 w 255"/>
                <a:gd name="T79" fmla="*/ 184 h 265"/>
                <a:gd name="T80" fmla="*/ 19 w 255"/>
                <a:gd name="T81" fmla="*/ 217 h 265"/>
                <a:gd name="T82" fmla="*/ 48 w 255"/>
                <a:gd name="T83" fmla="*/ 243 h 265"/>
                <a:gd name="T84" fmla="*/ 83 w 255"/>
                <a:gd name="T85" fmla="*/ 259 h 265"/>
                <a:gd name="T86" fmla="*/ 123 w 255"/>
                <a:gd name="T87" fmla="*/ 265 h 265"/>
                <a:gd name="T88" fmla="*/ 137 w 255"/>
                <a:gd name="T89" fmla="*/ 265 h 265"/>
                <a:gd name="T90" fmla="*/ 161 w 255"/>
                <a:gd name="T91" fmla="*/ 259 h 265"/>
                <a:gd name="T92" fmla="*/ 186 w 255"/>
                <a:gd name="T93" fmla="*/ 250 h 265"/>
                <a:gd name="T94" fmla="*/ 207 w 255"/>
                <a:gd name="T95" fmla="*/ 235 h 265"/>
                <a:gd name="T96" fmla="*/ 225 w 255"/>
                <a:gd name="T97" fmla="*/ 217 h 265"/>
                <a:gd name="T98" fmla="*/ 238 w 255"/>
                <a:gd name="T99" fmla="*/ 196 h 265"/>
                <a:gd name="T100" fmla="*/ 250 w 255"/>
                <a:gd name="T101" fmla="*/ 173 h 265"/>
                <a:gd name="T102" fmla="*/ 255 w 255"/>
                <a:gd name="T103" fmla="*/ 146 h 265"/>
                <a:gd name="T104" fmla="*/ 255 w 255"/>
                <a:gd name="T105" fmla="*/ 133 h 265"/>
                <a:gd name="T106" fmla="*/ 252 w 255"/>
                <a:gd name="T107" fmla="*/ 106 h 265"/>
                <a:gd name="T108" fmla="*/ 245 w 255"/>
                <a:gd name="T109" fmla="*/ 83 h 265"/>
                <a:gd name="T110" fmla="*/ 234 w 255"/>
                <a:gd name="T111" fmla="*/ 61 h 265"/>
                <a:gd name="T112" fmla="*/ 219 w 255"/>
                <a:gd name="T113" fmla="*/ 42 h 265"/>
                <a:gd name="T114" fmla="*/ 200 w 255"/>
                <a:gd name="T115" fmla="*/ 25 h 265"/>
                <a:gd name="T116" fmla="*/ 179 w 255"/>
                <a:gd name="T117" fmla="*/ 13 h 265"/>
                <a:gd name="T118" fmla="*/ 156 w 255"/>
                <a:gd name="T119" fmla="*/ 5 h 265"/>
                <a:gd name="T120" fmla="*/ 131 w 255"/>
                <a:gd name="T1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65">
                  <a:moveTo>
                    <a:pt x="131" y="0"/>
                  </a:moveTo>
                  <a:lnTo>
                    <a:pt x="115" y="24"/>
                  </a:lnTo>
                  <a:lnTo>
                    <a:pt x="115" y="24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41" y="25"/>
                  </a:lnTo>
                  <a:lnTo>
                    <a:pt x="148" y="27"/>
                  </a:lnTo>
                  <a:lnTo>
                    <a:pt x="153" y="29"/>
                  </a:lnTo>
                  <a:lnTo>
                    <a:pt x="159" y="32"/>
                  </a:lnTo>
                  <a:lnTo>
                    <a:pt x="163" y="36"/>
                  </a:lnTo>
                  <a:lnTo>
                    <a:pt x="165" y="40"/>
                  </a:lnTo>
                  <a:lnTo>
                    <a:pt x="168" y="44"/>
                  </a:lnTo>
                  <a:lnTo>
                    <a:pt x="168" y="44"/>
                  </a:lnTo>
                  <a:lnTo>
                    <a:pt x="168" y="51"/>
                  </a:lnTo>
                  <a:lnTo>
                    <a:pt x="167" y="60"/>
                  </a:lnTo>
                  <a:lnTo>
                    <a:pt x="163" y="67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64" y="79"/>
                  </a:lnTo>
                  <a:lnTo>
                    <a:pt x="171" y="84"/>
                  </a:lnTo>
                  <a:lnTo>
                    <a:pt x="177" y="90"/>
                  </a:lnTo>
                  <a:lnTo>
                    <a:pt x="181" y="98"/>
                  </a:lnTo>
                  <a:lnTo>
                    <a:pt x="185" y="106"/>
                  </a:lnTo>
                  <a:lnTo>
                    <a:pt x="189" y="115"/>
                  </a:lnTo>
                  <a:lnTo>
                    <a:pt x="190" y="123"/>
                  </a:lnTo>
                  <a:lnTo>
                    <a:pt x="190" y="133"/>
                  </a:lnTo>
                  <a:lnTo>
                    <a:pt x="190" y="133"/>
                  </a:lnTo>
                  <a:lnTo>
                    <a:pt x="189" y="146"/>
                  </a:lnTo>
                  <a:lnTo>
                    <a:pt x="186" y="157"/>
                  </a:lnTo>
                  <a:lnTo>
                    <a:pt x="181" y="170"/>
                  </a:lnTo>
                  <a:lnTo>
                    <a:pt x="172" y="180"/>
                  </a:lnTo>
                  <a:lnTo>
                    <a:pt x="172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6" y="180"/>
                  </a:lnTo>
                  <a:lnTo>
                    <a:pt x="193" y="182"/>
                  </a:lnTo>
                  <a:lnTo>
                    <a:pt x="199" y="185"/>
                  </a:lnTo>
                  <a:lnTo>
                    <a:pt x="201" y="191"/>
                  </a:lnTo>
                  <a:lnTo>
                    <a:pt x="201" y="191"/>
                  </a:lnTo>
                  <a:lnTo>
                    <a:pt x="203" y="195"/>
                  </a:lnTo>
                  <a:lnTo>
                    <a:pt x="203" y="200"/>
                  </a:lnTo>
                  <a:lnTo>
                    <a:pt x="200" y="206"/>
                  </a:lnTo>
                  <a:lnTo>
                    <a:pt x="196" y="211"/>
                  </a:lnTo>
                  <a:lnTo>
                    <a:pt x="192" y="215"/>
                  </a:lnTo>
                  <a:lnTo>
                    <a:pt x="186" y="221"/>
                  </a:lnTo>
                  <a:lnTo>
                    <a:pt x="179" y="225"/>
                  </a:lnTo>
                  <a:lnTo>
                    <a:pt x="171" y="229"/>
                  </a:lnTo>
                  <a:lnTo>
                    <a:pt x="171" y="229"/>
                  </a:lnTo>
                  <a:lnTo>
                    <a:pt x="157" y="233"/>
                  </a:lnTo>
                  <a:lnTo>
                    <a:pt x="145" y="235"/>
                  </a:lnTo>
                  <a:lnTo>
                    <a:pt x="145" y="235"/>
                  </a:lnTo>
                  <a:lnTo>
                    <a:pt x="138" y="233"/>
                  </a:lnTo>
                  <a:lnTo>
                    <a:pt x="131" y="230"/>
                  </a:lnTo>
                  <a:lnTo>
                    <a:pt x="126" y="228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4" y="207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09" y="200"/>
                  </a:lnTo>
                  <a:lnTo>
                    <a:pt x="95" y="196"/>
                  </a:lnTo>
                  <a:lnTo>
                    <a:pt x="84" y="189"/>
                  </a:lnTo>
                  <a:lnTo>
                    <a:pt x="75" y="181"/>
                  </a:lnTo>
                  <a:lnTo>
                    <a:pt x="66" y="171"/>
                  </a:lnTo>
                  <a:lnTo>
                    <a:pt x="59" y="159"/>
                  </a:lnTo>
                  <a:lnTo>
                    <a:pt x="55" y="146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5" y="123"/>
                  </a:lnTo>
                  <a:lnTo>
                    <a:pt x="57" y="112"/>
                  </a:lnTo>
                  <a:lnTo>
                    <a:pt x="61" y="104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8" y="202"/>
                  </a:lnTo>
                  <a:lnTo>
                    <a:pt x="19" y="217"/>
                  </a:lnTo>
                  <a:lnTo>
                    <a:pt x="33" y="230"/>
                  </a:lnTo>
                  <a:lnTo>
                    <a:pt x="48" y="243"/>
                  </a:lnTo>
                  <a:lnTo>
                    <a:pt x="65" y="253"/>
                  </a:lnTo>
                  <a:lnTo>
                    <a:pt x="83" y="259"/>
                  </a:lnTo>
                  <a:lnTo>
                    <a:pt x="102" y="264"/>
                  </a:lnTo>
                  <a:lnTo>
                    <a:pt x="123" y="265"/>
                  </a:lnTo>
                  <a:lnTo>
                    <a:pt x="123" y="265"/>
                  </a:lnTo>
                  <a:lnTo>
                    <a:pt x="137" y="265"/>
                  </a:lnTo>
                  <a:lnTo>
                    <a:pt x="149" y="262"/>
                  </a:lnTo>
                  <a:lnTo>
                    <a:pt x="161" y="259"/>
                  </a:lnTo>
                  <a:lnTo>
                    <a:pt x="174" y="255"/>
                  </a:lnTo>
                  <a:lnTo>
                    <a:pt x="186" y="250"/>
                  </a:lnTo>
                  <a:lnTo>
                    <a:pt x="197" y="243"/>
                  </a:lnTo>
                  <a:lnTo>
                    <a:pt x="207" y="235"/>
                  </a:lnTo>
                  <a:lnTo>
                    <a:pt x="216" y="226"/>
                  </a:lnTo>
                  <a:lnTo>
                    <a:pt x="225" y="217"/>
                  </a:lnTo>
                  <a:lnTo>
                    <a:pt x="233" y="207"/>
                  </a:lnTo>
                  <a:lnTo>
                    <a:pt x="238" y="196"/>
                  </a:lnTo>
                  <a:lnTo>
                    <a:pt x="244" y="185"/>
                  </a:lnTo>
                  <a:lnTo>
                    <a:pt x="250" y="173"/>
                  </a:lnTo>
                  <a:lnTo>
                    <a:pt x="252" y="159"/>
                  </a:lnTo>
                  <a:lnTo>
                    <a:pt x="255" y="146"/>
                  </a:lnTo>
                  <a:lnTo>
                    <a:pt x="255" y="133"/>
                  </a:lnTo>
                  <a:lnTo>
                    <a:pt x="255" y="133"/>
                  </a:lnTo>
                  <a:lnTo>
                    <a:pt x="255" y="120"/>
                  </a:lnTo>
                  <a:lnTo>
                    <a:pt x="252" y="106"/>
                  </a:lnTo>
                  <a:lnTo>
                    <a:pt x="250" y="94"/>
                  </a:lnTo>
                  <a:lnTo>
                    <a:pt x="245" y="83"/>
                  </a:lnTo>
                  <a:lnTo>
                    <a:pt x="240" y="72"/>
                  </a:lnTo>
                  <a:lnTo>
                    <a:pt x="234" y="61"/>
                  </a:lnTo>
                  <a:lnTo>
                    <a:pt x="227" y="51"/>
                  </a:lnTo>
                  <a:lnTo>
                    <a:pt x="219" y="42"/>
                  </a:lnTo>
                  <a:lnTo>
                    <a:pt x="210" y="33"/>
                  </a:lnTo>
                  <a:lnTo>
                    <a:pt x="200" y="25"/>
                  </a:lnTo>
                  <a:lnTo>
                    <a:pt x="190" y="18"/>
                  </a:lnTo>
                  <a:lnTo>
                    <a:pt x="179" y="13"/>
                  </a:lnTo>
                  <a:lnTo>
                    <a:pt x="168" y="9"/>
                  </a:lnTo>
                  <a:lnTo>
                    <a:pt x="156" y="5"/>
                  </a:lnTo>
                  <a:lnTo>
                    <a:pt x="143" y="2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51">
              <a:extLst>
                <a:ext uri="{FF2B5EF4-FFF2-40B4-BE49-F238E27FC236}">
                  <a16:creationId xmlns:a16="http://schemas.microsoft.com/office/drawing/2014/main" id="{D0654DD5-C183-57FA-D324-BE786831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0BA2CFE1-53B8-EAC0-933F-27DC8C0F8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2798763"/>
              <a:ext cx="215900" cy="204788"/>
            </a:xfrm>
            <a:custGeom>
              <a:avLst/>
              <a:gdLst>
                <a:gd name="T0" fmla="*/ 102 w 136"/>
                <a:gd name="T1" fmla="*/ 0 h 129"/>
                <a:gd name="T2" fmla="*/ 102 w 136"/>
                <a:gd name="T3" fmla="*/ 0 h 129"/>
                <a:gd name="T4" fmla="*/ 95 w 136"/>
                <a:gd name="T5" fmla="*/ 7 h 129"/>
                <a:gd name="T6" fmla="*/ 85 w 136"/>
                <a:gd name="T7" fmla="*/ 13 h 129"/>
                <a:gd name="T8" fmla="*/ 74 w 136"/>
                <a:gd name="T9" fmla="*/ 18 h 129"/>
                <a:gd name="T10" fmla="*/ 62 w 136"/>
                <a:gd name="T11" fmla="*/ 21 h 129"/>
                <a:gd name="T12" fmla="*/ 62 w 136"/>
                <a:gd name="T13" fmla="*/ 21 h 129"/>
                <a:gd name="T14" fmla="*/ 48 w 136"/>
                <a:gd name="T15" fmla="*/ 24 h 129"/>
                <a:gd name="T16" fmla="*/ 36 w 136"/>
                <a:gd name="T17" fmla="*/ 25 h 129"/>
                <a:gd name="T18" fmla="*/ 36 w 136"/>
                <a:gd name="T19" fmla="*/ 25 h 129"/>
                <a:gd name="T20" fmla="*/ 23 w 136"/>
                <a:gd name="T21" fmla="*/ 24 h 129"/>
                <a:gd name="T22" fmla="*/ 12 w 136"/>
                <a:gd name="T23" fmla="*/ 21 h 129"/>
                <a:gd name="T24" fmla="*/ 12 w 136"/>
                <a:gd name="T25" fmla="*/ 21 h 129"/>
                <a:gd name="T26" fmla="*/ 7 w 136"/>
                <a:gd name="T27" fmla="*/ 31 h 129"/>
                <a:gd name="T28" fmla="*/ 3 w 136"/>
                <a:gd name="T29" fmla="*/ 39 h 129"/>
                <a:gd name="T30" fmla="*/ 1 w 136"/>
                <a:gd name="T31" fmla="*/ 50 h 129"/>
                <a:gd name="T32" fmla="*/ 0 w 136"/>
                <a:gd name="T33" fmla="*/ 60 h 129"/>
                <a:gd name="T34" fmla="*/ 0 w 136"/>
                <a:gd name="T35" fmla="*/ 60 h 129"/>
                <a:gd name="T36" fmla="*/ 1 w 136"/>
                <a:gd name="T37" fmla="*/ 73 h 129"/>
                <a:gd name="T38" fmla="*/ 5 w 136"/>
                <a:gd name="T39" fmla="*/ 86 h 129"/>
                <a:gd name="T40" fmla="*/ 12 w 136"/>
                <a:gd name="T41" fmla="*/ 98 h 129"/>
                <a:gd name="T42" fmla="*/ 21 w 136"/>
                <a:gd name="T43" fmla="*/ 108 h 129"/>
                <a:gd name="T44" fmla="*/ 30 w 136"/>
                <a:gd name="T45" fmla="*/ 116 h 129"/>
                <a:gd name="T46" fmla="*/ 41 w 136"/>
                <a:gd name="T47" fmla="*/ 123 h 129"/>
                <a:gd name="T48" fmla="*/ 55 w 136"/>
                <a:gd name="T49" fmla="*/ 127 h 129"/>
                <a:gd name="T50" fmla="*/ 69 w 136"/>
                <a:gd name="T51" fmla="*/ 129 h 129"/>
                <a:gd name="T52" fmla="*/ 69 w 136"/>
                <a:gd name="T53" fmla="*/ 129 h 129"/>
                <a:gd name="T54" fmla="*/ 74 w 136"/>
                <a:gd name="T55" fmla="*/ 127 h 129"/>
                <a:gd name="T56" fmla="*/ 74 w 136"/>
                <a:gd name="T57" fmla="*/ 127 h 129"/>
                <a:gd name="T58" fmla="*/ 80 w 136"/>
                <a:gd name="T59" fmla="*/ 123 h 129"/>
                <a:gd name="T60" fmla="*/ 85 w 136"/>
                <a:gd name="T61" fmla="*/ 119 h 129"/>
                <a:gd name="T62" fmla="*/ 91 w 136"/>
                <a:gd name="T63" fmla="*/ 115 h 129"/>
                <a:gd name="T64" fmla="*/ 99 w 136"/>
                <a:gd name="T65" fmla="*/ 111 h 129"/>
                <a:gd name="T66" fmla="*/ 99 w 136"/>
                <a:gd name="T67" fmla="*/ 111 h 129"/>
                <a:gd name="T68" fmla="*/ 109 w 136"/>
                <a:gd name="T69" fmla="*/ 108 h 129"/>
                <a:gd name="T70" fmla="*/ 118 w 136"/>
                <a:gd name="T71" fmla="*/ 107 h 129"/>
                <a:gd name="T72" fmla="*/ 118 w 136"/>
                <a:gd name="T73" fmla="*/ 107 h 129"/>
                <a:gd name="T74" fmla="*/ 127 w 136"/>
                <a:gd name="T75" fmla="*/ 97 h 129"/>
                <a:gd name="T76" fmla="*/ 132 w 136"/>
                <a:gd name="T77" fmla="*/ 84 h 129"/>
                <a:gd name="T78" fmla="*/ 135 w 136"/>
                <a:gd name="T79" fmla="*/ 73 h 129"/>
                <a:gd name="T80" fmla="*/ 136 w 136"/>
                <a:gd name="T81" fmla="*/ 60 h 129"/>
                <a:gd name="T82" fmla="*/ 136 w 136"/>
                <a:gd name="T83" fmla="*/ 60 h 129"/>
                <a:gd name="T84" fmla="*/ 136 w 136"/>
                <a:gd name="T85" fmla="*/ 50 h 129"/>
                <a:gd name="T86" fmla="*/ 135 w 136"/>
                <a:gd name="T87" fmla="*/ 42 h 129"/>
                <a:gd name="T88" fmla="*/ 131 w 136"/>
                <a:gd name="T89" fmla="*/ 33 h 129"/>
                <a:gd name="T90" fmla="*/ 127 w 136"/>
                <a:gd name="T91" fmla="*/ 25 h 129"/>
                <a:gd name="T92" fmla="*/ 123 w 136"/>
                <a:gd name="T93" fmla="*/ 17 h 129"/>
                <a:gd name="T94" fmla="*/ 117 w 136"/>
                <a:gd name="T95" fmla="*/ 11 h 129"/>
                <a:gd name="T96" fmla="*/ 110 w 136"/>
                <a:gd name="T97" fmla="*/ 6 h 129"/>
                <a:gd name="T98" fmla="*/ 102 w 136"/>
                <a:gd name="T9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9">
                  <a:moveTo>
                    <a:pt x="102" y="0"/>
                  </a:moveTo>
                  <a:lnTo>
                    <a:pt x="102" y="0"/>
                  </a:lnTo>
                  <a:lnTo>
                    <a:pt x="95" y="7"/>
                  </a:lnTo>
                  <a:lnTo>
                    <a:pt x="85" y="13"/>
                  </a:lnTo>
                  <a:lnTo>
                    <a:pt x="74" y="18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48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2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31"/>
                  </a:lnTo>
                  <a:lnTo>
                    <a:pt x="3" y="39"/>
                  </a:lnTo>
                  <a:lnTo>
                    <a:pt x="1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73"/>
                  </a:lnTo>
                  <a:lnTo>
                    <a:pt x="5" y="86"/>
                  </a:lnTo>
                  <a:lnTo>
                    <a:pt x="12" y="98"/>
                  </a:lnTo>
                  <a:lnTo>
                    <a:pt x="21" y="108"/>
                  </a:lnTo>
                  <a:lnTo>
                    <a:pt x="30" y="116"/>
                  </a:lnTo>
                  <a:lnTo>
                    <a:pt x="41" y="123"/>
                  </a:lnTo>
                  <a:lnTo>
                    <a:pt x="55" y="127"/>
                  </a:lnTo>
                  <a:lnTo>
                    <a:pt x="69" y="129"/>
                  </a:lnTo>
                  <a:lnTo>
                    <a:pt x="69" y="129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80" y="123"/>
                  </a:lnTo>
                  <a:lnTo>
                    <a:pt x="85" y="119"/>
                  </a:lnTo>
                  <a:lnTo>
                    <a:pt x="91" y="115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109" y="108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27" y="97"/>
                  </a:lnTo>
                  <a:lnTo>
                    <a:pt x="132" y="84"/>
                  </a:lnTo>
                  <a:lnTo>
                    <a:pt x="135" y="73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36" y="50"/>
                  </a:lnTo>
                  <a:lnTo>
                    <a:pt x="135" y="42"/>
                  </a:lnTo>
                  <a:lnTo>
                    <a:pt x="131" y="33"/>
                  </a:lnTo>
                  <a:lnTo>
                    <a:pt x="127" y="25"/>
                  </a:lnTo>
                  <a:lnTo>
                    <a:pt x="123" y="17"/>
                  </a:lnTo>
                  <a:lnTo>
                    <a:pt x="117" y="11"/>
                  </a:lnTo>
                  <a:lnTo>
                    <a:pt x="110" y="6"/>
                  </a:lnTo>
                  <a:lnTo>
                    <a:pt x="1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B8B97780-7214-2847-888F-B9506BE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850E9A71-5113-4A75-CC67-BF39074F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2717801"/>
              <a:ext cx="165100" cy="120650"/>
            </a:xfrm>
            <a:custGeom>
              <a:avLst/>
              <a:gdLst>
                <a:gd name="T0" fmla="*/ 60 w 104"/>
                <a:gd name="T1" fmla="*/ 0 h 76"/>
                <a:gd name="T2" fmla="*/ 60 w 104"/>
                <a:gd name="T3" fmla="*/ 0 h 76"/>
                <a:gd name="T4" fmla="*/ 51 w 104"/>
                <a:gd name="T5" fmla="*/ 2 h 76"/>
                <a:gd name="T6" fmla="*/ 0 w 104"/>
                <a:gd name="T7" fmla="*/ 72 h 76"/>
                <a:gd name="T8" fmla="*/ 0 w 104"/>
                <a:gd name="T9" fmla="*/ 72 h 76"/>
                <a:gd name="T10" fmla="*/ 2 w 104"/>
                <a:gd name="T11" fmla="*/ 72 h 76"/>
                <a:gd name="T12" fmla="*/ 2 w 104"/>
                <a:gd name="T13" fmla="*/ 72 h 76"/>
                <a:gd name="T14" fmla="*/ 13 w 104"/>
                <a:gd name="T15" fmla="*/ 75 h 76"/>
                <a:gd name="T16" fmla="*/ 26 w 104"/>
                <a:gd name="T17" fmla="*/ 76 h 76"/>
                <a:gd name="T18" fmla="*/ 26 w 104"/>
                <a:gd name="T19" fmla="*/ 76 h 76"/>
                <a:gd name="T20" fmla="*/ 38 w 104"/>
                <a:gd name="T21" fmla="*/ 75 h 76"/>
                <a:gd name="T22" fmla="*/ 52 w 104"/>
                <a:gd name="T23" fmla="*/ 72 h 76"/>
                <a:gd name="T24" fmla="*/ 52 w 104"/>
                <a:gd name="T25" fmla="*/ 72 h 76"/>
                <a:gd name="T26" fmla="*/ 64 w 104"/>
                <a:gd name="T27" fmla="*/ 69 h 76"/>
                <a:gd name="T28" fmla="*/ 75 w 104"/>
                <a:gd name="T29" fmla="*/ 64 h 76"/>
                <a:gd name="T30" fmla="*/ 85 w 104"/>
                <a:gd name="T31" fmla="*/ 58 h 76"/>
                <a:gd name="T32" fmla="*/ 92 w 104"/>
                <a:gd name="T33" fmla="*/ 51 h 76"/>
                <a:gd name="T34" fmla="*/ 92 w 104"/>
                <a:gd name="T35" fmla="*/ 51 h 76"/>
                <a:gd name="T36" fmla="*/ 99 w 104"/>
                <a:gd name="T37" fmla="*/ 45 h 76"/>
                <a:gd name="T38" fmla="*/ 103 w 104"/>
                <a:gd name="T39" fmla="*/ 38 h 76"/>
                <a:gd name="T40" fmla="*/ 104 w 104"/>
                <a:gd name="T41" fmla="*/ 29 h 76"/>
                <a:gd name="T42" fmla="*/ 104 w 104"/>
                <a:gd name="T43" fmla="*/ 22 h 76"/>
                <a:gd name="T44" fmla="*/ 104 w 104"/>
                <a:gd name="T45" fmla="*/ 22 h 76"/>
                <a:gd name="T46" fmla="*/ 101 w 104"/>
                <a:gd name="T47" fmla="*/ 18 h 76"/>
                <a:gd name="T48" fmla="*/ 99 w 104"/>
                <a:gd name="T49" fmla="*/ 14 h 76"/>
                <a:gd name="T50" fmla="*/ 95 w 104"/>
                <a:gd name="T51" fmla="*/ 10 h 76"/>
                <a:gd name="T52" fmla="*/ 89 w 104"/>
                <a:gd name="T53" fmla="*/ 7 h 76"/>
                <a:gd name="T54" fmla="*/ 84 w 104"/>
                <a:gd name="T55" fmla="*/ 5 h 76"/>
                <a:gd name="T56" fmla="*/ 77 w 104"/>
                <a:gd name="T57" fmla="*/ 3 h 76"/>
                <a:gd name="T58" fmla="*/ 60 w 104"/>
                <a:gd name="T5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76">
                  <a:moveTo>
                    <a:pt x="60" y="0"/>
                  </a:moveTo>
                  <a:lnTo>
                    <a:pt x="60" y="0"/>
                  </a:lnTo>
                  <a:lnTo>
                    <a:pt x="51" y="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8" y="75"/>
                  </a:lnTo>
                  <a:lnTo>
                    <a:pt x="52" y="72"/>
                  </a:lnTo>
                  <a:lnTo>
                    <a:pt x="52" y="72"/>
                  </a:lnTo>
                  <a:lnTo>
                    <a:pt x="64" y="69"/>
                  </a:lnTo>
                  <a:lnTo>
                    <a:pt x="75" y="64"/>
                  </a:lnTo>
                  <a:lnTo>
                    <a:pt x="85" y="58"/>
                  </a:lnTo>
                  <a:lnTo>
                    <a:pt x="92" y="51"/>
                  </a:lnTo>
                  <a:lnTo>
                    <a:pt x="92" y="51"/>
                  </a:lnTo>
                  <a:lnTo>
                    <a:pt x="99" y="45"/>
                  </a:lnTo>
                  <a:lnTo>
                    <a:pt x="103" y="38"/>
                  </a:lnTo>
                  <a:lnTo>
                    <a:pt x="104" y="29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1" y="18"/>
                  </a:lnTo>
                  <a:lnTo>
                    <a:pt x="99" y="14"/>
                  </a:lnTo>
                  <a:lnTo>
                    <a:pt x="95" y="10"/>
                  </a:lnTo>
                  <a:lnTo>
                    <a:pt x="89" y="7"/>
                  </a:lnTo>
                  <a:lnTo>
                    <a:pt x="84" y="5"/>
                  </a:lnTo>
                  <a:lnTo>
                    <a:pt x="77" y="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5EF642CF-2FAF-B725-5584-9D148FF5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A4A2A660-7CBA-6612-2F59-E4D35C987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0" y="2968626"/>
              <a:ext cx="130175" cy="87313"/>
            </a:xfrm>
            <a:custGeom>
              <a:avLst/>
              <a:gdLst>
                <a:gd name="T0" fmla="*/ 57 w 82"/>
                <a:gd name="T1" fmla="*/ 0 h 55"/>
                <a:gd name="T2" fmla="*/ 57 w 82"/>
                <a:gd name="T3" fmla="*/ 0 h 55"/>
                <a:gd name="T4" fmla="*/ 51 w 82"/>
                <a:gd name="T5" fmla="*/ 0 h 55"/>
                <a:gd name="T6" fmla="*/ 51 w 82"/>
                <a:gd name="T7" fmla="*/ 0 h 55"/>
                <a:gd name="T8" fmla="*/ 42 w 82"/>
                <a:gd name="T9" fmla="*/ 1 h 55"/>
                <a:gd name="T10" fmla="*/ 32 w 82"/>
                <a:gd name="T11" fmla="*/ 4 h 55"/>
                <a:gd name="T12" fmla="*/ 32 w 82"/>
                <a:gd name="T13" fmla="*/ 4 h 55"/>
                <a:gd name="T14" fmla="*/ 24 w 82"/>
                <a:gd name="T15" fmla="*/ 8 h 55"/>
                <a:gd name="T16" fmla="*/ 18 w 82"/>
                <a:gd name="T17" fmla="*/ 12 h 55"/>
                <a:gd name="T18" fmla="*/ 13 w 82"/>
                <a:gd name="T19" fmla="*/ 16 h 55"/>
                <a:gd name="T20" fmla="*/ 7 w 82"/>
                <a:gd name="T21" fmla="*/ 20 h 55"/>
                <a:gd name="T22" fmla="*/ 7 w 82"/>
                <a:gd name="T23" fmla="*/ 20 h 55"/>
                <a:gd name="T24" fmla="*/ 3 w 82"/>
                <a:gd name="T25" fmla="*/ 27 h 55"/>
                <a:gd name="T26" fmla="*/ 0 w 82"/>
                <a:gd name="T27" fmla="*/ 33 h 55"/>
                <a:gd name="T28" fmla="*/ 0 w 82"/>
                <a:gd name="T29" fmla="*/ 38 h 55"/>
                <a:gd name="T30" fmla="*/ 0 w 82"/>
                <a:gd name="T31" fmla="*/ 42 h 55"/>
                <a:gd name="T32" fmla="*/ 0 w 82"/>
                <a:gd name="T33" fmla="*/ 42 h 55"/>
                <a:gd name="T34" fmla="*/ 5 w 82"/>
                <a:gd name="T35" fmla="*/ 48 h 55"/>
                <a:gd name="T36" fmla="*/ 10 w 82"/>
                <a:gd name="T37" fmla="*/ 50 h 55"/>
                <a:gd name="T38" fmla="*/ 17 w 82"/>
                <a:gd name="T39" fmla="*/ 53 h 55"/>
                <a:gd name="T40" fmla="*/ 24 w 82"/>
                <a:gd name="T41" fmla="*/ 55 h 55"/>
                <a:gd name="T42" fmla="*/ 24 w 82"/>
                <a:gd name="T43" fmla="*/ 55 h 55"/>
                <a:gd name="T44" fmla="*/ 36 w 82"/>
                <a:gd name="T45" fmla="*/ 53 h 55"/>
                <a:gd name="T46" fmla="*/ 50 w 82"/>
                <a:gd name="T47" fmla="*/ 49 h 55"/>
                <a:gd name="T48" fmla="*/ 50 w 82"/>
                <a:gd name="T49" fmla="*/ 49 h 55"/>
                <a:gd name="T50" fmla="*/ 58 w 82"/>
                <a:gd name="T51" fmla="*/ 45 h 55"/>
                <a:gd name="T52" fmla="*/ 65 w 82"/>
                <a:gd name="T53" fmla="*/ 41 h 55"/>
                <a:gd name="T54" fmla="*/ 71 w 82"/>
                <a:gd name="T55" fmla="*/ 35 h 55"/>
                <a:gd name="T56" fmla="*/ 75 w 82"/>
                <a:gd name="T57" fmla="*/ 31 h 55"/>
                <a:gd name="T58" fmla="*/ 79 w 82"/>
                <a:gd name="T59" fmla="*/ 26 h 55"/>
                <a:gd name="T60" fmla="*/ 82 w 82"/>
                <a:gd name="T61" fmla="*/ 20 h 55"/>
                <a:gd name="T62" fmla="*/ 82 w 82"/>
                <a:gd name="T63" fmla="*/ 15 h 55"/>
                <a:gd name="T64" fmla="*/ 80 w 82"/>
                <a:gd name="T65" fmla="*/ 11 h 55"/>
                <a:gd name="T66" fmla="*/ 80 w 82"/>
                <a:gd name="T67" fmla="*/ 11 h 55"/>
                <a:gd name="T68" fmla="*/ 78 w 82"/>
                <a:gd name="T69" fmla="*/ 5 h 55"/>
                <a:gd name="T70" fmla="*/ 72 w 82"/>
                <a:gd name="T71" fmla="*/ 2 h 55"/>
                <a:gd name="T72" fmla="*/ 65 w 82"/>
                <a:gd name="T73" fmla="*/ 0 h 55"/>
                <a:gd name="T74" fmla="*/ 57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57" y="0"/>
                  </a:moveTo>
                  <a:lnTo>
                    <a:pt x="5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3" y="27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" y="48"/>
                  </a:lnTo>
                  <a:lnTo>
                    <a:pt x="10" y="50"/>
                  </a:lnTo>
                  <a:lnTo>
                    <a:pt x="17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36" y="53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8" y="45"/>
                  </a:lnTo>
                  <a:lnTo>
                    <a:pt x="65" y="41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9" y="26"/>
                  </a:lnTo>
                  <a:lnTo>
                    <a:pt x="82" y="20"/>
                  </a:lnTo>
                  <a:lnTo>
                    <a:pt x="82" y="15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5" y="0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57">
              <a:extLst>
                <a:ext uri="{FF2B5EF4-FFF2-40B4-BE49-F238E27FC236}">
                  <a16:creationId xmlns:a16="http://schemas.microsoft.com/office/drawing/2014/main" id="{C12231CC-62EF-98C2-CCE8-C55461F3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1260AA67-A1EA-5468-AD71-491438073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6513" y="2416176"/>
              <a:ext cx="957263" cy="903288"/>
            </a:xfrm>
            <a:custGeom>
              <a:avLst/>
              <a:gdLst>
                <a:gd name="T0" fmla="*/ 0 w 603"/>
                <a:gd name="T1" fmla="*/ 455 h 569"/>
                <a:gd name="T2" fmla="*/ 10 w 603"/>
                <a:gd name="T3" fmla="*/ 470 h 569"/>
                <a:gd name="T4" fmla="*/ 29 w 603"/>
                <a:gd name="T5" fmla="*/ 495 h 569"/>
                <a:gd name="T6" fmla="*/ 51 w 603"/>
                <a:gd name="T7" fmla="*/ 516 h 569"/>
                <a:gd name="T8" fmla="*/ 76 w 603"/>
                <a:gd name="T9" fmla="*/ 534 h 569"/>
                <a:gd name="T10" fmla="*/ 105 w 603"/>
                <a:gd name="T11" fmla="*/ 546 h 569"/>
                <a:gd name="T12" fmla="*/ 136 w 603"/>
                <a:gd name="T13" fmla="*/ 557 h 569"/>
                <a:gd name="T14" fmla="*/ 189 w 603"/>
                <a:gd name="T15" fmla="*/ 567 h 569"/>
                <a:gd name="T16" fmla="*/ 318 w 603"/>
                <a:gd name="T17" fmla="*/ 444 h 569"/>
                <a:gd name="T18" fmla="*/ 310 w 603"/>
                <a:gd name="T19" fmla="*/ 430 h 569"/>
                <a:gd name="T20" fmla="*/ 296 w 603"/>
                <a:gd name="T21" fmla="*/ 400 h 569"/>
                <a:gd name="T22" fmla="*/ 286 w 603"/>
                <a:gd name="T23" fmla="*/ 368 h 569"/>
                <a:gd name="T24" fmla="*/ 281 w 603"/>
                <a:gd name="T25" fmla="*/ 335 h 569"/>
                <a:gd name="T26" fmla="*/ 280 w 603"/>
                <a:gd name="T27" fmla="*/ 317 h 569"/>
                <a:gd name="T28" fmla="*/ 282 w 603"/>
                <a:gd name="T29" fmla="*/ 287 h 569"/>
                <a:gd name="T30" fmla="*/ 288 w 603"/>
                <a:gd name="T31" fmla="*/ 257 h 569"/>
                <a:gd name="T32" fmla="*/ 297 w 603"/>
                <a:gd name="T33" fmla="*/ 229 h 569"/>
                <a:gd name="T34" fmla="*/ 311 w 603"/>
                <a:gd name="T35" fmla="*/ 203 h 569"/>
                <a:gd name="T36" fmla="*/ 328 w 603"/>
                <a:gd name="T37" fmla="*/ 179 h 569"/>
                <a:gd name="T38" fmla="*/ 347 w 603"/>
                <a:gd name="T39" fmla="*/ 157 h 569"/>
                <a:gd name="T40" fmla="*/ 369 w 603"/>
                <a:gd name="T41" fmla="*/ 138 h 569"/>
                <a:gd name="T42" fmla="*/ 392 w 603"/>
                <a:gd name="T43" fmla="*/ 122 h 569"/>
                <a:gd name="T44" fmla="*/ 405 w 603"/>
                <a:gd name="T45" fmla="*/ 115 h 569"/>
                <a:gd name="T46" fmla="*/ 431 w 603"/>
                <a:gd name="T47" fmla="*/ 102 h 569"/>
                <a:gd name="T48" fmla="*/ 460 w 603"/>
                <a:gd name="T49" fmla="*/ 93 h 569"/>
                <a:gd name="T50" fmla="*/ 490 w 603"/>
                <a:gd name="T51" fmla="*/ 88 h 569"/>
                <a:gd name="T52" fmla="*/ 505 w 603"/>
                <a:gd name="T53" fmla="*/ 88 h 569"/>
                <a:gd name="T54" fmla="*/ 536 w 603"/>
                <a:gd name="T55" fmla="*/ 90 h 569"/>
                <a:gd name="T56" fmla="*/ 566 w 603"/>
                <a:gd name="T57" fmla="*/ 97 h 569"/>
                <a:gd name="T58" fmla="*/ 603 w 603"/>
                <a:gd name="T59" fmla="*/ 46 h 569"/>
                <a:gd name="T60" fmla="*/ 556 w 603"/>
                <a:gd name="T61" fmla="*/ 28 h 569"/>
                <a:gd name="T62" fmla="*/ 496 w 603"/>
                <a:gd name="T63" fmla="*/ 15 h 569"/>
                <a:gd name="T64" fmla="*/ 419 w 603"/>
                <a:gd name="T65" fmla="*/ 6 h 569"/>
                <a:gd name="T66" fmla="*/ 325 w 603"/>
                <a:gd name="T67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3" h="569">
                  <a:moveTo>
                    <a:pt x="325" y="0"/>
                  </a:moveTo>
                  <a:lnTo>
                    <a:pt x="0" y="455"/>
                  </a:lnTo>
                  <a:lnTo>
                    <a:pt x="0" y="455"/>
                  </a:lnTo>
                  <a:lnTo>
                    <a:pt x="10" y="470"/>
                  </a:lnTo>
                  <a:lnTo>
                    <a:pt x="18" y="483"/>
                  </a:lnTo>
                  <a:lnTo>
                    <a:pt x="29" y="495"/>
                  </a:lnTo>
                  <a:lnTo>
                    <a:pt x="38" y="506"/>
                  </a:lnTo>
                  <a:lnTo>
                    <a:pt x="51" y="516"/>
                  </a:lnTo>
                  <a:lnTo>
                    <a:pt x="63" y="525"/>
                  </a:lnTo>
                  <a:lnTo>
                    <a:pt x="76" y="534"/>
                  </a:lnTo>
                  <a:lnTo>
                    <a:pt x="89" y="540"/>
                  </a:lnTo>
                  <a:lnTo>
                    <a:pt x="105" y="546"/>
                  </a:lnTo>
                  <a:lnTo>
                    <a:pt x="120" y="551"/>
                  </a:lnTo>
                  <a:lnTo>
                    <a:pt x="136" y="557"/>
                  </a:lnTo>
                  <a:lnTo>
                    <a:pt x="153" y="560"/>
                  </a:lnTo>
                  <a:lnTo>
                    <a:pt x="189" y="567"/>
                  </a:lnTo>
                  <a:lnTo>
                    <a:pt x="229" y="569"/>
                  </a:lnTo>
                  <a:lnTo>
                    <a:pt x="318" y="444"/>
                  </a:lnTo>
                  <a:lnTo>
                    <a:pt x="318" y="444"/>
                  </a:lnTo>
                  <a:lnTo>
                    <a:pt x="310" y="430"/>
                  </a:lnTo>
                  <a:lnTo>
                    <a:pt x="303" y="415"/>
                  </a:lnTo>
                  <a:lnTo>
                    <a:pt x="296" y="400"/>
                  </a:lnTo>
                  <a:lnTo>
                    <a:pt x="291" y="385"/>
                  </a:lnTo>
                  <a:lnTo>
                    <a:pt x="286" y="368"/>
                  </a:lnTo>
                  <a:lnTo>
                    <a:pt x="282" y="352"/>
                  </a:lnTo>
                  <a:lnTo>
                    <a:pt x="281" y="335"/>
                  </a:lnTo>
                  <a:lnTo>
                    <a:pt x="280" y="317"/>
                  </a:lnTo>
                  <a:lnTo>
                    <a:pt x="280" y="317"/>
                  </a:lnTo>
                  <a:lnTo>
                    <a:pt x="281" y="302"/>
                  </a:lnTo>
                  <a:lnTo>
                    <a:pt x="282" y="287"/>
                  </a:lnTo>
                  <a:lnTo>
                    <a:pt x="285" y="272"/>
                  </a:lnTo>
                  <a:lnTo>
                    <a:pt x="288" y="257"/>
                  </a:lnTo>
                  <a:lnTo>
                    <a:pt x="292" y="243"/>
                  </a:lnTo>
                  <a:lnTo>
                    <a:pt x="297" y="229"/>
                  </a:lnTo>
                  <a:lnTo>
                    <a:pt x="304" y="215"/>
                  </a:lnTo>
                  <a:lnTo>
                    <a:pt x="311" y="203"/>
                  </a:lnTo>
                  <a:lnTo>
                    <a:pt x="319" y="190"/>
                  </a:lnTo>
                  <a:lnTo>
                    <a:pt x="328" y="179"/>
                  </a:lnTo>
                  <a:lnTo>
                    <a:pt x="337" y="168"/>
                  </a:lnTo>
                  <a:lnTo>
                    <a:pt x="347" y="157"/>
                  </a:lnTo>
                  <a:lnTo>
                    <a:pt x="357" y="148"/>
                  </a:lnTo>
                  <a:lnTo>
                    <a:pt x="369" y="138"/>
                  </a:lnTo>
                  <a:lnTo>
                    <a:pt x="380" y="130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405" y="115"/>
                  </a:lnTo>
                  <a:lnTo>
                    <a:pt x="419" y="108"/>
                  </a:lnTo>
                  <a:lnTo>
                    <a:pt x="431" y="102"/>
                  </a:lnTo>
                  <a:lnTo>
                    <a:pt x="446" y="97"/>
                  </a:lnTo>
                  <a:lnTo>
                    <a:pt x="460" y="93"/>
                  </a:lnTo>
                  <a:lnTo>
                    <a:pt x="475" y="90"/>
                  </a:lnTo>
                  <a:lnTo>
                    <a:pt x="490" y="88"/>
                  </a:lnTo>
                  <a:lnTo>
                    <a:pt x="505" y="88"/>
                  </a:lnTo>
                  <a:lnTo>
                    <a:pt x="505" y="88"/>
                  </a:lnTo>
                  <a:lnTo>
                    <a:pt x="521" y="88"/>
                  </a:lnTo>
                  <a:lnTo>
                    <a:pt x="536" y="90"/>
                  </a:lnTo>
                  <a:lnTo>
                    <a:pt x="551" y="93"/>
                  </a:lnTo>
                  <a:lnTo>
                    <a:pt x="566" y="97"/>
                  </a:lnTo>
                  <a:lnTo>
                    <a:pt x="603" y="46"/>
                  </a:lnTo>
                  <a:lnTo>
                    <a:pt x="603" y="46"/>
                  </a:lnTo>
                  <a:lnTo>
                    <a:pt x="581" y="36"/>
                  </a:lnTo>
                  <a:lnTo>
                    <a:pt x="556" y="28"/>
                  </a:lnTo>
                  <a:lnTo>
                    <a:pt x="527" y="21"/>
                  </a:lnTo>
                  <a:lnTo>
                    <a:pt x="496" y="15"/>
                  </a:lnTo>
                  <a:lnTo>
                    <a:pt x="459" y="10"/>
                  </a:lnTo>
                  <a:lnTo>
                    <a:pt x="419" y="6"/>
                  </a:lnTo>
                  <a:lnTo>
                    <a:pt x="375" y="3"/>
                  </a:lnTo>
                  <a:lnTo>
                    <a:pt x="3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4" name="Freeform 59">
              <a:extLst>
                <a:ext uri="{FF2B5EF4-FFF2-40B4-BE49-F238E27FC236}">
                  <a16:creationId xmlns:a16="http://schemas.microsoft.com/office/drawing/2014/main" id="{3F1068D4-A28D-96A6-2955-4769DB71C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B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5" name="Freeform 60">
              <a:extLst>
                <a:ext uri="{FF2B5EF4-FFF2-40B4-BE49-F238E27FC236}">
                  <a16:creationId xmlns:a16="http://schemas.microsoft.com/office/drawing/2014/main" id="{77FB44EB-38BF-D99B-D672-63524F8C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609851"/>
              <a:ext cx="177800" cy="511175"/>
            </a:xfrm>
            <a:custGeom>
              <a:avLst/>
              <a:gdLst>
                <a:gd name="T0" fmla="*/ 112 w 112"/>
                <a:gd name="T1" fmla="*/ 0 h 322"/>
                <a:gd name="T2" fmla="*/ 112 w 112"/>
                <a:gd name="T3" fmla="*/ 0 h 322"/>
                <a:gd name="T4" fmla="*/ 100 w 112"/>
                <a:gd name="T5" fmla="*/ 8 h 322"/>
                <a:gd name="T6" fmla="*/ 89 w 112"/>
                <a:gd name="T7" fmla="*/ 16 h 322"/>
                <a:gd name="T8" fmla="*/ 77 w 112"/>
                <a:gd name="T9" fmla="*/ 26 h 322"/>
                <a:gd name="T10" fmla="*/ 67 w 112"/>
                <a:gd name="T11" fmla="*/ 35 h 322"/>
                <a:gd name="T12" fmla="*/ 57 w 112"/>
                <a:gd name="T13" fmla="*/ 46 h 322"/>
                <a:gd name="T14" fmla="*/ 48 w 112"/>
                <a:gd name="T15" fmla="*/ 57 h 322"/>
                <a:gd name="T16" fmla="*/ 39 w 112"/>
                <a:gd name="T17" fmla="*/ 68 h 322"/>
                <a:gd name="T18" fmla="*/ 31 w 112"/>
                <a:gd name="T19" fmla="*/ 81 h 322"/>
                <a:gd name="T20" fmla="*/ 24 w 112"/>
                <a:gd name="T21" fmla="*/ 93 h 322"/>
                <a:gd name="T22" fmla="*/ 17 w 112"/>
                <a:gd name="T23" fmla="*/ 107 h 322"/>
                <a:gd name="T24" fmla="*/ 12 w 112"/>
                <a:gd name="T25" fmla="*/ 121 h 322"/>
                <a:gd name="T26" fmla="*/ 8 w 112"/>
                <a:gd name="T27" fmla="*/ 135 h 322"/>
                <a:gd name="T28" fmla="*/ 5 w 112"/>
                <a:gd name="T29" fmla="*/ 150 h 322"/>
                <a:gd name="T30" fmla="*/ 2 w 112"/>
                <a:gd name="T31" fmla="*/ 165 h 322"/>
                <a:gd name="T32" fmla="*/ 1 w 112"/>
                <a:gd name="T33" fmla="*/ 180 h 322"/>
                <a:gd name="T34" fmla="*/ 0 w 112"/>
                <a:gd name="T35" fmla="*/ 195 h 322"/>
                <a:gd name="T36" fmla="*/ 0 w 112"/>
                <a:gd name="T37" fmla="*/ 195 h 322"/>
                <a:gd name="T38" fmla="*/ 1 w 112"/>
                <a:gd name="T39" fmla="*/ 213 h 322"/>
                <a:gd name="T40" fmla="*/ 2 w 112"/>
                <a:gd name="T41" fmla="*/ 230 h 322"/>
                <a:gd name="T42" fmla="*/ 6 w 112"/>
                <a:gd name="T43" fmla="*/ 246 h 322"/>
                <a:gd name="T44" fmla="*/ 11 w 112"/>
                <a:gd name="T45" fmla="*/ 263 h 322"/>
                <a:gd name="T46" fmla="*/ 16 w 112"/>
                <a:gd name="T47" fmla="*/ 278 h 322"/>
                <a:gd name="T48" fmla="*/ 23 w 112"/>
                <a:gd name="T49" fmla="*/ 293 h 322"/>
                <a:gd name="T50" fmla="*/ 30 w 112"/>
                <a:gd name="T51" fmla="*/ 308 h 322"/>
                <a:gd name="T52" fmla="*/ 38 w 112"/>
                <a:gd name="T53" fmla="*/ 322 h 322"/>
                <a:gd name="T54" fmla="*/ 60 w 112"/>
                <a:gd name="T55" fmla="*/ 292 h 322"/>
                <a:gd name="T56" fmla="*/ 60 w 112"/>
                <a:gd name="T57" fmla="*/ 292 h 322"/>
                <a:gd name="T58" fmla="*/ 50 w 112"/>
                <a:gd name="T59" fmla="*/ 279 h 322"/>
                <a:gd name="T60" fmla="*/ 44 w 112"/>
                <a:gd name="T61" fmla="*/ 265 h 322"/>
                <a:gd name="T62" fmla="*/ 37 w 112"/>
                <a:gd name="T63" fmla="*/ 250 h 322"/>
                <a:gd name="T64" fmla="*/ 31 w 112"/>
                <a:gd name="T65" fmla="*/ 235 h 322"/>
                <a:gd name="T66" fmla="*/ 27 w 112"/>
                <a:gd name="T67" fmla="*/ 220 h 322"/>
                <a:gd name="T68" fmla="*/ 23 w 112"/>
                <a:gd name="T69" fmla="*/ 205 h 322"/>
                <a:gd name="T70" fmla="*/ 22 w 112"/>
                <a:gd name="T71" fmla="*/ 188 h 322"/>
                <a:gd name="T72" fmla="*/ 20 w 112"/>
                <a:gd name="T73" fmla="*/ 172 h 322"/>
                <a:gd name="T74" fmla="*/ 20 w 112"/>
                <a:gd name="T75" fmla="*/ 172 h 322"/>
                <a:gd name="T76" fmla="*/ 22 w 112"/>
                <a:gd name="T77" fmla="*/ 158 h 322"/>
                <a:gd name="T78" fmla="*/ 22 w 112"/>
                <a:gd name="T79" fmla="*/ 144 h 322"/>
                <a:gd name="T80" fmla="*/ 27 w 112"/>
                <a:gd name="T81" fmla="*/ 119 h 322"/>
                <a:gd name="T82" fmla="*/ 35 w 112"/>
                <a:gd name="T83" fmla="*/ 95 h 322"/>
                <a:gd name="T84" fmla="*/ 46 w 112"/>
                <a:gd name="T85" fmla="*/ 73 h 322"/>
                <a:gd name="T86" fmla="*/ 59 w 112"/>
                <a:gd name="T87" fmla="*/ 52 h 322"/>
                <a:gd name="T88" fmla="*/ 75 w 112"/>
                <a:gd name="T89" fmla="*/ 33 h 322"/>
                <a:gd name="T90" fmla="*/ 93 w 112"/>
                <a:gd name="T91" fmla="*/ 15 h 322"/>
                <a:gd name="T92" fmla="*/ 112 w 112"/>
                <a:gd name="T9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322">
                  <a:moveTo>
                    <a:pt x="112" y="0"/>
                  </a:moveTo>
                  <a:lnTo>
                    <a:pt x="112" y="0"/>
                  </a:lnTo>
                  <a:lnTo>
                    <a:pt x="100" y="8"/>
                  </a:lnTo>
                  <a:lnTo>
                    <a:pt x="89" y="16"/>
                  </a:lnTo>
                  <a:lnTo>
                    <a:pt x="77" y="26"/>
                  </a:lnTo>
                  <a:lnTo>
                    <a:pt x="67" y="35"/>
                  </a:lnTo>
                  <a:lnTo>
                    <a:pt x="57" y="46"/>
                  </a:lnTo>
                  <a:lnTo>
                    <a:pt x="48" y="57"/>
                  </a:lnTo>
                  <a:lnTo>
                    <a:pt x="39" y="68"/>
                  </a:lnTo>
                  <a:lnTo>
                    <a:pt x="31" y="81"/>
                  </a:lnTo>
                  <a:lnTo>
                    <a:pt x="24" y="93"/>
                  </a:lnTo>
                  <a:lnTo>
                    <a:pt x="17" y="107"/>
                  </a:lnTo>
                  <a:lnTo>
                    <a:pt x="12" y="121"/>
                  </a:lnTo>
                  <a:lnTo>
                    <a:pt x="8" y="135"/>
                  </a:lnTo>
                  <a:lnTo>
                    <a:pt x="5" y="150"/>
                  </a:lnTo>
                  <a:lnTo>
                    <a:pt x="2" y="165"/>
                  </a:lnTo>
                  <a:lnTo>
                    <a:pt x="1" y="18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213"/>
                  </a:lnTo>
                  <a:lnTo>
                    <a:pt x="2" y="230"/>
                  </a:lnTo>
                  <a:lnTo>
                    <a:pt x="6" y="246"/>
                  </a:lnTo>
                  <a:lnTo>
                    <a:pt x="11" y="263"/>
                  </a:lnTo>
                  <a:lnTo>
                    <a:pt x="16" y="278"/>
                  </a:lnTo>
                  <a:lnTo>
                    <a:pt x="23" y="293"/>
                  </a:lnTo>
                  <a:lnTo>
                    <a:pt x="30" y="308"/>
                  </a:lnTo>
                  <a:lnTo>
                    <a:pt x="38" y="322"/>
                  </a:lnTo>
                  <a:lnTo>
                    <a:pt x="60" y="292"/>
                  </a:lnTo>
                  <a:lnTo>
                    <a:pt x="60" y="292"/>
                  </a:lnTo>
                  <a:lnTo>
                    <a:pt x="50" y="279"/>
                  </a:lnTo>
                  <a:lnTo>
                    <a:pt x="44" y="265"/>
                  </a:lnTo>
                  <a:lnTo>
                    <a:pt x="37" y="250"/>
                  </a:lnTo>
                  <a:lnTo>
                    <a:pt x="31" y="235"/>
                  </a:lnTo>
                  <a:lnTo>
                    <a:pt x="27" y="220"/>
                  </a:lnTo>
                  <a:lnTo>
                    <a:pt x="23" y="205"/>
                  </a:lnTo>
                  <a:lnTo>
                    <a:pt x="22" y="188"/>
                  </a:lnTo>
                  <a:lnTo>
                    <a:pt x="20" y="172"/>
                  </a:lnTo>
                  <a:lnTo>
                    <a:pt x="20" y="172"/>
                  </a:lnTo>
                  <a:lnTo>
                    <a:pt x="22" y="158"/>
                  </a:lnTo>
                  <a:lnTo>
                    <a:pt x="22" y="144"/>
                  </a:lnTo>
                  <a:lnTo>
                    <a:pt x="27" y="119"/>
                  </a:lnTo>
                  <a:lnTo>
                    <a:pt x="35" y="95"/>
                  </a:lnTo>
                  <a:lnTo>
                    <a:pt x="46" y="73"/>
                  </a:lnTo>
                  <a:lnTo>
                    <a:pt x="59" y="52"/>
                  </a:lnTo>
                  <a:lnTo>
                    <a:pt x="75" y="33"/>
                  </a:lnTo>
                  <a:lnTo>
                    <a:pt x="93" y="15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6" name="Freeform 61">
              <a:extLst>
                <a:ext uri="{FF2B5EF4-FFF2-40B4-BE49-F238E27FC236}">
                  <a16:creationId xmlns:a16="http://schemas.microsoft.com/office/drawing/2014/main" id="{FAA8FAF0-E71E-F80F-062F-F9950340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B93AD920-6DA3-5686-E4C3-1108048C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763" y="2555876"/>
              <a:ext cx="422275" cy="517525"/>
            </a:xfrm>
            <a:custGeom>
              <a:avLst/>
              <a:gdLst>
                <a:gd name="T0" fmla="*/ 205 w 266"/>
                <a:gd name="T1" fmla="*/ 0 h 326"/>
                <a:gd name="T2" fmla="*/ 205 w 266"/>
                <a:gd name="T3" fmla="*/ 0 h 326"/>
                <a:gd name="T4" fmla="*/ 190 w 266"/>
                <a:gd name="T5" fmla="*/ 0 h 326"/>
                <a:gd name="T6" fmla="*/ 175 w 266"/>
                <a:gd name="T7" fmla="*/ 2 h 326"/>
                <a:gd name="T8" fmla="*/ 160 w 266"/>
                <a:gd name="T9" fmla="*/ 5 h 326"/>
                <a:gd name="T10" fmla="*/ 146 w 266"/>
                <a:gd name="T11" fmla="*/ 9 h 326"/>
                <a:gd name="T12" fmla="*/ 131 w 266"/>
                <a:gd name="T13" fmla="*/ 14 h 326"/>
                <a:gd name="T14" fmla="*/ 119 w 266"/>
                <a:gd name="T15" fmla="*/ 20 h 326"/>
                <a:gd name="T16" fmla="*/ 105 w 266"/>
                <a:gd name="T17" fmla="*/ 27 h 326"/>
                <a:gd name="T18" fmla="*/ 92 w 266"/>
                <a:gd name="T19" fmla="*/ 34 h 326"/>
                <a:gd name="T20" fmla="*/ 92 w 266"/>
                <a:gd name="T21" fmla="*/ 34 h 326"/>
                <a:gd name="T22" fmla="*/ 73 w 266"/>
                <a:gd name="T23" fmla="*/ 49 h 326"/>
                <a:gd name="T24" fmla="*/ 55 w 266"/>
                <a:gd name="T25" fmla="*/ 67 h 326"/>
                <a:gd name="T26" fmla="*/ 39 w 266"/>
                <a:gd name="T27" fmla="*/ 86 h 326"/>
                <a:gd name="T28" fmla="*/ 26 w 266"/>
                <a:gd name="T29" fmla="*/ 107 h 326"/>
                <a:gd name="T30" fmla="*/ 15 w 266"/>
                <a:gd name="T31" fmla="*/ 129 h 326"/>
                <a:gd name="T32" fmla="*/ 7 w 266"/>
                <a:gd name="T33" fmla="*/ 153 h 326"/>
                <a:gd name="T34" fmla="*/ 2 w 266"/>
                <a:gd name="T35" fmla="*/ 178 h 326"/>
                <a:gd name="T36" fmla="*/ 2 w 266"/>
                <a:gd name="T37" fmla="*/ 192 h 326"/>
                <a:gd name="T38" fmla="*/ 0 w 266"/>
                <a:gd name="T39" fmla="*/ 206 h 326"/>
                <a:gd name="T40" fmla="*/ 0 w 266"/>
                <a:gd name="T41" fmla="*/ 206 h 326"/>
                <a:gd name="T42" fmla="*/ 2 w 266"/>
                <a:gd name="T43" fmla="*/ 222 h 326"/>
                <a:gd name="T44" fmla="*/ 3 w 266"/>
                <a:gd name="T45" fmla="*/ 239 h 326"/>
                <a:gd name="T46" fmla="*/ 7 w 266"/>
                <a:gd name="T47" fmla="*/ 254 h 326"/>
                <a:gd name="T48" fmla="*/ 11 w 266"/>
                <a:gd name="T49" fmla="*/ 269 h 326"/>
                <a:gd name="T50" fmla="*/ 17 w 266"/>
                <a:gd name="T51" fmla="*/ 284 h 326"/>
                <a:gd name="T52" fmla="*/ 24 w 266"/>
                <a:gd name="T53" fmla="*/ 299 h 326"/>
                <a:gd name="T54" fmla="*/ 30 w 266"/>
                <a:gd name="T55" fmla="*/ 313 h 326"/>
                <a:gd name="T56" fmla="*/ 40 w 266"/>
                <a:gd name="T57" fmla="*/ 326 h 326"/>
                <a:gd name="T58" fmla="*/ 84 w 266"/>
                <a:gd name="T59" fmla="*/ 264 h 326"/>
                <a:gd name="T60" fmla="*/ 84 w 266"/>
                <a:gd name="T61" fmla="*/ 264 h 326"/>
                <a:gd name="T62" fmla="*/ 80 w 266"/>
                <a:gd name="T63" fmla="*/ 251 h 326"/>
                <a:gd name="T64" fmla="*/ 76 w 266"/>
                <a:gd name="T65" fmla="*/ 239 h 326"/>
                <a:gd name="T66" fmla="*/ 75 w 266"/>
                <a:gd name="T67" fmla="*/ 226 h 326"/>
                <a:gd name="T68" fmla="*/ 73 w 266"/>
                <a:gd name="T69" fmla="*/ 213 h 326"/>
                <a:gd name="T70" fmla="*/ 73 w 266"/>
                <a:gd name="T71" fmla="*/ 213 h 326"/>
                <a:gd name="T72" fmla="*/ 75 w 266"/>
                <a:gd name="T73" fmla="*/ 199 h 326"/>
                <a:gd name="T74" fmla="*/ 76 w 266"/>
                <a:gd name="T75" fmla="*/ 186 h 326"/>
                <a:gd name="T76" fmla="*/ 80 w 266"/>
                <a:gd name="T77" fmla="*/ 173 h 326"/>
                <a:gd name="T78" fmla="*/ 84 w 266"/>
                <a:gd name="T79" fmla="*/ 162 h 326"/>
                <a:gd name="T80" fmla="*/ 90 w 266"/>
                <a:gd name="T81" fmla="*/ 149 h 326"/>
                <a:gd name="T82" fmla="*/ 97 w 266"/>
                <a:gd name="T83" fmla="*/ 138 h 326"/>
                <a:gd name="T84" fmla="*/ 103 w 266"/>
                <a:gd name="T85" fmla="*/ 129 h 326"/>
                <a:gd name="T86" fmla="*/ 113 w 266"/>
                <a:gd name="T87" fmla="*/ 119 h 326"/>
                <a:gd name="T88" fmla="*/ 123 w 266"/>
                <a:gd name="T89" fmla="*/ 111 h 326"/>
                <a:gd name="T90" fmla="*/ 132 w 266"/>
                <a:gd name="T91" fmla="*/ 102 h 326"/>
                <a:gd name="T92" fmla="*/ 143 w 266"/>
                <a:gd name="T93" fmla="*/ 96 h 326"/>
                <a:gd name="T94" fmla="*/ 154 w 266"/>
                <a:gd name="T95" fmla="*/ 90 h 326"/>
                <a:gd name="T96" fmla="*/ 167 w 266"/>
                <a:gd name="T97" fmla="*/ 86 h 326"/>
                <a:gd name="T98" fmla="*/ 179 w 266"/>
                <a:gd name="T99" fmla="*/ 83 h 326"/>
                <a:gd name="T100" fmla="*/ 193 w 266"/>
                <a:gd name="T101" fmla="*/ 80 h 326"/>
                <a:gd name="T102" fmla="*/ 207 w 266"/>
                <a:gd name="T103" fmla="*/ 80 h 326"/>
                <a:gd name="T104" fmla="*/ 207 w 266"/>
                <a:gd name="T105" fmla="*/ 80 h 326"/>
                <a:gd name="T106" fmla="*/ 215 w 266"/>
                <a:gd name="T107" fmla="*/ 80 h 326"/>
                <a:gd name="T108" fmla="*/ 266 w 266"/>
                <a:gd name="T109" fmla="*/ 9 h 326"/>
                <a:gd name="T110" fmla="*/ 266 w 266"/>
                <a:gd name="T111" fmla="*/ 9 h 326"/>
                <a:gd name="T112" fmla="*/ 251 w 266"/>
                <a:gd name="T113" fmla="*/ 5 h 326"/>
                <a:gd name="T114" fmla="*/ 236 w 266"/>
                <a:gd name="T115" fmla="*/ 2 h 326"/>
                <a:gd name="T116" fmla="*/ 221 w 266"/>
                <a:gd name="T117" fmla="*/ 0 h 326"/>
                <a:gd name="T118" fmla="*/ 205 w 266"/>
                <a:gd name="T11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26">
                  <a:moveTo>
                    <a:pt x="205" y="0"/>
                  </a:moveTo>
                  <a:lnTo>
                    <a:pt x="205" y="0"/>
                  </a:lnTo>
                  <a:lnTo>
                    <a:pt x="190" y="0"/>
                  </a:lnTo>
                  <a:lnTo>
                    <a:pt x="175" y="2"/>
                  </a:lnTo>
                  <a:lnTo>
                    <a:pt x="160" y="5"/>
                  </a:lnTo>
                  <a:lnTo>
                    <a:pt x="146" y="9"/>
                  </a:lnTo>
                  <a:lnTo>
                    <a:pt x="131" y="14"/>
                  </a:lnTo>
                  <a:lnTo>
                    <a:pt x="119" y="20"/>
                  </a:lnTo>
                  <a:lnTo>
                    <a:pt x="105" y="27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73" y="49"/>
                  </a:lnTo>
                  <a:lnTo>
                    <a:pt x="55" y="67"/>
                  </a:lnTo>
                  <a:lnTo>
                    <a:pt x="39" y="86"/>
                  </a:lnTo>
                  <a:lnTo>
                    <a:pt x="26" y="107"/>
                  </a:lnTo>
                  <a:lnTo>
                    <a:pt x="15" y="129"/>
                  </a:lnTo>
                  <a:lnTo>
                    <a:pt x="7" y="153"/>
                  </a:lnTo>
                  <a:lnTo>
                    <a:pt x="2" y="178"/>
                  </a:lnTo>
                  <a:lnTo>
                    <a:pt x="2" y="192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22"/>
                  </a:lnTo>
                  <a:lnTo>
                    <a:pt x="3" y="239"/>
                  </a:lnTo>
                  <a:lnTo>
                    <a:pt x="7" y="254"/>
                  </a:lnTo>
                  <a:lnTo>
                    <a:pt x="11" y="269"/>
                  </a:lnTo>
                  <a:lnTo>
                    <a:pt x="17" y="284"/>
                  </a:lnTo>
                  <a:lnTo>
                    <a:pt x="24" y="299"/>
                  </a:lnTo>
                  <a:lnTo>
                    <a:pt x="30" y="313"/>
                  </a:lnTo>
                  <a:lnTo>
                    <a:pt x="40" y="326"/>
                  </a:lnTo>
                  <a:lnTo>
                    <a:pt x="84" y="264"/>
                  </a:lnTo>
                  <a:lnTo>
                    <a:pt x="84" y="264"/>
                  </a:lnTo>
                  <a:lnTo>
                    <a:pt x="80" y="251"/>
                  </a:lnTo>
                  <a:lnTo>
                    <a:pt x="76" y="239"/>
                  </a:lnTo>
                  <a:lnTo>
                    <a:pt x="75" y="226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5" y="199"/>
                  </a:lnTo>
                  <a:lnTo>
                    <a:pt x="76" y="186"/>
                  </a:lnTo>
                  <a:lnTo>
                    <a:pt x="80" y="173"/>
                  </a:lnTo>
                  <a:lnTo>
                    <a:pt x="84" y="162"/>
                  </a:lnTo>
                  <a:lnTo>
                    <a:pt x="90" y="149"/>
                  </a:lnTo>
                  <a:lnTo>
                    <a:pt x="97" y="138"/>
                  </a:lnTo>
                  <a:lnTo>
                    <a:pt x="103" y="129"/>
                  </a:lnTo>
                  <a:lnTo>
                    <a:pt x="113" y="119"/>
                  </a:lnTo>
                  <a:lnTo>
                    <a:pt x="123" y="111"/>
                  </a:lnTo>
                  <a:lnTo>
                    <a:pt x="132" y="102"/>
                  </a:lnTo>
                  <a:lnTo>
                    <a:pt x="143" y="96"/>
                  </a:lnTo>
                  <a:lnTo>
                    <a:pt x="154" y="90"/>
                  </a:lnTo>
                  <a:lnTo>
                    <a:pt x="167" y="86"/>
                  </a:lnTo>
                  <a:lnTo>
                    <a:pt x="179" y="83"/>
                  </a:lnTo>
                  <a:lnTo>
                    <a:pt x="193" y="80"/>
                  </a:lnTo>
                  <a:lnTo>
                    <a:pt x="207" y="80"/>
                  </a:lnTo>
                  <a:lnTo>
                    <a:pt x="207" y="80"/>
                  </a:lnTo>
                  <a:lnTo>
                    <a:pt x="215" y="80"/>
                  </a:lnTo>
                  <a:lnTo>
                    <a:pt x="266" y="9"/>
                  </a:lnTo>
                  <a:lnTo>
                    <a:pt x="266" y="9"/>
                  </a:lnTo>
                  <a:lnTo>
                    <a:pt x="251" y="5"/>
                  </a:lnTo>
                  <a:lnTo>
                    <a:pt x="236" y="2"/>
                  </a:lnTo>
                  <a:lnTo>
                    <a:pt x="221" y="0"/>
                  </a:lnTo>
                  <a:lnTo>
                    <a:pt x="2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8" name="Freeform 63">
              <a:extLst>
                <a:ext uri="{FF2B5EF4-FFF2-40B4-BE49-F238E27FC236}">
                  <a16:creationId xmlns:a16="http://schemas.microsoft.com/office/drawing/2014/main" id="{A8D69287-6B1E-2C16-7E2D-AF315E7F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9" name="Freeform 64">
              <a:extLst>
                <a:ext uri="{FF2B5EF4-FFF2-40B4-BE49-F238E27FC236}">
                  <a16:creationId xmlns:a16="http://schemas.microsoft.com/office/drawing/2014/main" id="{19C13B19-4650-065B-79B8-1D5A9DA39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650" y="2682876"/>
              <a:ext cx="225425" cy="292100"/>
            </a:xfrm>
            <a:custGeom>
              <a:avLst/>
              <a:gdLst>
                <a:gd name="T0" fmla="*/ 134 w 142"/>
                <a:gd name="T1" fmla="*/ 0 h 184"/>
                <a:gd name="T2" fmla="*/ 134 w 142"/>
                <a:gd name="T3" fmla="*/ 0 h 184"/>
                <a:gd name="T4" fmla="*/ 120 w 142"/>
                <a:gd name="T5" fmla="*/ 0 h 184"/>
                <a:gd name="T6" fmla="*/ 106 w 142"/>
                <a:gd name="T7" fmla="*/ 3 h 184"/>
                <a:gd name="T8" fmla="*/ 94 w 142"/>
                <a:gd name="T9" fmla="*/ 6 h 184"/>
                <a:gd name="T10" fmla="*/ 81 w 142"/>
                <a:gd name="T11" fmla="*/ 10 h 184"/>
                <a:gd name="T12" fmla="*/ 70 w 142"/>
                <a:gd name="T13" fmla="*/ 16 h 184"/>
                <a:gd name="T14" fmla="*/ 59 w 142"/>
                <a:gd name="T15" fmla="*/ 22 h 184"/>
                <a:gd name="T16" fmla="*/ 50 w 142"/>
                <a:gd name="T17" fmla="*/ 31 h 184"/>
                <a:gd name="T18" fmla="*/ 40 w 142"/>
                <a:gd name="T19" fmla="*/ 39 h 184"/>
                <a:gd name="T20" fmla="*/ 30 w 142"/>
                <a:gd name="T21" fmla="*/ 49 h 184"/>
                <a:gd name="T22" fmla="*/ 24 w 142"/>
                <a:gd name="T23" fmla="*/ 58 h 184"/>
                <a:gd name="T24" fmla="*/ 17 w 142"/>
                <a:gd name="T25" fmla="*/ 69 h 184"/>
                <a:gd name="T26" fmla="*/ 11 w 142"/>
                <a:gd name="T27" fmla="*/ 82 h 184"/>
                <a:gd name="T28" fmla="*/ 7 w 142"/>
                <a:gd name="T29" fmla="*/ 93 h 184"/>
                <a:gd name="T30" fmla="*/ 3 w 142"/>
                <a:gd name="T31" fmla="*/ 106 h 184"/>
                <a:gd name="T32" fmla="*/ 2 w 142"/>
                <a:gd name="T33" fmla="*/ 119 h 184"/>
                <a:gd name="T34" fmla="*/ 0 w 142"/>
                <a:gd name="T35" fmla="*/ 133 h 184"/>
                <a:gd name="T36" fmla="*/ 0 w 142"/>
                <a:gd name="T37" fmla="*/ 133 h 184"/>
                <a:gd name="T38" fmla="*/ 2 w 142"/>
                <a:gd name="T39" fmla="*/ 146 h 184"/>
                <a:gd name="T40" fmla="*/ 3 w 142"/>
                <a:gd name="T41" fmla="*/ 159 h 184"/>
                <a:gd name="T42" fmla="*/ 7 w 142"/>
                <a:gd name="T43" fmla="*/ 171 h 184"/>
                <a:gd name="T44" fmla="*/ 11 w 142"/>
                <a:gd name="T45" fmla="*/ 184 h 184"/>
                <a:gd name="T46" fmla="*/ 75 w 142"/>
                <a:gd name="T47" fmla="*/ 94 h 184"/>
                <a:gd name="T48" fmla="*/ 75 w 142"/>
                <a:gd name="T49" fmla="*/ 94 h 184"/>
                <a:gd name="T50" fmla="*/ 69 w 142"/>
                <a:gd name="T51" fmla="*/ 91 h 184"/>
                <a:gd name="T52" fmla="*/ 64 w 142"/>
                <a:gd name="T53" fmla="*/ 87 h 184"/>
                <a:gd name="T54" fmla="*/ 59 w 142"/>
                <a:gd name="T55" fmla="*/ 82 h 184"/>
                <a:gd name="T56" fmla="*/ 57 w 142"/>
                <a:gd name="T57" fmla="*/ 76 h 184"/>
                <a:gd name="T58" fmla="*/ 57 w 142"/>
                <a:gd name="T59" fmla="*/ 76 h 184"/>
                <a:gd name="T60" fmla="*/ 57 w 142"/>
                <a:gd name="T61" fmla="*/ 69 h 184"/>
                <a:gd name="T62" fmla="*/ 58 w 142"/>
                <a:gd name="T63" fmla="*/ 62 h 184"/>
                <a:gd name="T64" fmla="*/ 62 w 142"/>
                <a:gd name="T65" fmla="*/ 54 h 184"/>
                <a:gd name="T66" fmla="*/ 68 w 142"/>
                <a:gd name="T67" fmla="*/ 47 h 184"/>
                <a:gd name="T68" fmla="*/ 76 w 142"/>
                <a:gd name="T69" fmla="*/ 42 h 184"/>
                <a:gd name="T70" fmla="*/ 86 w 142"/>
                <a:gd name="T71" fmla="*/ 35 h 184"/>
                <a:gd name="T72" fmla="*/ 97 w 142"/>
                <a:gd name="T73" fmla="*/ 31 h 184"/>
                <a:gd name="T74" fmla="*/ 109 w 142"/>
                <a:gd name="T75" fmla="*/ 27 h 184"/>
                <a:gd name="T76" fmla="*/ 109 w 142"/>
                <a:gd name="T77" fmla="*/ 27 h 184"/>
                <a:gd name="T78" fmla="*/ 126 w 142"/>
                <a:gd name="T79" fmla="*/ 24 h 184"/>
                <a:gd name="T80" fmla="*/ 142 w 142"/>
                <a:gd name="T81" fmla="*/ 0 h 184"/>
                <a:gd name="T82" fmla="*/ 142 w 142"/>
                <a:gd name="T83" fmla="*/ 0 h 184"/>
                <a:gd name="T84" fmla="*/ 134 w 142"/>
                <a:gd name="T8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" h="184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6"/>
                  </a:lnTo>
                  <a:lnTo>
                    <a:pt x="59" y="22"/>
                  </a:lnTo>
                  <a:lnTo>
                    <a:pt x="50" y="31"/>
                  </a:lnTo>
                  <a:lnTo>
                    <a:pt x="40" y="39"/>
                  </a:lnTo>
                  <a:lnTo>
                    <a:pt x="30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3"/>
                  </a:lnTo>
                  <a:lnTo>
                    <a:pt x="3" y="106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3" y="159"/>
                  </a:lnTo>
                  <a:lnTo>
                    <a:pt x="7" y="171"/>
                  </a:lnTo>
                  <a:lnTo>
                    <a:pt x="11" y="184"/>
                  </a:lnTo>
                  <a:lnTo>
                    <a:pt x="75" y="94"/>
                  </a:lnTo>
                  <a:lnTo>
                    <a:pt x="75" y="94"/>
                  </a:lnTo>
                  <a:lnTo>
                    <a:pt x="69" y="91"/>
                  </a:lnTo>
                  <a:lnTo>
                    <a:pt x="64" y="87"/>
                  </a:lnTo>
                  <a:lnTo>
                    <a:pt x="59" y="82"/>
                  </a:lnTo>
                  <a:lnTo>
                    <a:pt x="57" y="76"/>
                  </a:lnTo>
                  <a:lnTo>
                    <a:pt x="57" y="76"/>
                  </a:lnTo>
                  <a:lnTo>
                    <a:pt x="57" y="69"/>
                  </a:lnTo>
                  <a:lnTo>
                    <a:pt x="58" y="62"/>
                  </a:lnTo>
                  <a:lnTo>
                    <a:pt x="62" y="54"/>
                  </a:lnTo>
                  <a:lnTo>
                    <a:pt x="68" y="47"/>
                  </a:lnTo>
                  <a:lnTo>
                    <a:pt x="76" y="42"/>
                  </a:lnTo>
                  <a:lnTo>
                    <a:pt x="86" y="35"/>
                  </a:lnTo>
                  <a:lnTo>
                    <a:pt x="97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26" y="24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2CA41C1F-AD2D-13C5-8FCF-B176C1B8B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1" name="Freeform 66">
              <a:extLst>
                <a:ext uri="{FF2B5EF4-FFF2-40B4-BE49-F238E27FC236}">
                  <a16:creationId xmlns:a16="http://schemas.microsoft.com/office/drawing/2014/main" id="{88E2CE2B-9BF7-430B-F133-8820902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20976"/>
              <a:ext cx="109538" cy="111125"/>
            </a:xfrm>
            <a:custGeom>
              <a:avLst/>
              <a:gdLst>
                <a:gd name="T0" fmla="*/ 69 w 69"/>
                <a:gd name="T1" fmla="*/ 0 h 70"/>
                <a:gd name="T2" fmla="*/ 69 w 69"/>
                <a:gd name="T3" fmla="*/ 0 h 70"/>
                <a:gd name="T4" fmla="*/ 52 w 69"/>
                <a:gd name="T5" fmla="*/ 3 h 70"/>
                <a:gd name="T6" fmla="*/ 52 w 69"/>
                <a:gd name="T7" fmla="*/ 3 h 70"/>
                <a:gd name="T8" fmla="*/ 40 w 69"/>
                <a:gd name="T9" fmla="*/ 7 h 70"/>
                <a:gd name="T10" fmla="*/ 29 w 69"/>
                <a:gd name="T11" fmla="*/ 11 h 70"/>
                <a:gd name="T12" fmla="*/ 19 w 69"/>
                <a:gd name="T13" fmla="*/ 18 h 70"/>
                <a:gd name="T14" fmla="*/ 11 w 69"/>
                <a:gd name="T15" fmla="*/ 23 h 70"/>
                <a:gd name="T16" fmla="*/ 5 w 69"/>
                <a:gd name="T17" fmla="*/ 30 h 70"/>
                <a:gd name="T18" fmla="*/ 1 w 69"/>
                <a:gd name="T19" fmla="*/ 38 h 70"/>
                <a:gd name="T20" fmla="*/ 0 w 69"/>
                <a:gd name="T21" fmla="*/ 45 h 70"/>
                <a:gd name="T22" fmla="*/ 0 w 69"/>
                <a:gd name="T23" fmla="*/ 52 h 70"/>
                <a:gd name="T24" fmla="*/ 0 w 69"/>
                <a:gd name="T25" fmla="*/ 52 h 70"/>
                <a:gd name="T26" fmla="*/ 2 w 69"/>
                <a:gd name="T27" fmla="*/ 58 h 70"/>
                <a:gd name="T28" fmla="*/ 7 w 69"/>
                <a:gd name="T29" fmla="*/ 63 h 70"/>
                <a:gd name="T30" fmla="*/ 12 w 69"/>
                <a:gd name="T31" fmla="*/ 67 h 70"/>
                <a:gd name="T32" fmla="*/ 18 w 69"/>
                <a:gd name="T33" fmla="*/ 70 h 70"/>
                <a:gd name="T34" fmla="*/ 69 w 69"/>
                <a:gd name="T3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70">
                  <a:moveTo>
                    <a:pt x="69" y="0"/>
                  </a:moveTo>
                  <a:lnTo>
                    <a:pt x="69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0" y="7"/>
                  </a:lnTo>
                  <a:lnTo>
                    <a:pt x="29" y="11"/>
                  </a:lnTo>
                  <a:lnTo>
                    <a:pt x="19" y="18"/>
                  </a:lnTo>
                  <a:lnTo>
                    <a:pt x="11" y="23"/>
                  </a:lnTo>
                  <a:lnTo>
                    <a:pt x="5" y="30"/>
                  </a:lnTo>
                  <a:lnTo>
                    <a:pt x="1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58"/>
                  </a:lnTo>
                  <a:lnTo>
                    <a:pt x="7" y="63"/>
                  </a:lnTo>
                  <a:lnTo>
                    <a:pt x="12" y="67"/>
                  </a:lnTo>
                  <a:lnTo>
                    <a:pt x="18" y="70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2" name="Freeform 67">
              <a:extLst>
                <a:ext uri="{FF2B5EF4-FFF2-40B4-BE49-F238E27FC236}">
                  <a16:creationId xmlns:a16="http://schemas.microsoft.com/office/drawing/2014/main" id="{A1C47506-0666-15E7-4422-2D86F09B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3" name="Freeform 68">
              <a:extLst>
                <a:ext uri="{FF2B5EF4-FFF2-40B4-BE49-F238E27FC236}">
                  <a16:creationId xmlns:a16="http://schemas.microsoft.com/office/drawing/2014/main" id="{F82FC5F3-9D48-B660-95D7-630A1A151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427288"/>
              <a:ext cx="835025" cy="322263"/>
            </a:xfrm>
            <a:custGeom>
              <a:avLst/>
              <a:gdLst>
                <a:gd name="T0" fmla="*/ 425 w 526"/>
                <a:gd name="T1" fmla="*/ 0 h 203"/>
                <a:gd name="T2" fmla="*/ 425 w 526"/>
                <a:gd name="T3" fmla="*/ 0 h 203"/>
                <a:gd name="T4" fmla="*/ 381 w 526"/>
                <a:gd name="T5" fmla="*/ 2 h 203"/>
                <a:gd name="T6" fmla="*/ 335 w 526"/>
                <a:gd name="T7" fmla="*/ 3 h 203"/>
                <a:gd name="T8" fmla="*/ 291 w 526"/>
                <a:gd name="T9" fmla="*/ 6 h 203"/>
                <a:gd name="T10" fmla="*/ 246 w 526"/>
                <a:gd name="T11" fmla="*/ 10 h 203"/>
                <a:gd name="T12" fmla="*/ 204 w 526"/>
                <a:gd name="T13" fmla="*/ 15 h 203"/>
                <a:gd name="T14" fmla="*/ 164 w 526"/>
                <a:gd name="T15" fmla="*/ 22 h 203"/>
                <a:gd name="T16" fmla="*/ 128 w 526"/>
                <a:gd name="T17" fmla="*/ 29 h 203"/>
                <a:gd name="T18" fmla="*/ 96 w 526"/>
                <a:gd name="T19" fmla="*/ 36 h 203"/>
                <a:gd name="T20" fmla="*/ 96 w 526"/>
                <a:gd name="T21" fmla="*/ 36 h 203"/>
                <a:gd name="T22" fmla="*/ 92 w 526"/>
                <a:gd name="T23" fmla="*/ 37 h 203"/>
                <a:gd name="T24" fmla="*/ 81 w 526"/>
                <a:gd name="T25" fmla="*/ 42 h 203"/>
                <a:gd name="T26" fmla="*/ 65 w 526"/>
                <a:gd name="T27" fmla="*/ 50 h 203"/>
                <a:gd name="T28" fmla="*/ 55 w 526"/>
                <a:gd name="T29" fmla="*/ 55 h 203"/>
                <a:gd name="T30" fmla="*/ 47 w 526"/>
                <a:gd name="T31" fmla="*/ 62 h 203"/>
                <a:gd name="T32" fmla="*/ 37 w 526"/>
                <a:gd name="T33" fmla="*/ 70 h 203"/>
                <a:gd name="T34" fmla="*/ 27 w 526"/>
                <a:gd name="T35" fmla="*/ 79 h 203"/>
                <a:gd name="T36" fmla="*/ 19 w 526"/>
                <a:gd name="T37" fmla="*/ 90 h 203"/>
                <a:gd name="T38" fmla="*/ 12 w 526"/>
                <a:gd name="T39" fmla="*/ 102 h 203"/>
                <a:gd name="T40" fmla="*/ 7 w 526"/>
                <a:gd name="T41" fmla="*/ 116 h 203"/>
                <a:gd name="T42" fmla="*/ 3 w 526"/>
                <a:gd name="T43" fmla="*/ 132 h 203"/>
                <a:gd name="T44" fmla="*/ 0 w 526"/>
                <a:gd name="T45" fmla="*/ 149 h 203"/>
                <a:gd name="T46" fmla="*/ 0 w 526"/>
                <a:gd name="T47" fmla="*/ 168 h 203"/>
                <a:gd name="T48" fmla="*/ 0 w 526"/>
                <a:gd name="T49" fmla="*/ 168 h 203"/>
                <a:gd name="T50" fmla="*/ 0 w 526"/>
                <a:gd name="T51" fmla="*/ 177 h 203"/>
                <a:gd name="T52" fmla="*/ 0 w 526"/>
                <a:gd name="T53" fmla="*/ 177 h 203"/>
                <a:gd name="T54" fmla="*/ 15 w 526"/>
                <a:gd name="T55" fmla="*/ 157 h 203"/>
                <a:gd name="T56" fmla="*/ 33 w 526"/>
                <a:gd name="T57" fmla="*/ 138 h 203"/>
                <a:gd name="T58" fmla="*/ 52 w 526"/>
                <a:gd name="T59" fmla="*/ 123 h 203"/>
                <a:gd name="T60" fmla="*/ 74 w 526"/>
                <a:gd name="T61" fmla="*/ 108 h 203"/>
                <a:gd name="T62" fmla="*/ 74 w 526"/>
                <a:gd name="T63" fmla="*/ 108 h 203"/>
                <a:gd name="T64" fmla="*/ 87 w 526"/>
                <a:gd name="T65" fmla="*/ 101 h 203"/>
                <a:gd name="T66" fmla="*/ 99 w 526"/>
                <a:gd name="T67" fmla="*/ 94 h 203"/>
                <a:gd name="T68" fmla="*/ 113 w 526"/>
                <a:gd name="T69" fmla="*/ 88 h 203"/>
                <a:gd name="T70" fmla="*/ 127 w 526"/>
                <a:gd name="T71" fmla="*/ 83 h 203"/>
                <a:gd name="T72" fmla="*/ 140 w 526"/>
                <a:gd name="T73" fmla="*/ 80 h 203"/>
                <a:gd name="T74" fmla="*/ 156 w 526"/>
                <a:gd name="T75" fmla="*/ 77 h 203"/>
                <a:gd name="T76" fmla="*/ 171 w 526"/>
                <a:gd name="T77" fmla="*/ 75 h 203"/>
                <a:gd name="T78" fmla="*/ 186 w 526"/>
                <a:gd name="T79" fmla="*/ 75 h 203"/>
                <a:gd name="T80" fmla="*/ 186 w 526"/>
                <a:gd name="T81" fmla="*/ 75 h 203"/>
                <a:gd name="T82" fmla="*/ 202 w 526"/>
                <a:gd name="T83" fmla="*/ 75 h 203"/>
                <a:gd name="T84" fmla="*/ 218 w 526"/>
                <a:gd name="T85" fmla="*/ 77 h 203"/>
                <a:gd name="T86" fmla="*/ 231 w 526"/>
                <a:gd name="T87" fmla="*/ 80 h 203"/>
                <a:gd name="T88" fmla="*/ 246 w 526"/>
                <a:gd name="T89" fmla="*/ 83 h 203"/>
                <a:gd name="T90" fmla="*/ 260 w 526"/>
                <a:gd name="T91" fmla="*/ 88 h 203"/>
                <a:gd name="T92" fmla="*/ 274 w 526"/>
                <a:gd name="T93" fmla="*/ 94 h 203"/>
                <a:gd name="T94" fmla="*/ 286 w 526"/>
                <a:gd name="T95" fmla="*/ 101 h 203"/>
                <a:gd name="T96" fmla="*/ 299 w 526"/>
                <a:gd name="T97" fmla="*/ 108 h 203"/>
                <a:gd name="T98" fmla="*/ 299 w 526"/>
                <a:gd name="T99" fmla="*/ 108 h 203"/>
                <a:gd name="T100" fmla="*/ 313 w 526"/>
                <a:gd name="T101" fmla="*/ 117 h 203"/>
                <a:gd name="T102" fmla="*/ 326 w 526"/>
                <a:gd name="T103" fmla="*/ 127 h 203"/>
                <a:gd name="T104" fmla="*/ 339 w 526"/>
                <a:gd name="T105" fmla="*/ 137 h 203"/>
                <a:gd name="T106" fmla="*/ 350 w 526"/>
                <a:gd name="T107" fmla="*/ 149 h 203"/>
                <a:gd name="T108" fmla="*/ 361 w 526"/>
                <a:gd name="T109" fmla="*/ 161 h 203"/>
                <a:gd name="T110" fmla="*/ 370 w 526"/>
                <a:gd name="T111" fmla="*/ 174 h 203"/>
                <a:gd name="T112" fmla="*/ 380 w 526"/>
                <a:gd name="T113" fmla="*/ 188 h 203"/>
                <a:gd name="T114" fmla="*/ 388 w 526"/>
                <a:gd name="T115" fmla="*/ 203 h 203"/>
                <a:gd name="T116" fmla="*/ 526 w 526"/>
                <a:gd name="T117" fmla="*/ 4 h 203"/>
                <a:gd name="T118" fmla="*/ 526 w 526"/>
                <a:gd name="T119" fmla="*/ 4 h 203"/>
                <a:gd name="T120" fmla="*/ 478 w 526"/>
                <a:gd name="T121" fmla="*/ 2 h 203"/>
                <a:gd name="T122" fmla="*/ 425 w 526"/>
                <a:gd name="T12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6" h="203">
                  <a:moveTo>
                    <a:pt x="425" y="0"/>
                  </a:moveTo>
                  <a:lnTo>
                    <a:pt x="425" y="0"/>
                  </a:lnTo>
                  <a:lnTo>
                    <a:pt x="381" y="2"/>
                  </a:lnTo>
                  <a:lnTo>
                    <a:pt x="335" y="3"/>
                  </a:lnTo>
                  <a:lnTo>
                    <a:pt x="291" y="6"/>
                  </a:lnTo>
                  <a:lnTo>
                    <a:pt x="246" y="10"/>
                  </a:lnTo>
                  <a:lnTo>
                    <a:pt x="204" y="15"/>
                  </a:lnTo>
                  <a:lnTo>
                    <a:pt x="164" y="22"/>
                  </a:lnTo>
                  <a:lnTo>
                    <a:pt x="128" y="2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2" y="37"/>
                  </a:lnTo>
                  <a:lnTo>
                    <a:pt x="81" y="42"/>
                  </a:lnTo>
                  <a:lnTo>
                    <a:pt x="65" y="50"/>
                  </a:lnTo>
                  <a:lnTo>
                    <a:pt x="55" y="55"/>
                  </a:lnTo>
                  <a:lnTo>
                    <a:pt x="47" y="62"/>
                  </a:lnTo>
                  <a:lnTo>
                    <a:pt x="37" y="70"/>
                  </a:lnTo>
                  <a:lnTo>
                    <a:pt x="27" y="79"/>
                  </a:lnTo>
                  <a:lnTo>
                    <a:pt x="19" y="90"/>
                  </a:lnTo>
                  <a:lnTo>
                    <a:pt x="12" y="102"/>
                  </a:lnTo>
                  <a:lnTo>
                    <a:pt x="7" y="116"/>
                  </a:lnTo>
                  <a:lnTo>
                    <a:pt x="3" y="132"/>
                  </a:lnTo>
                  <a:lnTo>
                    <a:pt x="0" y="149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57"/>
                  </a:lnTo>
                  <a:lnTo>
                    <a:pt x="33" y="138"/>
                  </a:lnTo>
                  <a:lnTo>
                    <a:pt x="52" y="123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87" y="101"/>
                  </a:lnTo>
                  <a:lnTo>
                    <a:pt x="99" y="94"/>
                  </a:lnTo>
                  <a:lnTo>
                    <a:pt x="113" y="88"/>
                  </a:lnTo>
                  <a:lnTo>
                    <a:pt x="127" y="83"/>
                  </a:lnTo>
                  <a:lnTo>
                    <a:pt x="140" y="80"/>
                  </a:lnTo>
                  <a:lnTo>
                    <a:pt x="156" y="77"/>
                  </a:lnTo>
                  <a:lnTo>
                    <a:pt x="171" y="75"/>
                  </a:lnTo>
                  <a:lnTo>
                    <a:pt x="186" y="75"/>
                  </a:lnTo>
                  <a:lnTo>
                    <a:pt x="186" y="75"/>
                  </a:lnTo>
                  <a:lnTo>
                    <a:pt x="202" y="75"/>
                  </a:lnTo>
                  <a:lnTo>
                    <a:pt x="218" y="77"/>
                  </a:lnTo>
                  <a:lnTo>
                    <a:pt x="231" y="80"/>
                  </a:lnTo>
                  <a:lnTo>
                    <a:pt x="246" y="83"/>
                  </a:lnTo>
                  <a:lnTo>
                    <a:pt x="260" y="88"/>
                  </a:lnTo>
                  <a:lnTo>
                    <a:pt x="274" y="94"/>
                  </a:lnTo>
                  <a:lnTo>
                    <a:pt x="286" y="101"/>
                  </a:lnTo>
                  <a:lnTo>
                    <a:pt x="299" y="108"/>
                  </a:lnTo>
                  <a:lnTo>
                    <a:pt x="299" y="108"/>
                  </a:lnTo>
                  <a:lnTo>
                    <a:pt x="313" y="117"/>
                  </a:lnTo>
                  <a:lnTo>
                    <a:pt x="326" y="127"/>
                  </a:lnTo>
                  <a:lnTo>
                    <a:pt x="339" y="137"/>
                  </a:lnTo>
                  <a:lnTo>
                    <a:pt x="350" y="149"/>
                  </a:lnTo>
                  <a:lnTo>
                    <a:pt x="361" y="161"/>
                  </a:lnTo>
                  <a:lnTo>
                    <a:pt x="370" y="174"/>
                  </a:lnTo>
                  <a:lnTo>
                    <a:pt x="380" y="188"/>
                  </a:lnTo>
                  <a:lnTo>
                    <a:pt x="388" y="203"/>
                  </a:lnTo>
                  <a:lnTo>
                    <a:pt x="526" y="4"/>
                  </a:lnTo>
                  <a:lnTo>
                    <a:pt x="526" y="4"/>
                  </a:lnTo>
                  <a:lnTo>
                    <a:pt x="478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4" name="Freeform 69">
              <a:extLst>
                <a:ext uri="{FF2B5EF4-FFF2-40B4-BE49-F238E27FC236}">
                  <a16:creationId xmlns:a16="http://schemas.microsoft.com/office/drawing/2014/main" id="{509FE78E-27AB-34A3-ECCC-3F40C8C55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5" name="Freeform 70">
              <a:extLst>
                <a:ext uri="{FF2B5EF4-FFF2-40B4-BE49-F238E27FC236}">
                  <a16:creationId xmlns:a16="http://schemas.microsoft.com/office/drawing/2014/main" id="{19350E47-3538-5730-7492-DC718977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7800" y="2720976"/>
              <a:ext cx="12700" cy="42863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11 h 27"/>
                <a:gd name="T4" fmla="*/ 0 w 8"/>
                <a:gd name="T5" fmla="*/ 11 h 27"/>
                <a:gd name="T6" fmla="*/ 8 w 8"/>
                <a:gd name="T7" fmla="*/ 27 h 27"/>
                <a:gd name="T8" fmla="*/ 8 w 8"/>
                <a:gd name="T9" fmla="*/ 27 h 27"/>
                <a:gd name="T10" fmla="*/ 8 w 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6" name="Freeform 71">
              <a:extLst>
                <a:ext uri="{FF2B5EF4-FFF2-40B4-BE49-F238E27FC236}">
                  <a16:creationId xmlns:a16="http://schemas.microsoft.com/office/drawing/2014/main" id="{8B030404-8699-D9B9-93C4-DB33EC8139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3875" y="2738438"/>
              <a:ext cx="936625" cy="598488"/>
            </a:xfrm>
            <a:custGeom>
              <a:avLst/>
              <a:gdLst>
                <a:gd name="T0" fmla="*/ 0 w 590"/>
                <a:gd name="T1" fmla="*/ 322 h 377"/>
                <a:gd name="T2" fmla="*/ 0 w 590"/>
                <a:gd name="T3" fmla="*/ 322 h 377"/>
                <a:gd name="T4" fmla="*/ 15 w 590"/>
                <a:gd name="T5" fmla="*/ 333 h 377"/>
                <a:gd name="T6" fmla="*/ 32 w 590"/>
                <a:gd name="T7" fmla="*/ 344 h 377"/>
                <a:gd name="T8" fmla="*/ 42 w 590"/>
                <a:gd name="T9" fmla="*/ 332 h 377"/>
                <a:gd name="T10" fmla="*/ 42 w 590"/>
                <a:gd name="T11" fmla="*/ 332 h 377"/>
                <a:gd name="T12" fmla="*/ 20 w 590"/>
                <a:gd name="T13" fmla="*/ 328 h 377"/>
                <a:gd name="T14" fmla="*/ 0 w 590"/>
                <a:gd name="T15" fmla="*/ 322 h 377"/>
                <a:gd name="T16" fmla="*/ 582 w 590"/>
                <a:gd name="T17" fmla="*/ 0 h 377"/>
                <a:gd name="T18" fmla="*/ 312 w 590"/>
                <a:gd name="T19" fmla="*/ 377 h 377"/>
                <a:gd name="T20" fmla="*/ 312 w 590"/>
                <a:gd name="T21" fmla="*/ 377 h 377"/>
                <a:gd name="T22" fmla="*/ 336 w 590"/>
                <a:gd name="T23" fmla="*/ 375 h 377"/>
                <a:gd name="T24" fmla="*/ 358 w 590"/>
                <a:gd name="T25" fmla="*/ 372 h 377"/>
                <a:gd name="T26" fmla="*/ 380 w 590"/>
                <a:gd name="T27" fmla="*/ 368 h 377"/>
                <a:gd name="T28" fmla="*/ 400 w 590"/>
                <a:gd name="T29" fmla="*/ 364 h 377"/>
                <a:gd name="T30" fmla="*/ 419 w 590"/>
                <a:gd name="T31" fmla="*/ 358 h 377"/>
                <a:gd name="T32" fmla="*/ 437 w 590"/>
                <a:gd name="T33" fmla="*/ 351 h 377"/>
                <a:gd name="T34" fmla="*/ 455 w 590"/>
                <a:gd name="T35" fmla="*/ 344 h 377"/>
                <a:gd name="T36" fmla="*/ 470 w 590"/>
                <a:gd name="T37" fmla="*/ 337 h 377"/>
                <a:gd name="T38" fmla="*/ 484 w 590"/>
                <a:gd name="T39" fmla="*/ 329 h 377"/>
                <a:gd name="T40" fmla="*/ 498 w 590"/>
                <a:gd name="T41" fmla="*/ 319 h 377"/>
                <a:gd name="T42" fmla="*/ 509 w 590"/>
                <a:gd name="T43" fmla="*/ 311 h 377"/>
                <a:gd name="T44" fmla="*/ 520 w 590"/>
                <a:gd name="T45" fmla="*/ 300 h 377"/>
                <a:gd name="T46" fmla="*/ 528 w 590"/>
                <a:gd name="T47" fmla="*/ 291 h 377"/>
                <a:gd name="T48" fmla="*/ 536 w 590"/>
                <a:gd name="T49" fmla="*/ 280 h 377"/>
                <a:gd name="T50" fmla="*/ 542 w 590"/>
                <a:gd name="T51" fmla="*/ 269 h 377"/>
                <a:gd name="T52" fmla="*/ 547 w 590"/>
                <a:gd name="T53" fmla="*/ 256 h 377"/>
                <a:gd name="T54" fmla="*/ 547 w 590"/>
                <a:gd name="T55" fmla="*/ 256 h 377"/>
                <a:gd name="T56" fmla="*/ 560 w 590"/>
                <a:gd name="T57" fmla="*/ 211 h 377"/>
                <a:gd name="T58" fmla="*/ 566 w 590"/>
                <a:gd name="T59" fmla="*/ 183 h 377"/>
                <a:gd name="T60" fmla="*/ 573 w 590"/>
                <a:gd name="T61" fmla="*/ 153 h 377"/>
                <a:gd name="T62" fmla="*/ 579 w 590"/>
                <a:gd name="T63" fmla="*/ 120 h 377"/>
                <a:gd name="T64" fmla="*/ 583 w 590"/>
                <a:gd name="T65" fmla="*/ 85 h 377"/>
                <a:gd name="T66" fmla="*/ 587 w 590"/>
                <a:gd name="T67" fmla="*/ 51 h 377"/>
                <a:gd name="T68" fmla="*/ 590 w 590"/>
                <a:gd name="T69" fmla="*/ 16 h 377"/>
                <a:gd name="T70" fmla="*/ 590 w 590"/>
                <a:gd name="T71" fmla="*/ 16 h 377"/>
                <a:gd name="T72" fmla="*/ 582 w 590"/>
                <a:gd name="T7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0" h="377">
                  <a:moveTo>
                    <a:pt x="0" y="322"/>
                  </a:moveTo>
                  <a:lnTo>
                    <a:pt x="0" y="322"/>
                  </a:lnTo>
                  <a:lnTo>
                    <a:pt x="15" y="333"/>
                  </a:lnTo>
                  <a:lnTo>
                    <a:pt x="32" y="344"/>
                  </a:lnTo>
                  <a:lnTo>
                    <a:pt x="42" y="332"/>
                  </a:lnTo>
                  <a:lnTo>
                    <a:pt x="42" y="332"/>
                  </a:lnTo>
                  <a:lnTo>
                    <a:pt x="20" y="328"/>
                  </a:lnTo>
                  <a:lnTo>
                    <a:pt x="0" y="322"/>
                  </a:lnTo>
                  <a:close/>
                  <a:moveTo>
                    <a:pt x="582" y="0"/>
                  </a:moveTo>
                  <a:lnTo>
                    <a:pt x="312" y="377"/>
                  </a:lnTo>
                  <a:lnTo>
                    <a:pt x="312" y="377"/>
                  </a:lnTo>
                  <a:lnTo>
                    <a:pt x="336" y="375"/>
                  </a:lnTo>
                  <a:lnTo>
                    <a:pt x="358" y="372"/>
                  </a:lnTo>
                  <a:lnTo>
                    <a:pt x="380" y="368"/>
                  </a:lnTo>
                  <a:lnTo>
                    <a:pt x="400" y="364"/>
                  </a:lnTo>
                  <a:lnTo>
                    <a:pt x="419" y="358"/>
                  </a:lnTo>
                  <a:lnTo>
                    <a:pt x="437" y="351"/>
                  </a:lnTo>
                  <a:lnTo>
                    <a:pt x="455" y="344"/>
                  </a:lnTo>
                  <a:lnTo>
                    <a:pt x="470" y="337"/>
                  </a:lnTo>
                  <a:lnTo>
                    <a:pt x="484" y="329"/>
                  </a:lnTo>
                  <a:lnTo>
                    <a:pt x="498" y="319"/>
                  </a:lnTo>
                  <a:lnTo>
                    <a:pt x="509" y="311"/>
                  </a:lnTo>
                  <a:lnTo>
                    <a:pt x="520" y="300"/>
                  </a:lnTo>
                  <a:lnTo>
                    <a:pt x="528" y="291"/>
                  </a:lnTo>
                  <a:lnTo>
                    <a:pt x="536" y="280"/>
                  </a:lnTo>
                  <a:lnTo>
                    <a:pt x="542" y="269"/>
                  </a:lnTo>
                  <a:lnTo>
                    <a:pt x="547" y="256"/>
                  </a:lnTo>
                  <a:lnTo>
                    <a:pt x="547" y="256"/>
                  </a:lnTo>
                  <a:lnTo>
                    <a:pt x="560" y="211"/>
                  </a:lnTo>
                  <a:lnTo>
                    <a:pt x="566" y="183"/>
                  </a:lnTo>
                  <a:lnTo>
                    <a:pt x="573" y="153"/>
                  </a:lnTo>
                  <a:lnTo>
                    <a:pt x="579" y="120"/>
                  </a:lnTo>
                  <a:lnTo>
                    <a:pt x="583" y="85"/>
                  </a:lnTo>
                  <a:lnTo>
                    <a:pt x="587" y="51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C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7" name="Freeform 72">
              <a:extLst>
                <a:ext uri="{FF2B5EF4-FFF2-40B4-BE49-F238E27FC236}">
                  <a16:creationId xmlns:a16="http://schemas.microsoft.com/office/drawing/2014/main" id="{9AA88EA4-09E3-81BE-9DD5-F6B26D0C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249613"/>
              <a:ext cx="66675" cy="34925"/>
            </a:xfrm>
            <a:custGeom>
              <a:avLst/>
              <a:gdLst>
                <a:gd name="T0" fmla="*/ 0 w 42"/>
                <a:gd name="T1" fmla="*/ 0 h 22"/>
                <a:gd name="T2" fmla="*/ 0 w 42"/>
                <a:gd name="T3" fmla="*/ 0 h 22"/>
                <a:gd name="T4" fmla="*/ 15 w 42"/>
                <a:gd name="T5" fmla="*/ 11 h 22"/>
                <a:gd name="T6" fmla="*/ 32 w 42"/>
                <a:gd name="T7" fmla="*/ 22 h 22"/>
                <a:gd name="T8" fmla="*/ 42 w 42"/>
                <a:gd name="T9" fmla="*/ 10 h 22"/>
                <a:gd name="T10" fmla="*/ 42 w 42"/>
                <a:gd name="T11" fmla="*/ 10 h 22"/>
                <a:gd name="T12" fmla="*/ 20 w 42"/>
                <a:gd name="T13" fmla="*/ 6 h 22"/>
                <a:gd name="T14" fmla="*/ 0 w 42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0" y="0"/>
                  </a:moveTo>
                  <a:lnTo>
                    <a:pt x="0" y="0"/>
                  </a:lnTo>
                  <a:lnTo>
                    <a:pt x="15" y="11"/>
                  </a:lnTo>
                  <a:lnTo>
                    <a:pt x="32" y="2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8" name="Freeform 73">
              <a:extLst>
                <a:ext uri="{FF2B5EF4-FFF2-40B4-BE49-F238E27FC236}">
                  <a16:creationId xmlns:a16="http://schemas.microsoft.com/office/drawing/2014/main" id="{6C443BBF-CFC4-0E01-551E-441177E18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2738438"/>
              <a:ext cx="441325" cy="598488"/>
            </a:xfrm>
            <a:custGeom>
              <a:avLst/>
              <a:gdLst>
                <a:gd name="T0" fmla="*/ 270 w 278"/>
                <a:gd name="T1" fmla="*/ 0 h 377"/>
                <a:gd name="T2" fmla="*/ 0 w 278"/>
                <a:gd name="T3" fmla="*/ 377 h 377"/>
                <a:gd name="T4" fmla="*/ 0 w 278"/>
                <a:gd name="T5" fmla="*/ 377 h 377"/>
                <a:gd name="T6" fmla="*/ 24 w 278"/>
                <a:gd name="T7" fmla="*/ 375 h 377"/>
                <a:gd name="T8" fmla="*/ 46 w 278"/>
                <a:gd name="T9" fmla="*/ 372 h 377"/>
                <a:gd name="T10" fmla="*/ 68 w 278"/>
                <a:gd name="T11" fmla="*/ 368 h 377"/>
                <a:gd name="T12" fmla="*/ 88 w 278"/>
                <a:gd name="T13" fmla="*/ 364 h 377"/>
                <a:gd name="T14" fmla="*/ 107 w 278"/>
                <a:gd name="T15" fmla="*/ 358 h 377"/>
                <a:gd name="T16" fmla="*/ 125 w 278"/>
                <a:gd name="T17" fmla="*/ 351 h 377"/>
                <a:gd name="T18" fmla="*/ 143 w 278"/>
                <a:gd name="T19" fmla="*/ 344 h 377"/>
                <a:gd name="T20" fmla="*/ 158 w 278"/>
                <a:gd name="T21" fmla="*/ 337 h 377"/>
                <a:gd name="T22" fmla="*/ 172 w 278"/>
                <a:gd name="T23" fmla="*/ 329 h 377"/>
                <a:gd name="T24" fmla="*/ 186 w 278"/>
                <a:gd name="T25" fmla="*/ 319 h 377"/>
                <a:gd name="T26" fmla="*/ 197 w 278"/>
                <a:gd name="T27" fmla="*/ 311 h 377"/>
                <a:gd name="T28" fmla="*/ 208 w 278"/>
                <a:gd name="T29" fmla="*/ 300 h 377"/>
                <a:gd name="T30" fmla="*/ 216 w 278"/>
                <a:gd name="T31" fmla="*/ 291 h 377"/>
                <a:gd name="T32" fmla="*/ 224 w 278"/>
                <a:gd name="T33" fmla="*/ 280 h 377"/>
                <a:gd name="T34" fmla="*/ 230 w 278"/>
                <a:gd name="T35" fmla="*/ 269 h 377"/>
                <a:gd name="T36" fmla="*/ 235 w 278"/>
                <a:gd name="T37" fmla="*/ 256 h 377"/>
                <a:gd name="T38" fmla="*/ 235 w 278"/>
                <a:gd name="T39" fmla="*/ 256 h 377"/>
                <a:gd name="T40" fmla="*/ 248 w 278"/>
                <a:gd name="T41" fmla="*/ 211 h 377"/>
                <a:gd name="T42" fmla="*/ 254 w 278"/>
                <a:gd name="T43" fmla="*/ 183 h 377"/>
                <a:gd name="T44" fmla="*/ 261 w 278"/>
                <a:gd name="T45" fmla="*/ 153 h 377"/>
                <a:gd name="T46" fmla="*/ 267 w 278"/>
                <a:gd name="T47" fmla="*/ 120 h 377"/>
                <a:gd name="T48" fmla="*/ 271 w 278"/>
                <a:gd name="T49" fmla="*/ 85 h 377"/>
                <a:gd name="T50" fmla="*/ 275 w 278"/>
                <a:gd name="T51" fmla="*/ 51 h 377"/>
                <a:gd name="T52" fmla="*/ 278 w 278"/>
                <a:gd name="T53" fmla="*/ 16 h 377"/>
                <a:gd name="T54" fmla="*/ 278 w 278"/>
                <a:gd name="T55" fmla="*/ 16 h 377"/>
                <a:gd name="T56" fmla="*/ 270 w 278"/>
                <a:gd name="T5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8" h="377">
                  <a:moveTo>
                    <a:pt x="270" y="0"/>
                  </a:moveTo>
                  <a:lnTo>
                    <a:pt x="0" y="377"/>
                  </a:lnTo>
                  <a:lnTo>
                    <a:pt x="0" y="377"/>
                  </a:lnTo>
                  <a:lnTo>
                    <a:pt x="24" y="375"/>
                  </a:lnTo>
                  <a:lnTo>
                    <a:pt x="46" y="372"/>
                  </a:lnTo>
                  <a:lnTo>
                    <a:pt x="68" y="368"/>
                  </a:lnTo>
                  <a:lnTo>
                    <a:pt x="88" y="364"/>
                  </a:lnTo>
                  <a:lnTo>
                    <a:pt x="107" y="358"/>
                  </a:lnTo>
                  <a:lnTo>
                    <a:pt x="125" y="351"/>
                  </a:lnTo>
                  <a:lnTo>
                    <a:pt x="143" y="344"/>
                  </a:lnTo>
                  <a:lnTo>
                    <a:pt x="158" y="337"/>
                  </a:lnTo>
                  <a:lnTo>
                    <a:pt x="172" y="329"/>
                  </a:lnTo>
                  <a:lnTo>
                    <a:pt x="186" y="319"/>
                  </a:lnTo>
                  <a:lnTo>
                    <a:pt x="197" y="311"/>
                  </a:lnTo>
                  <a:lnTo>
                    <a:pt x="208" y="300"/>
                  </a:lnTo>
                  <a:lnTo>
                    <a:pt x="216" y="291"/>
                  </a:lnTo>
                  <a:lnTo>
                    <a:pt x="224" y="280"/>
                  </a:lnTo>
                  <a:lnTo>
                    <a:pt x="230" y="269"/>
                  </a:lnTo>
                  <a:lnTo>
                    <a:pt x="235" y="256"/>
                  </a:lnTo>
                  <a:lnTo>
                    <a:pt x="235" y="256"/>
                  </a:lnTo>
                  <a:lnTo>
                    <a:pt x="248" y="211"/>
                  </a:lnTo>
                  <a:lnTo>
                    <a:pt x="254" y="183"/>
                  </a:lnTo>
                  <a:lnTo>
                    <a:pt x="261" y="153"/>
                  </a:lnTo>
                  <a:lnTo>
                    <a:pt x="267" y="120"/>
                  </a:lnTo>
                  <a:lnTo>
                    <a:pt x="271" y="85"/>
                  </a:lnTo>
                  <a:lnTo>
                    <a:pt x="275" y="51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9" name="Freeform 74">
              <a:extLst>
                <a:ext uri="{FF2B5EF4-FFF2-40B4-BE49-F238E27FC236}">
                  <a16:creationId xmlns:a16="http://schemas.microsoft.com/office/drawing/2014/main" id="{897BC214-0435-3C0B-9386-5E77A1BF6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6550" y="2598738"/>
              <a:ext cx="615950" cy="666750"/>
            </a:xfrm>
            <a:custGeom>
              <a:avLst/>
              <a:gdLst>
                <a:gd name="T0" fmla="*/ 49 w 388"/>
                <a:gd name="T1" fmla="*/ 323 h 420"/>
                <a:gd name="T2" fmla="*/ 49 w 388"/>
                <a:gd name="T3" fmla="*/ 323 h 420"/>
                <a:gd name="T4" fmla="*/ 63 w 388"/>
                <a:gd name="T5" fmla="*/ 348 h 420"/>
                <a:gd name="T6" fmla="*/ 78 w 388"/>
                <a:gd name="T7" fmla="*/ 370 h 420"/>
                <a:gd name="T8" fmla="*/ 96 w 388"/>
                <a:gd name="T9" fmla="*/ 391 h 420"/>
                <a:gd name="T10" fmla="*/ 107 w 388"/>
                <a:gd name="T11" fmla="*/ 402 h 420"/>
                <a:gd name="T12" fmla="*/ 118 w 388"/>
                <a:gd name="T13" fmla="*/ 410 h 420"/>
                <a:gd name="T14" fmla="*/ 118 w 388"/>
                <a:gd name="T15" fmla="*/ 410 h 420"/>
                <a:gd name="T16" fmla="*/ 138 w 388"/>
                <a:gd name="T17" fmla="*/ 416 h 420"/>
                <a:gd name="T18" fmla="*/ 160 w 388"/>
                <a:gd name="T19" fmla="*/ 420 h 420"/>
                <a:gd name="T20" fmla="*/ 190 w 388"/>
                <a:gd name="T21" fmla="*/ 376 h 420"/>
                <a:gd name="T22" fmla="*/ 190 w 388"/>
                <a:gd name="T23" fmla="*/ 376 h 420"/>
                <a:gd name="T24" fmla="*/ 186 w 388"/>
                <a:gd name="T25" fmla="*/ 376 h 420"/>
                <a:gd name="T26" fmla="*/ 186 w 388"/>
                <a:gd name="T27" fmla="*/ 376 h 420"/>
                <a:gd name="T28" fmla="*/ 167 w 388"/>
                <a:gd name="T29" fmla="*/ 376 h 420"/>
                <a:gd name="T30" fmla="*/ 147 w 388"/>
                <a:gd name="T31" fmla="*/ 373 h 420"/>
                <a:gd name="T32" fmla="*/ 129 w 388"/>
                <a:gd name="T33" fmla="*/ 369 h 420"/>
                <a:gd name="T34" fmla="*/ 111 w 388"/>
                <a:gd name="T35" fmla="*/ 362 h 420"/>
                <a:gd name="T36" fmla="*/ 95 w 388"/>
                <a:gd name="T37" fmla="*/ 355 h 420"/>
                <a:gd name="T38" fmla="*/ 78 w 388"/>
                <a:gd name="T39" fmla="*/ 345 h 420"/>
                <a:gd name="T40" fmla="*/ 63 w 388"/>
                <a:gd name="T41" fmla="*/ 336 h 420"/>
                <a:gd name="T42" fmla="*/ 49 w 388"/>
                <a:gd name="T43" fmla="*/ 323 h 420"/>
                <a:gd name="T44" fmla="*/ 74 w 388"/>
                <a:gd name="T45" fmla="*/ 0 h 420"/>
                <a:gd name="T46" fmla="*/ 74 w 388"/>
                <a:gd name="T47" fmla="*/ 0 h 420"/>
                <a:gd name="T48" fmla="*/ 52 w 388"/>
                <a:gd name="T49" fmla="*/ 15 h 420"/>
                <a:gd name="T50" fmla="*/ 33 w 388"/>
                <a:gd name="T51" fmla="*/ 30 h 420"/>
                <a:gd name="T52" fmla="*/ 15 w 388"/>
                <a:gd name="T53" fmla="*/ 49 h 420"/>
                <a:gd name="T54" fmla="*/ 0 w 388"/>
                <a:gd name="T55" fmla="*/ 69 h 420"/>
                <a:gd name="T56" fmla="*/ 0 w 388"/>
                <a:gd name="T57" fmla="*/ 69 h 420"/>
                <a:gd name="T58" fmla="*/ 0 w 388"/>
                <a:gd name="T59" fmla="*/ 85 h 420"/>
                <a:gd name="T60" fmla="*/ 0 w 388"/>
                <a:gd name="T61" fmla="*/ 85 h 420"/>
                <a:gd name="T62" fmla="*/ 7 w 388"/>
                <a:gd name="T63" fmla="*/ 73 h 420"/>
                <a:gd name="T64" fmla="*/ 14 w 388"/>
                <a:gd name="T65" fmla="*/ 60 h 420"/>
                <a:gd name="T66" fmla="*/ 22 w 388"/>
                <a:gd name="T67" fmla="*/ 49 h 420"/>
                <a:gd name="T68" fmla="*/ 32 w 388"/>
                <a:gd name="T69" fmla="*/ 38 h 420"/>
                <a:gd name="T70" fmla="*/ 41 w 388"/>
                <a:gd name="T71" fmla="*/ 27 h 420"/>
                <a:gd name="T72" fmla="*/ 51 w 388"/>
                <a:gd name="T73" fmla="*/ 18 h 420"/>
                <a:gd name="T74" fmla="*/ 62 w 388"/>
                <a:gd name="T75" fmla="*/ 8 h 420"/>
                <a:gd name="T76" fmla="*/ 74 w 388"/>
                <a:gd name="T77" fmla="*/ 0 h 420"/>
                <a:gd name="T78" fmla="*/ 299 w 388"/>
                <a:gd name="T79" fmla="*/ 0 h 420"/>
                <a:gd name="T80" fmla="*/ 299 w 388"/>
                <a:gd name="T81" fmla="*/ 0 h 420"/>
                <a:gd name="T82" fmla="*/ 313 w 388"/>
                <a:gd name="T83" fmla="*/ 11 h 420"/>
                <a:gd name="T84" fmla="*/ 325 w 388"/>
                <a:gd name="T85" fmla="*/ 20 h 420"/>
                <a:gd name="T86" fmla="*/ 337 w 388"/>
                <a:gd name="T87" fmla="*/ 33 h 420"/>
                <a:gd name="T88" fmla="*/ 348 w 388"/>
                <a:gd name="T89" fmla="*/ 45 h 420"/>
                <a:gd name="T90" fmla="*/ 358 w 388"/>
                <a:gd name="T91" fmla="*/ 59 h 420"/>
                <a:gd name="T92" fmla="*/ 366 w 388"/>
                <a:gd name="T93" fmla="*/ 74 h 420"/>
                <a:gd name="T94" fmla="*/ 375 w 388"/>
                <a:gd name="T95" fmla="*/ 89 h 420"/>
                <a:gd name="T96" fmla="*/ 380 w 388"/>
                <a:gd name="T97" fmla="*/ 104 h 420"/>
                <a:gd name="T98" fmla="*/ 388 w 388"/>
                <a:gd name="T99" fmla="*/ 95 h 420"/>
                <a:gd name="T100" fmla="*/ 388 w 388"/>
                <a:gd name="T101" fmla="*/ 95 h 420"/>
                <a:gd name="T102" fmla="*/ 380 w 388"/>
                <a:gd name="T103" fmla="*/ 80 h 420"/>
                <a:gd name="T104" fmla="*/ 370 w 388"/>
                <a:gd name="T105" fmla="*/ 66 h 420"/>
                <a:gd name="T106" fmla="*/ 361 w 388"/>
                <a:gd name="T107" fmla="*/ 53 h 420"/>
                <a:gd name="T108" fmla="*/ 350 w 388"/>
                <a:gd name="T109" fmla="*/ 41 h 420"/>
                <a:gd name="T110" fmla="*/ 339 w 388"/>
                <a:gd name="T111" fmla="*/ 29 h 420"/>
                <a:gd name="T112" fmla="*/ 326 w 388"/>
                <a:gd name="T113" fmla="*/ 19 h 420"/>
                <a:gd name="T114" fmla="*/ 313 w 388"/>
                <a:gd name="T115" fmla="*/ 9 h 420"/>
                <a:gd name="T116" fmla="*/ 299 w 388"/>
                <a:gd name="T11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8" h="420">
                  <a:moveTo>
                    <a:pt x="49" y="323"/>
                  </a:moveTo>
                  <a:lnTo>
                    <a:pt x="49" y="323"/>
                  </a:lnTo>
                  <a:lnTo>
                    <a:pt x="63" y="348"/>
                  </a:lnTo>
                  <a:lnTo>
                    <a:pt x="78" y="370"/>
                  </a:lnTo>
                  <a:lnTo>
                    <a:pt x="96" y="391"/>
                  </a:lnTo>
                  <a:lnTo>
                    <a:pt x="107" y="40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38" y="416"/>
                  </a:lnTo>
                  <a:lnTo>
                    <a:pt x="160" y="420"/>
                  </a:lnTo>
                  <a:lnTo>
                    <a:pt x="190" y="376"/>
                  </a:lnTo>
                  <a:lnTo>
                    <a:pt x="190" y="376"/>
                  </a:lnTo>
                  <a:lnTo>
                    <a:pt x="186" y="376"/>
                  </a:lnTo>
                  <a:lnTo>
                    <a:pt x="186" y="376"/>
                  </a:lnTo>
                  <a:lnTo>
                    <a:pt x="167" y="376"/>
                  </a:lnTo>
                  <a:lnTo>
                    <a:pt x="147" y="373"/>
                  </a:lnTo>
                  <a:lnTo>
                    <a:pt x="129" y="369"/>
                  </a:lnTo>
                  <a:lnTo>
                    <a:pt x="111" y="362"/>
                  </a:lnTo>
                  <a:lnTo>
                    <a:pt x="95" y="355"/>
                  </a:lnTo>
                  <a:lnTo>
                    <a:pt x="78" y="345"/>
                  </a:lnTo>
                  <a:lnTo>
                    <a:pt x="63" y="336"/>
                  </a:lnTo>
                  <a:lnTo>
                    <a:pt x="49" y="323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  <a:close/>
                  <a:moveTo>
                    <a:pt x="299" y="0"/>
                  </a:moveTo>
                  <a:lnTo>
                    <a:pt x="299" y="0"/>
                  </a:lnTo>
                  <a:lnTo>
                    <a:pt x="313" y="11"/>
                  </a:lnTo>
                  <a:lnTo>
                    <a:pt x="325" y="20"/>
                  </a:lnTo>
                  <a:lnTo>
                    <a:pt x="337" y="33"/>
                  </a:lnTo>
                  <a:lnTo>
                    <a:pt x="348" y="45"/>
                  </a:lnTo>
                  <a:lnTo>
                    <a:pt x="358" y="59"/>
                  </a:lnTo>
                  <a:lnTo>
                    <a:pt x="366" y="74"/>
                  </a:lnTo>
                  <a:lnTo>
                    <a:pt x="375" y="89"/>
                  </a:lnTo>
                  <a:lnTo>
                    <a:pt x="380" y="104"/>
                  </a:lnTo>
                  <a:lnTo>
                    <a:pt x="388" y="95"/>
                  </a:lnTo>
                  <a:lnTo>
                    <a:pt x="388" y="95"/>
                  </a:lnTo>
                  <a:lnTo>
                    <a:pt x="380" y="80"/>
                  </a:lnTo>
                  <a:lnTo>
                    <a:pt x="370" y="66"/>
                  </a:lnTo>
                  <a:lnTo>
                    <a:pt x="361" y="53"/>
                  </a:lnTo>
                  <a:lnTo>
                    <a:pt x="350" y="41"/>
                  </a:lnTo>
                  <a:lnTo>
                    <a:pt x="339" y="29"/>
                  </a:lnTo>
                  <a:lnTo>
                    <a:pt x="326" y="19"/>
                  </a:lnTo>
                  <a:lnTo>
                    <a:pt x="313" y="9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93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0" name="Freeform 75">
              <a:extLst>
                <a:ext uri="{FF2B5EF4-FFF2-40B4-BE49-F238E27FC236}">
                  <a16:creationId xmlns:a16="http://schemas.microsoft.com/office/drawing/2014/main" id="{8496663E-B8CB-D88C-99EA-D02E0106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8" y="3111501"/>
              <a:ext cx="223838" cy="153988"/>
            </a:xfrm>
            <a:custGeom>
              <a:avLst/>
              <a:gdLst>
                <a:gd name="T0" fmla="*/ 0 w 141"/>
                <a:gd name="T1" fmla="*/ 0 h 97"/>
                <a:gd name="T2" fmla="*/ 0 w 141"/>
                <a:gd name="T3" fmla="*/ 0 h 97"/>
                <a:gd name="T4" fmla="*/ 14 w 141"/>
                <a:gd name="T5" fmla="*/ 25 h 97"/>
                <a:gd name="T6" fmla="*/ 29 w 141"/>
                <a:gd name="T7" fmla="*/ 47 h 97"/>
                <a:gd name="T8" fmla="*/ 47 w 141"/>
                <a:gd name="T9" fmla="*/ 68 h 97"/>
                <a:gd name="T10" fmla="*/ 58 w 141"/>
                <a:gd name="T11" fmla="*/ 79 h 97"/>
                <a:gd name="T12" fmla="*/ 69 w 141"/>
                <a:gd name="T13" fmla="*/ 87 h 97"/>
                <a:gd name="T14" fmla="*/ 69 w 141"/>
                <a:gd name="T15" fmla="*/ 87 h 97"/>
                <a:gd name="T16" fmla="*/ 89 w 141"/>
                <a:gd name="T17" fmla="*/ 93 h 97"/>
                <a:gd name="T18" fmla="*/ 111 w 141"/>
                <a:gd name="T19" fmla="*/ 97 h 97"/>
                <a:gd name="T20" fmla="*/ 141 w 141"/>
                <a:gd name="T21" fmla="*/ 53 h 97"/>
                <a:gd name="T22" fmla="*/ 141 w 141"/>
                <a:gd name="T23" fmla="*/ 53 h 97"/>
                <a:gd name="T24" fmla="*/ 137 w 141"/>
                <a:gd name="T25" fmla="*/ 53 h 97"/>
                <a:gd name="T26" fmla="*/ 137 w 141"/>
                <a:gd name="T27" fmla="*/ 53 h 97"/>
                <a:gd name="T28" fmla="*/ 118 w 141"/>
                <a:gd name="T29" fmla="*/ 53 h 97"/>
                <a:gd name="T30" fmla="*/ 98 w 141"/>
                <a:gd name="T31" fmla="*/ 50 h 97"/>
                <a:gd name="T32" fmla="*/ 80 w 141"/>
                <a:gd name="T33" fmla="*/ 46 h 97"/>
                <a:gd name="T34" fmla="*/ 62 w 141"/>
                <a:gd name="T35" fmla="*/ 39 h 97"/>
                <a:gd name="T36" fmla="*/ 46 w 141"/>
                <a:gd name="T37" fmla="*/ 32 h 97"/>
                <a:gd name="T38" fmla="*/ 29 w 141"/>
                <a:gd name="T39" fmla="*/ 22 h 97"/>
                <a:gd name="T40" fmla="*/ 14 w 141"/>
                <a:gd name="T41" fmla="*/ 13 h 97"/>
                <a:gd name="T42" fmla="*/ 0 w 141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0" y="0"/>
                  </a:moveTo>
                  <a:lnTo>
                    <a:pt x="0" y="0"/>
                  </a:lnTo>
                  <a:lnTo>
                    <a:pt x="14" y="25"/>
                  </a:lnTo>
                  <a:lnTo>
                    <a:pt x="29" y="47"/>
                  </a:lnTo>
                  <a:lnTo>
                    <a:pt x="47" y="68"/>
                  </a:lnTo>
                  <a:lnTo>
                    <a:pt x="58" y="79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89" y="93"/>
                  </a:lnTo>
                  <a:lnTo>
                    <a:pt x="111" y="97"/>
                  </a:lnTo>
                  <a:lnTo>
                    <a:pt x="141" y="53"/>
                  </a:lnTo>
                  <a:lnTo>
                    <a:pt x="141" y="53"/>
                  </a:lnTo>
                  <a:lnTo>
                    <a:pt x="137" y="53"/>
                  </a:lnTo>
                  <a:lnTo>
                    <a:pt x="137" y="53"/>
                  </a:lnTo>
                  <a:lnTo>
                    <a:pt x="118" y="53"/>
                  </a:lnTo>
                  <a:lnTo>
                    <a:pt x="98" y="50"/>
                  </a:lnTo>
                  <a:lnTo>
                    <a:pt x="80" y="46"/>
                  </a:lnTo>
                  <a:lnTo>
                    <a:pt x="62" y="39"/>
                  </a:lnTo>
                  <a:lnTo>
                    <a:pt x="46" y="32"/>
                  </a:lnTo>
                  <a:lnTo>
                    <a:pt x="29" y="22"/>
                  </a:lnTo>
                  <a:lnTo>
                    <a:pt x="14" y="1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1" name="Freeform 76">
              <a:extLst>
                <a:ext uri="{FF2B5EF4-FFF2-40B4-BE49-F238E27FC236}">
                  <a16:creationId xmlns:a16="http://schemas.microsoft.com/office/drawing/2014/main" id="{6F6252BE-2BEF-D191-9EC2-BC8B38AB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98738"/>
              <a:ext cx="117475" cy="134938"/>
            </a:xfrm>
            <a:custGeom>
              <a:avLst/>
              <a:gdLst>
                <a:gd name="T0" fmla="*/ 74 w 74"/>
                <a:gd name="T1" fmla="*/ 0 h 85"/>
                <a:gd name="T2" fmla="*/ 74 w 74"/>
                <a:gd name="T3" fmla="*/ 0 h 85"/>
                <a:gd name="T4" fmla="*/ 52 w 74"/>
                <a:gd name="T5" fmla="*/ 15 h 85"/>
                <a:gd name="T6" fmla="*/ 33 w 74"/>
                <a:gd name="T7" fmla="*/ 30 h 85"/>
                <a:gd name="T8" fmla="*/ 15 w 74"/>
                <a:gd name="T9" fmla="*/ 49 h 85"/>
                <a:gd name="T10" fmla="*/ 0 w 74"/>
                <a:gd name="T11" fmla="*/ 69 h 85"/>
                <a:gd name="T12" fmla="*/ 0 w 74"/>
                <a:gd name="T13" fmla="*/ 69 h 85"/>
                <a:gd name="T14" fmla="*/ 0 w 74"/>
                <a:gd name="T15" fmla="*/ 85 h 85"/>
                <a:gd name="T16" fmla="*/ 0 w 74"/>
                <a:gd name="T17" fmla="*/ 85 h 85"/>
                <a:gd name="T18" fmla="*/ 7 w 74"/>
                <a:gd name="T19" fmla="*/ 73 h 85"/>
                <a:gd name="T20" fmla="*/ 14 w 74"/>
                <a:gd name="T21" fmla="*/ 60 h 85"/>
                <a:gd name="T22" fmla="*/ 22 w 74"/>
                <a:gd name="T23" fmla="*/ 49 h 85"/>
                <a:gd name="T24" fmla="*/ 32 w 74"/>
                <a:gd name="T25" fmla="*/ 38 h 85"/>
                <a:gd name="T26" fmla="*/ 41 w 74"/>
                <a:gd name="T27" fmla="*/ 27 h 85"/>
                <a:gd name="T28" fmla="*/ 51 w 74"/>
                <a:gd name="T29" fmla="*/ 18 h 85"/>
                <a:gd name="T30" fmla="*/ 62 w 74"/>
                <a:gd name="T31" fmla="*/ 8 h 85"/>
                <a:gd name="T32" fmla="*/ 74 w 74"/>
                <a:gd name="T3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5">
                  <a:moveTo>
                    <a:pt x="74" y="0"/>
                  </a:moveTo>
                  <a:lnTo>
                    <a:pt x="74" y="0"/>
                  </a:lnTo>
                  <a:lnTo>
                    <a:pt x="52" y="15"/>
                  </a:lnTo>
                  <a:lnTo>
                    <a:pt x="33" y="30"/>
                  </a:lnTo>
                  <a:lnTo>
                    <a:pt x="15" y="4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7" y="73"/>
                  </a:lnTo>
                  <a:lnTo>
                    <a:pt x="14" y="60"/>
                  </a:lnTo>
                  <a:lnTo>
                    <a:pt x="22" y="49"/>
                  </a:lnTo>
                  <a:lnTo>
                    <a:pt x="32" y="38"/>
                  </a:lnTo>
                  <a:lnTo>
                    <a:pt x="41" y="27"/>
                  </a:lnTo>
                  <a:lnTo>
                    <a:pt x="51" y="18"/>
                  </a:lnTo>
                  <a:lnTo>
                    <a:pt x="62" y="8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2" name="Freeform 77">
              <a:extLst>
                <a:ext uri="{FF2B5EF4-FFF2-40B4-BE49-F238E27FC236}">
                  <a16:creationId xmlns:a16="http://schemas.microsoft.com/office/drawing/2014/main" id="{3C1E8AE9-63F1-26A7-FECA-6A9F93768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1213" y="2598738"/>
              <a:ext cx="141288" cy="165100"/>
            </a:xfrm>
            <a:custGeom>
              <a:avLst/>
              <a:gdLst>
                <a:gd name="T0" fmla="*/ 0 w 89"/>
                <a:gd name="T1" fmla="*/ 0 h 104"/>
                <a:gd name="T2" fmla="*/ 0 w 89"/>
                <a:gd name="T3" fmla="*/ 0 h 104"/>
                <a:gd name="T4" fmla="*/ 14 w 89"/>
                <a:gd name="T5" fmla="*/ 11 h 104"/>
                <a:gd name="T6" fmla="*/ 26 w 89"/>
                <a:gd name="T7" fmla="*/ 20 h 104"/>
                <a:gd name="T8" fmla="*/ 38 w 89"/>
                <a:gd name="T9" fmla="*/ 33 h 104"/>
                <a:gd name="T10" fmla="*/ 49 w 89"/>
                <a:gd name="T11" fmla="*/ 45 h 104"/>
                <a:gd name="T12" fmla="*/ 59 w 89"/>
                <a:gd name="T13" fmla="*/ 59 h 104"/>
                <a:gd name="T14" fmla="*/ 67 w 89"/>
                <a:gd name="T15" fmla="*/ 74 h 104"/>
                <a:gd name="T16" fmla="*/ 76 w 89"/>
                <a:gd name="T17" fmla="*/ 89 h 104"/>
                <a:gd name="T18" fmla="*/ 81 w 89"/>
                <a:gd name="T19" fmla="*/ 104 h 104"/>
                <a:gd name="T20" fmla="*/ 89 w 89"/>
                <a:gd name="T21" fmla="*/ 95 h 104"/>
                <a:gd name="T22" fmla="*/ 89 w 89"/>
                <a:gd name="T23" fmla="*/ 95 h 104"/>
                <a:gd name="T24" fmla="*/ 81 w 89"/>
                <a:gd name="T25" fmla="*/ 80 h 104"/>
                <a:gd name="T26" fmla="*/ 71 w 89"/>
                <a:gd name="T27" fmla="*/ 66 h 104"/>
                <a:gd name="T28" fmla="*/ 62 w 89"/>
                <a:gd name="T29" fmla="*/ 53 h 104"/>
                <a:gd name="T30" fmla="*/ 51 w 89"/>
                <a:gd name="T31" fmla="*/ 41 h 104"/>
                <a:gd name="T32" fmla="*/ 40 w 89"/>
                <a:gd name="T33" fmla="*/ 29 h 104"/>
                <a:gd name="T34" fmla="*/ 27 w 89"/>
                <a:gd name="T35" fmla="*/ 19 h 104"/>
                <a:gd name="T36" fmla="*/ 14 w 89"/>
                <a:gd name="T37" fmla="*/ 9 h 104"/>
                <a:gd name="T38" fmla="*/ 0 w 89"/>
                <a:gd name="T3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04">
                  <a:moveTo>
                    <a:pt x="0" y="0"/>
                  </a:moveTo>
                  <a:lnTo>
                    <a:pt x="0" y="0"/>
                  </a:lnTo>
                  <a:lnTo>
                    <a:pt x="14" y="11"/>
                  </a:lnTo>
                  <a:lnTo>
                    <a:pt x="26" y="20"/>
                  </a:lnTo>
                  <a:lnTo>
                    <a:pt x="38" y="33"/>
                  </a:lnTo>
                  <a:lnTo>
                    <a:pt x="49" y="45"/>
                  </a:lnTo>
                  <a:lnTo>
                    <a:pt x="59" y="59"/>
                  </a:lnTo>
                  <a:lnTo>
                    <a:pt x="67" y="74"/>
                  </a:lnTo>
                  <a:lnTo>
                    <a:pt x="76" y="89"/>
                  </a:lnTo>
                  <a:lnTo>
                    <a:pt x="81" y="104"/>
                  </a:lnTo>
                  <a:lnTo>
                    <a:pt x="89" y="95"/>
                  </a:lnTo>
                  <a:lnTo>
                    <a:pt x="89" y="95"/>
                  </a:lnTo>
                  <a:lnTo>
                    <a:pt x="81" y="80"/>
                  </a:lnTo>
                  <a:lnTo>
                    <a:pt x="71" y="66"/>
                  </a:lnTo>
                  <a:lnTo>
                    <a:pt x="62" y="53"/>
                  </a:lnTo>
                  <a:lnTo>
                    <a:pt x="51" y="41"/>
                  </a:lnTo>
                  <a:lnTo>
                    <a:pt x="40" y="29"/>
                  </a:lnTo>
                  <a:lnTo>
                    <a:pt x="27" y="19"/>
                  </a:lnTo>
                  <a:lnTo>
                    <a:pt x="1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3" name="Freeform 78">
              <a:extLst>
                <a:ext uri="{FF2B5EF4-FFF2-40B4-BE49-F238E27FC236}">
                  <a16:creationId xmlns:a16="http://schemas.microsoft.com/office/drawing/2014/main" id="{392825CA-C353-543C-F48A-0B6EB601A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4" name="Freeform 79">
              <a:extLst>
                <a:ext uri="{FF2B5EF4-FFF2-40B4-BE49-F238E27FC236}">
                  <a16:creationId xmlns:a16="http://schemas.microsoft.com/office/drawing/2014/main" id="{F6EC615B-67BE-9155-BF0B-E672DF8E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6550" y="2546351"/>
              <a:ext cx="603250" cy="649288"/>
            </a:xfrm>
            <a:custGeom>
              <a:avLst/>
              <a:gdLst>
                <a:gd name="T0" fmla="*/ 186 w 380"/>
                <a:gd name="T1" fmla="*/ 0 h 409"/>
                <a:gd name="T2" fmla="*/ 156 w 380"/>
                <a:gd name="T3" fmla="*/ 2 h 409"/>
                <a:gd name="T4" fmla="*/ 127 w 380"/>
                <a:gd name="T5" fmla="*/ 8 h 409"/>
                <a:gd name="T6" fmla="*/ 99 w 380"/>
                <a:gd name="T7" fmla="*/ 19 h 409"/>
                <a:gd name="T8" fmla="*/ 74 w 380"/>
                <a:gd name="T9" fmla="*/ 33 h 409"/>
                <a:gd name="T10" fmla="*/ 62 w 380"/>
                <a:gd name="T11" fmla="*/ 41 h 409"/>
                <a:gd name="T12" fmla="*/ 41 w 380"/>
                <a:gd name="T13" fmla="*/ 60 h 409"/>
                <a:gd name="T14" fmla="*/ 22 w 380"/>
                <a:gd name="T15" fmla="*/ 82 h 409"/>
                <a:gd name="T16" fmla="*/ 7 w 380"/>
                <a:gd name="T17" fmla="*/ 106 h 409"/>
                <a:gd name="T18" fmla="*/ 0 w 380"/>
                <a:gd name="T19" fmla="*/ 118 h 409"/>
                <a:gd name="T20" fmla="*/ 7 w 380"/>
                <a:gd name="T21" fmla="*/ 201 h 409"/>
                <a:gd name="T22" fmla="*/ 16 w 380"/>
                <a:gd name="T23" fmla="*/ 263 h 409"/>
                <a:gd name="T24" fmla="*/ 36 w 380"/>
                <a:gd name="T25" fmla="*/ 326 h 409"/>
                <a:gd name="T26" fmla="*/ 49 w 380"/>
                <a:gd name="T27" fmla="*/ 356 h 409"/>
                <a:gd name="T28" fmla="*/ 63 w 380"/>
                <a:gd name="T29" fmla="*/ 369 h 409"/>
                <a:gd name="T30" fmla="*/ 95 w 380"/>
                <a:gd name="T31" fmla="*/ 388 h 409"/>
                <a:gd name="T32" fmla="*/ 129 w 380"/>
                <a:gd name="T33" fmla="*/ 402 h 409"/>
                <a:gd name="T34" fmla="*/ 167 w 380"/>
                <a:gd name="T35" fmla="*/ 409 h 409"/>
                <a:gd name="T36" fmla="*/ 186 w 380"/>
                <a:gd name="T37" fmla="*/ 409 h 409"/>
                <a:gd name="T38" fmla="*/ 245 w 380"/>
                <a:gd name="T39" fmla="*/ 330 h 409"/>
                <a:gd name="T40" fmla="*/ 231 w 380"/>
                <a:gd name="T41" fmla="*/ 337 h 409"/>
                <a:gd name="T42" fmla="*/ 201 w 380"/>
                <a:gd name="T43" fmla="*/ 344 h 409"/>
                <a:gd name="T44" fmla="*/ 186 w 380"/>
                <a:gd name="T45" fmla="*/ 344 h 409"/>
                <a:gd name="T46" fmla="*/ 158 w 380"/>
                <a:gd name="T47" fmla="*/ 343 h 409"/>
                <a:gd name="T48" fmla="*/ 133 w 380"/>
                <a:gd name="T49" fmla="*/ 334 h 409"/>
                <a:gd name="T50" fmla="*/ 111 w 380"/>
                <a:gd name="T51" fmla="*/ 322 h 409"/>
                <a:gd name="T52" fmla="*/ 92 w 380"/>
                <a:gd name="T53" fmla="*/ 305 h 409"/>
                <a:gd name="T54" fmla="*/ 76 w 380"/>
                <a:gd name="T55" fmla="*/ 286 h 409"/>
                <a:gd name="T56" fmla="*/ 63 w 380"/>
                <a:gd name="T57" fmla="*/ 264 h 409"/>
                <a:gd name="T58" fmla="*/ 55 w 380"/>
                <a:gd name="T59" fmla="*/ 239 h 409"/>
                <a:gd name="T60" fmla="*/ 52 w 380"/>
                <a:gd name="T61" fmla="*/ 212 h 409"/>
                <a:gd name="T62" fmla="*/ 54 w 380"/>
                <a:gd name="T63" fmla="*/ 198 h 409"/>
                <a:gd name="T64" fmla="*/ 59 w 380"/>
                <a:gd name="T65" fmla="*/ 173 h 409"/>
                <a:gd name="T66" fmla="*/ 69 w 380"/>
                <a:gd name="T67" fmla="*/ 148 h 409"/>
                <a:gd name="T68" fmla="*/ 83 w 380"/>
                <a:gd name="T69" fmla="*/ 128 h 409"/>
                <a:gd name="T70" fmla="*/ 100 w 380"/>
                <a:gd name="T71" fmla="*/ 110 h 409"/>
                <a:gd name="T72" fmla="*/ 122 w 380"/>
                <a:gd name="T73" fmla="*/ 96 h 409"/>
                <a:gd name="T74" fmla="*/ 146 w 380"/>
                <a:gd name="T75" fmla="*/ 85 h 409"/>
                <a:gd name="T76" fmla="*/ 172 w 380"/>
                <a:gd name="T77" fmla="*/ 79 h 409"/>
                <a:gd name="T78" fmla="*/ 186 w 380"/>
                <a:gd name="T79" fmla="*/ 79 h 409"/>
                <a:gd name="T80" fmla="*/ 212 w 380"/>
                <a:gd name="T81" fmla="*/ 82 h 409"/>
                <a:gd name="T82" fmla="*/ 237 w 380"/>
                <a:gd name="T83" fmla="*/ 89 h 409"/>
                <a:gd name="T84" fmla="*/ 260 w 380"/>
                <a:gd name="T85" fmla="*/ 102 h 409"/>
                <a:gd name="T86" fmla="*/ 279 w 380"/>
                <a:gd name="T87" fmla="*/ 118 h 409"/>
                <a:gd name="T88" fmla="*/ 296 w 380"/>
                <a:gd name="T89" fmla="*/ 137 h 409"/>
                <a:gd name="T90" fmla="*/ 307 w 380"/>
                <a:gd name="T91" fmla="*/ 161 h 409"/>
                <a:gd name="T92" fmla="*/ 315 w 380"/>
                <a:gd name="T93" fmla="*/ 186 h 409"/>
                <a:gd name="T94" fmla="*/ 318 w 380"/>
                <a:gd name="T95" fmla="*/ 212 h 409"/>
                <a:gd name="T96" fmla="*/ 317 w 380"/>
                <a:gd name="T97" fmla="*/ 227 h 409"/>
                <a:gd name="T98" fmla="*/ 380 w 380"/>
                <a:gd name="T99" fmla="*/ 137 h 409"/>
                <a:gd name="T100" fmla="*/ 366 w 380"/>
                <a:gd name="T101" fmla="*/ 107 h 409"/>
                <a:gd name="T102" fmla="*/ 348 w 380"/>
                <a:gd name="T103" fmla="*/ 78 h 409"/>
                <a:gd name="T104" fmla="*/ 325 w 380"/>
                <a:gd name="T105" fmla="*/ 53 h 409"/>
                <a:gd name="T106" fmla="*/ 299 w 380"/>
                <a:gd name="T107" fmla="*/ 33 h 409"/>
                <a:gd name="T108" fmla="*/ 286 w 380"/>
                <a:gd name="T109" fmla="*/ 26 h 409"/>
                <a:gd name="T110" fmla="*/ 260 w 380"/>
                <a:gd name="T111" fmla="*/ 13 h 409"/>
                <a:gd name="T112" fmla="*/ 231 w 380"/>
                <a:gd name="T113" fmla="*/ 5 h 409"/>
                <a:gd name="T114" fmla="*/ 202 w 380"/>
                <a:gd name="T11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409">
                  <a:moveTo>
                    <a:pt x="186" y="0"/>
                  </a:moveTo>
                  <a:lnTo>
                    <a:pt x="186" y="0"/>
                  </a:lnTo>
                  <a:lnTo>
                    <a:pt x="171" y="0"/>
                  </a:lnTo>
                  <a:lnTo>
                    <a:pt x="156" y="2"/>
                  </a:lnTo>
                  <a:lnTo>
                    <a:pt x="140" y="5"/>
                  </a:lnTo>
                  <a:lnTo>
                    <a:pt x="127" y="8"/>
                  </a:lnTo>
                  <a:lnTo>
                    <a:pt x="113" y="13"/>
                  </a:lnTo>
                  <a:lnTo>
                    <a:pt x="99" y="19"/>
                  </a:lnTo>
                  <a:lnTo>
                    <a:pt x="87" y="26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62" y="41"/>
                  </a:lnTo>
                  <a:lnTo>
                    <a:pt x="51" y="51"/>
                  </a:lnTo>
                  <a:lnTo>
                    <a:pt x="41" y="60"/>
                  </a:lnTo>
                  <a:lnTo>
                    <a:pt x="32" y="71"/>
                  </a:lnTo>
                  <a:lnTo>
                    <a:pt x="22" y="82"/>
                  </a:lnTo>
                  <a:lnTo>
                    <a:pt x="14" y="93"/>
                  </a:lnTo>
                  <a:lnTo>
                    <a:pt x="7" y="106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170"/>
                  </a:lnTo>
                  <a:lnTo>
                    <a:pt x="7" y="201"/>
                  </a:lnTo>
                  <a:lnTo>
                    <a:pt x="11" y="231"/>
                  </a:lnTo>
                  <a:lnTo>
                    <a:pt x="16" y="263"/>
                  </a:lnTo>
                  <a:lnTo>
                    <a:pt x="25" y="294"/>
                  </a:lnTo>
                  <a:lnTo>
                    <a:pt x="36" y="326"/>
                  </a:lnTo>
                  <a:lnTo>
                    <a:pt x="43" y="341"/>
                  </a:lnTo>
                  <a:lnTo>
                    <a:pt x="49" y="356"/>
                  </a:lnTo>
                  <a:lnTo>
                    <a:pt x="49" y="356"/>
                  </a:lnTo>
                  <a:lnTo>
                    <a:pt x="63" y="369"/>
                  </a:lnTo>
                  <a:lnTo>
                    <a:pt x="78" y="378"/>
                  </a:lnTo>
                  <a:lnTo>
                    <a:pt x="95" y="388"/>
                  </a:lnTo>
                  <a:lnTo>
                    <a:pt x="111" y="395"/>
                  </a:lnTo>
                  <a:lnTo>
                    <a:pt x="129" y="402"/>
                  </a:lnTo>
                  <a:lnTo>
                    <a:pt x="147" y="406"/>
                  </a:lnTo>
                  <a:lnTo>
                    <a:pt x="167" y="409"/>
                  </a:lnTo>
                  <a:lnTo>
                    <a:pt x="186" y="409"/>
                  </a:lnTo>
                  <a:lnTo>
                    <a:pt x="186" y="409"/>
                  </a:lnTo>
                  <a:lnTo>
                    <a:pt x="190" y="409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31" y="337"/>
                  </a:lnTo>
                  <a:lnTo>
                    <a:pt x="216" y="341"/>
                  </a:lnTo>
                  <a:lnTo>
                    <a:pt x="201" y="344"/>
                  </a:lnTo>
                  <a:lnTo>
                    <a:pt x="186" y="344"/>
                  </a:lnTo>
                  <a:lnTo>
                    <a:pt x="186" y="344"/>
                  </a:lnTo>
                  <a:lnTo>
                    <a:pt x="172" y="344"/>
                  </a:lnTo>
                  <a:lnTo>
                    <a:pt x="158" y="343"/>
                  </a:lnTo>
                  <a:lnTo>
                    <a:pt x="146" y="339"/>
                  </a:lnTo>
                  <a:lnTo>
                    <a:pt x="133" y="334"/>
                  </a:lnTo>
                  <a:lnTo>
                    <a:pt x="122" y="329"/>
                  </a:lnTo>
                  <a:lnTo>
                    <a:pt x="111" y="322"/>
                  </a:lnTo>
                  <a:lnTo>
                    <a:pt x="100" y="315"/>
                  </a:lnTo>
                  <a:lnTo>
                    <a:pt x="92" y="305"/>
                  </a:lnTo>
                  <a:lnTo>
                    <a:pt x="83" y="296"/>
                  </a:lnTo>
                  <a:lnTo>
                    <a:pt x="76" y="286"/>
                  </a:lnTo>
                  <a:lnTo>
                    <a:pt x="69" y="275"/>
                  </a:lnTo>
                  <a:lnTo>
                    <a:pt x="63" y="264"/>
                  </a:lnTo>
                  <a:lnTo>
                    <a:pt x="59" y="252"/>
                  </a:lnTo>
                  <a:lnTo>
                    <a:pt x="55" y="239"/>
                  </a:lnTo>
                  <a:lnTo>
                    <a:pt x="54" y="226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54" y="198"/>
                  </a:lnTo>
                  <a:lnTo>
                    <a:pt x="55" y="186"/>
                  </a:lnTo>
                  <a:lnTo>
                    <a:pt x="59" y="173"/>
                  </a:lnTo>
                  <a:lnTo>
                    <a:pt x="63" y="161"/>
                  </a:lnTo>
                  <a:lnTo>
                    <a:pt x="69" y="148"/>
                  </a:lnTo>
                  <a:lnTo>
                    <a:pt x="76" y="137"/>
                  </a:lnTo>
                  <a:lnTo>
                    <a:pt x="83" y="128"/>
                  </a:lnTo>
                  <a:lnTo>
                    <a:pt x="92" y="118"/>
                  </a:lnTo>
                  <a:lnTo>
                    <a:pt x="100" y="110"/>
                  </a:lnTo>
                  <a:lnTo>
                    <a:pt x="111" y="102"/>
                  </a:lnTo>
                  <a:lnTo>
                    <a:pt x="122" y="96"/>
                  </a:lnTo>
                  <a:lnTo>
                    <a:pt x="133" y="89"/>
                  </a:lnTo>
                  <a:lnTo>
                    <a:pt x="146" y="85"/>
                  </a:lnTo>
                  <a:lnTo>
                    <a:pt x="158" y="82"/>
                  </a:lnTo>
                  <a:lnTo>
                    <a:pt x="172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200" y="79"/>
                  </a:lnTo>
                  <a:lnTo>
                    <a:pt x="212" y="82"/>
                  </a:lnTo>
                  <a:lnTo>
                    <a:pt x="224" y="85"/>
                  </a:lnTo>
                  <a:lnTo>
                    <a:pt x="237" y="89"/>
                  </a:lnTo>
                  <a:lnTo>
                    <a:pt x="249" y="96"/>
                  </a:lnTo>
                  <a:lnTo>
                    <a:pt x="260" y="102"/>
                  </a:lnTo>
                  <a:lnTo>
                    <a:pt x="270" y="110"/>
                  </a:lnTo>
                  <a:lnTo>
                    <a:pt x="279" y="118"/>
                  </a:lnTo>
                  <a:lnTo>
                    <a:pt x="288" y="128"/>
                  </a:lnTo>
                  <a:lnTo>
                    <a:pt x="296" y="137"/>
                  </a:lnTo>
                  <a:lnTo>
                    <a:pt x="302" y="148"/>
                  </a:lnTo>
                  <a:lnTo>
                    <a:pt x="307" y="161"/>
                  </a:lnTo>
                  <a:lnTo>
                    <a:pt x="313" y="173"/>
                  </a:lnTo>
                  <a:lnTo>
                    <a:pt x="315" y="186"/>
                  </a:lnTo>
                  <a:lnTo>
                    <a:pt x="318" y="198"/>
                  </a:lnTo>
                  <a:lnTo>
                    <a:pt x="318" y="212"/>
                  </a:lnTo>
                  <a:lnTo>
                    <a:pt x="318" y="212"/>
                  </a:lnTo>
                  <a:lnTo>
                    <a:pt x="317" y="227"/>
                  </a:lnTo>
                  <a:lnTo>
                    <a:pt x="380" y="137"/>
                  </a:lnTo>
                  <a:lnTo>
                    <a:pt x="380" y="137"/>
                  </a:lnTo>
                  <a:lnTo>
                    <a:pt x="375" y="122"/>
                  </a:lnTo>
                  <a:lnTo>
                    <a:pt x="366" y="107"/>
                  </a:lnTo>
                  <a:lnTo>
                    <a:pt x="358" y="92"/>
                  </a:lnTo>
                  <a:lnTo>
                    <a:pt x="348" y="78"/>
                  </a:lnTo>
                  <a:lnTo>
                    <a:pt x="337" y="66"/>
                  </a:lnTo>
                  <a:lnTo>
                    <a:pt x="325" y="53"/>
                  </a:lnTo>
                  <a:lnTo>
                    <a:pt x="313" y="44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86" y="26"/>
                  </a:lnTo>
                  <a:lnTo>
                    <a:pt x="274" y="19"/>
                  </a:lnTo>
                  <a:lnTo>
                    <a:pt x="260" y="13"/>
                  </a:lnTo>
                  <a:lnTo>
                    <a:pt x="246" y="8"/>
                  </a:lnTo>
                  <a:lnTo>
                    <a:pt x="231" y="5"/>
                  </a:lnTo>
                  <a:lnTo>
                    <a:pt x="218" y="2"/>
                  </a:lnTo>
                  <a:lnTo>
                    <a:pt x="202" y="0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5" name="Freeform 80">
              <a:extLst>
                <a:ext uri="{FF2B5EF4-FFF2-40B4-BE49-F238E27FC236}">
                  <a16:creationId xmlns:a16="http://schemas.microsoft.com/office/drawing/2014/main" id="{45FA8F93-A51B-E170-6AFA-0718EA235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94 w 266"/>
                <a:gd name="T1" fmla="*/ 67 h 265"/>
                <a:gd name="T2" fmla="*/ 88 w 266"/>
                <a:gd name="T3" fmla="*/ 45 h 265"/>
                <a:gd name="T4" fmla="*/ 92 w 266"/>
                <a:gd name="T5" fmla="*/ 36 h 265"/>
                <a:gd name="T6" fmla="*/ 109 w 266"/>
                <a:gd name="T7" fmla="*/ 27 h 265"/>
                <a:gd name="T8" fmla="*/ 131 w 266"/>
                <a:gd name="T9" fmla="*/ 24 h 265"/>
                <a:gd name="T10" fmla="*/ 157 w 266"/>
                <a:gd name="T11" fmla="*/ 27 h 265"/>
                <a:gd name="T12" fmla="*/ 190 w 266"/>
                <a:gd name="T13" fmla="*/ 42 h 265"/>
                <a:gd name="T14" fmla="*/ 210 w 266"/>
                <a:gd name="T15" fmla="*/ 62 h 265"/>
                <a:gd name="T16" fmla="*/ 211 w 266"/>
                <a:gd name="T17" fmla="*/ 76 h 265"/>
                <a:gd name="T18" fmla="*/ 197 w 266"/>
                <a:gd name="T19" fmla="*/ 91 h 265"/>
                <a:gd name="T20" fmla="*/ 194 w 266"/>
                <a:gd name="T21" fmla="*/ 104 h 265"/>
                <a:gd name="T22" fmla="*/ 201 w 266"/>
                <a:gd name="T23" fmla="*/ 133 h 265"/>
                <a:gd name="T24" fmla="*/ 196 w 266"/>
                <a:gd name="T25" fmla="*/ 160 h 265"/>
                <a:gd name="T26" fmla="*/ 171 w 266"/>
                <a:gd name="T27" fmla="*/ 189 h 265"/>
                <a:gd name="T28" fmla="*/ 134 w 266"/>
                <a:gd name="T29" fmla="*/ 202 h 265"/>
                <a:gd name="T30" fmla="*/ 127 w 266"/>
                <a:gd name="T31" fmla="*/ 202 h 265"/>
                <a:gd name="T32" fmla="*/ 135 w 266"/>
                <a:gd name="T33" fmla="*/ 218 h 265"/>
                <a:gd name="T34" fmla="*/ 131 w 266"/>
                <a:gd name="T35" fmla="*/ 228 h 265"/>
                <a:gd name="T36" fmla="*/ 110 w 266"/>
                <a:gd name="T37" fmla="*/ 235 h 265"/>
                <a:gd name="T38" fmla="*/ 86 w 266"/>
                <a:gd name="T39" fmla="*/ 229 h 265"/>
                <a:gd name="T40" fmla="*/ 70 w 266"/>
                <a:gd name="T41" fmla="*/ 221 h 265"/>
                <a:gd name="T42" fmla="*/ 55 w 266"/>
                <a:gd name="T43" fmla="*/ 206 h 265"/>
                <a:gd name="T44" fmla="*/ 54 w 266"/>
                <a:gd name="T45" fmla="*/ 191 h 265"/>
                <a:gd name="T46" fmla="*/ 62 w 266"/>
                <a:gd name="T47" fmla="*/ 182 h 265"/>
                <a:gd name="T48" fmla="*/ 77 w 266"/>
                <a:gd name="T49" fmla="*/ 180 h 265"/>
                <a:gd name="T50" fmla="*/ 76 w 266"/>
                <a:gd name="T51" fmla="*/ 170 h 265"/>
                <a:gd name="T52" fmla="*/ 65 w 266"/>
                <a:gd name="T53" fmla="*/ 133 h 265"/>
                <a:gd name="T54" fmla="*/ 68 w 266"/>
                <a:gd name="T55" fmla="*/ 115 h 265"/>
                <a:gd name="T56" fmla="*/ 80 w 266"/>
                <a:gd name="T57" fmla="*/ 91 h 265"/>
                <a:gd name="T58" fmla="*/ 99 w 266"/>
                <a:gd name="T59" fmla="*/ 74 h 265"/>
                <a:gd name="T60" fmla="*/ 120 w 266"/>
                <a:gd name="T61" fmla="*/ 0 h 265"/>
                <a:gd name="T62" fmla="*/ 81 w 266"/>
                <a:gd name="T63" fmla="*/ 10 h 265"/>
                <a:gd name="T64" fmla="*/ 48 w 266"/>
                <a:gd name="T65" fmla="*/ 31 h 265"/>
                <a:gd name="T66" fmla="*/ 24 w 266"/>
                <a:gd name="T67" fmla="*/ 58 h 265"/>
                <a:gd name="T68" fmla="*/ 7 w 266"/>
                <a:gd name="T69" fmla="*/ 94 h 265"/>
                <a:gd name="T70" fmla="*/ 0 w 266"/>
                <a:gd name="T71" fmla="*/ 133 h 265"/>
                <a:gd name="T72" fmla="*/ 3 w 266"/>
                <a:gd name="T73" fmla="*/ 160 h 265"/>
                <a:gd name="T74" fmla="*/ 17 w 266"/>
                <a:gd name="T75" fmla="*/ 196 h 265"/>
                <a:gd name="T76" fmla="*/ 40 w 266"/>
                <a:gd name="T77" fmla="*/ 226 h 265"/>
                <a:gd name="T78" fmla="*/ 70 w 266"/>
                <a:gd name="T79" fmla="*/ 250 h 265"/>
                <a:gd name="T80" fmla="*/ 106 w 266"/>
                <a:gd name="T81" fmla="*/ 264 h 265"/>
                <a:gd name="T82" fmla="*/ 134 w 266"/>
                <a:gd name="T83" fmla="*/ 265 h 265"/>
                <a:gd name="T84" fmla="*/ 179 w 266"/>
                <a:gd name="T85" fmla="*/ 258 h 265"/>
                <a:gd name="T86" fmla="*/ 265 w 266"/>
                <a:gd name="T87" fmla="*/ 148 h 265"/>
                <a:gd name="T88" fmla="*/ 266 w 266"/>
                <a:gd name="T89" fmla="*/ 119 h 265"/>
                <a:gd name="T90" fmla="*/ 255 w 266"/>
                <a:gd name="T91" fmla="*/ 82 h 265"/>
                <a:gd name="T92" fmla="*/ 236 w 266"/>
                <a:gd name="T93" fmla="*/ 49 h 265"/>
                <a:gd name="T94" fmla="*/ 208 w 266"/>
                <a:gd name="T95" fmla="*/ 23 h 265"/>
                <a:gd name="T96" fmla="*/ 172 w 266"/>
                <a:gd name="T97" fmla="*/ 6 h 265"/>
                <a:gd name="T98" fmla="*/ 134 w 266"/>
                <a:gd name="T9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99" y="74"/>
                  </a:moveTo>
                  <a:lnTo>
                    <a:pt x="99" y="74"/>
                  </a:lnTo>
                  <a:lnTo>
                    <a:pt x="94" y="67"/>
                  </a:lnTo>
                  <a:lnTo>
                    <a:pt x="90" y="60"/>
                  </a:lnTo>
                  <a:lnTo>
                    <a:pt x="87" y="53"/>
                  </a:lnTo>
                  <a:lnTo>
                    <a:pt x="88" y="45"/>
                  </a:lnTo>
                  <a:lnTo>
                    <a:pt x="88" y="45"/>
                  </a:lnTo>
                  <a:lnTo>
                    <a:pt x="90" y="40"/>
                  </a:lnTo>
                  <a:lnTo>
                    <a:pt x="92" y="36"/>
                  </a:lnTo>
                  <a:lnTo>
                    <a:pt x="98" y="32"/>
                  </a:lnTo>
                  <a:lnTo>
                    <a:pt x="102" y="29"/>
                  </a:lnTo>
                  <a:lnTo>
                    <a:pt x="109" y="27"/>
                  </a:lnTo>
                  <a:lnTo>
                    <a:pt x="116" y="25"/>
                  </a:lnTo>
                  <a:lnTo>
                    <a:pt x="131" y="24"/>
                  </a:lnTo>
                  <a:lnTo>
                    <a:pt x="131" y="24"/>
                  </a:lnTo>
                  <a:lnTo>
                    <a:pt x="145" y="24"/>
                  </a:lnTo>
                  <a:lnTo>
                    <a:pt x="157" y="27"/>
                  </a:lnTo>
                  <a:lnTo>
                    <a:pt x="157" y="27"/>
                  </a:lnTo>
                  <a:lnTo>
                    <a:pt x="170" y="31"/>
                  </a:lnTo>
                  <a:lnTo>
                    <a:pt x="181" y="35"/>
                  </a:lnTo>
                  <a:lnTo>
                    <a:pt x="190" y="42"/>
                  </a:lnTo>
                  <a:lnTo>
                    <a:pt x="199" y="47"/>
                  </a:lnTo>
                  <a:lnTo>
                    <a:pt x="205" y="54"/>
                  </a:lnTo>
                  <a:lnTo>
                    <a:pt x="210" y="62"/>
                  </a:lnTo>
                  <a:lnTo>
                    <a:pt x="211" y="6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08" y="82"/>
                  </a:lnTo>
                  <a:lnTo>
                    <a:pt x="204" y="87"/>
                  </a:lnTo>
                  <a:lnTo>
                    <a:pt x="197" y="91"/>
                  </a:lnTo>
                  <a:lnTo>
                    <a:pt x="190" y="94"/>
                  </a:lnTo>
                  <a:lnTo>
                    <a:pt x="190" y="94"/>
                  </a:lnTo>
                  <a:lnTo>
                    <a:pt x="194" y="104"/>
                  </a:lnTo>
                  <a:lnTo>
                    <a:pt x="199" y="112"/>
                  </a:lnTo>
                  <a:lnTo>
                    <a:pt x="201" y="123"/>
                  </a:lnTo>
                  <a:lnTo>
                    <a:pt x="201" y="133"/>
                  </a:lnTo>
                  <a:lnTo>
                    <a:pt x="201" y="133"/>
                  </a:lnTo>
                  <a:lnTo>
                    <a:pt x="200" y="147"/>
                  </a:lnTo>
                  <a:lnTo>
                    <a:pt x="196" y="160"/>
                  </a:lnTo>
                  <a:lnTo>
                    <a:pt x="190" y="171"/>
                  </a:lnTo>
                  <a:lnTo>
                    <a:pt x="182" y="181"/>
                  </a:lnTo>
                  <a:lnTo>
                    <a:pt x="171" y="189"/>
                  </a:lnTo>
                  <a:lnTo>
                    <a:pt x="160" y="196"/>
                  </a:lnTo>
                  <a:lnTo>
                    <a:pt x="148" y="200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31" y="207"/>
                  </a:lnTo>
                  <a:lnTo>
                    <a:pt x="134" y="213"/>
                  </a:lnTo>
                  <a:lnTo>
                    <a:pt x="135" y="218"/>
                  </a:lnTo>
                  <a:lnTo>
                    <a:pt x="134" y="224"/>
                  </a:lnTo>
                  <a:lnTo>
                    <a:pt x="134" y="224"/>
                  </a:lnTo>
                  <a:lnTo>
                    <a:pt x="131" y="228"/>
                  </a:lnTo>
                  <a:lnTo>
                    <a:pt x="126" y="232"/>
                  </a:lnTo>
                  <a:lnTo>
                    <a:pt x="119" y="233"/>
                  </a:lnTo>
                  <a:lnTo>
                    <a:pt x="110" y="235"/>
                  </a:lnTo>
                  <a:lnTo>
                    <a:pt x="110" y="235"/>
                  </a:lnTo>
                  <a:lnTo>
                    <a:pt x="98" y="233"/>
                  </a:lnTo>
                  <a:lnTo>
                    <a:pt x="86" y="229"/>
                  </a:lnTo>
                  <a:lnTo>
                    <a:pt x="86" y="229"/>
                  </a:lnTo>
                  <a:lnTo>
                    <a:pt x="77" y="225"/>
                  </a:lnTo>
                  <a:lnTo>
                    <a:pt x="70" y="221"/>
                  </a:lnTo>
                  <a:lnTo>
                    <a:pt x="65" y="215"/>
                  </a:lnTo>
                  <a:lnTo>
                    <a:pt x="59" y="211"/>
                  </a:lnTo>
                  <a:lnTo>
                    <a:pt x="55" y="206"/>
                  </a:lnTo>
                  <a:lnTo>
                    <a:pt x="54" y="200"/>
                  </a:lnTo>
                  <a:lnTo>
                    <a:pt x="53" y="195"/>
                  </a:lnTo>
                  <a:lnTo>
                    <a:pt x="54" y="191"/>
                  </a:lnTo>
                  <a:lnTo>
                    <a:pt x="54" y="191"/>
                  </a:lnTo>
                  <a:lnTo>
                    <a:pt x="58" y="185"/>
                  </a:lnTo>
                  <a:lnTo>
                    <a:pt x="62" y="182"/>
                  </a:lnTo>
                  <a:lnTo>
                    <a:pt x="6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76" y="170"/>
                  </a:lnTo>
                  <a:lnTo>
                    <a:pt x="70" y="159"/>
                  </a:lnTo>
                  <a:lnTo>
                    <a:pt x="66" y="147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6" y="123"/>
                  </a:lnTo>
                  <a:lnTo>
                    <a:pt x="68" y="115"/>
                  </a:lnTo>
                  <a:lnTo>
                    <a:pt x="70" y="107"/>
                  </a:lnTo>
                  <a:lnTo>
                    <a:pt x="75" y="98"/>
                  </a:lnTo>
                  <a:lnTo>
                    <a:pt x="80" y="91"/>
                  </a:lnTo>
                  <a:lnTo>
                    <a:pt x="86" y="85"/>
                  </a:lnTo>
                  <a:lnTo>
                    <a:pt x="92" y="79"/>
                  </a:lnTo>
                  <a:lnTo>
                    <a:pt x="99" y="74"/>
                  </a:lnTo>
                  <a:close/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984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6" name="Freeform 81">
              <a:extLst>
                <a:ext uri="{FF2B5EF4-FFF2-40B4-BE49-F238E27FC236}">
                  <a16:creationId xmlns:a16="http://schemas.microsoft.com/office/drawing/2014/main" id="{38439B23-5518-F3C9-D92B-AFF8BD7B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709863"/>
              <a:ext cx="250825" cy="334963"/>
            </a:xfrm>
            <a:custGeom>
              <a:avLst/>
              <a:gdLst>
                <a:gd name="T0" fmla="*/ 46 w 158"/>
                <a:gd name="T1" fmla="*/ 50 h 211"/>
                <a:gd name="T2" fmla="*/ 37 w 158"/>
                <a:gd name="T3" fmla="*/ 36 h 211"/>
                <a:gd name="T4" fmla="*/ 35 w 158"/>
                <a:gd name="T5" fmla="*/ 21 h 211"/>
                <a:gd name="T6" fmla="*/ 37 w 158"/>
                <a:gd name="T7" fmla="*/ 16 h 211"/>
                <a:gd name="T8" fmla="*/ 45 w 158"/>
                <a:gd name="T9" fmla="*/ 8 h 211"/>
                <a:gd name="T10" fmla="*/ 56 w 158"/>
                <a:gd name="T11" fmla="*/ 3 h 211"/>
                <a:gd name="T12" fmla="*/ 78 w 158"/>
                <a:gd name="T13" fmla="*/ 0 h 211"/>
                <a:gd name="T14" fmla="*/ 92 w 158"/>
                <a:gd name="T15" fmla="*/ 0 h 211"/>
                <a:gd name="T16" fmla="*/ 104 w 158"/>
                <a:gd name="T17" fmla="*/ 3 h 211"/>
                <a:gd name="T18" fmla="*/ 128 w 158"/>
                <a:gd name="T19" fmla="*/ 11 h 211"/>
                <a:gd name="T20" fmla="*/ 146 w 158"/>
                <a:gd name="T21" fmla="*/ 23 h 211"/>
                <a:gd name="T22" fmla="*/ 157 w 158"/>
                <a:gd name="T23" fmla="*/ 38 h 211"/>
                <a:gd name="T24" fmla="*/ 158 w 158"/>
                <a:gd name="T25" fmla="*/ 52 h 211"/>
                <a:gd name="T26" fmla="*/ 155 w 158"/>
                <a:gd name="T27" fmla="*/ 58 h 211"/>
                <a:gd name="T28" fmla="*/ 144 w 158"/>
                <a:gd name="T29" fmla="*/ 67 h 211"/>
                <a:gd name="T30" fmla="*/ 137 w 158"/>
                <a:gd name="T31" fmla="*/ 70 h 211"/>
                <a:gd name="T32" fmla="*/ 146 w 158"/>
                <a:gd name="T33" fmla="*/ 88 h 211"/>
                <a:gd name="T34" fmla="*/ 148 w 158"/>
                <a:gd name="T35" fmla="*/ 109 h 211"/>
                <a:gd name="T36" fmla="*/ 147 w 158"/>
                <a:gd name="T37" fmla="*/ 123 h 211"/>
                <a:gd name="T38" fmla="*/ 137 w 158"/>
                <a:gd name="T39" fmla="*/ 147 h 211"/>
                <a:gd name="T40" fmla="*/ 118 w 158"/>
                <a:gd name="T41" fmla="*/ 165 h 211"/>
                <a:gd name="T42" fmla="*/ 95 w 158"/>
                <a:gd name="T43" fmla="*/ 176 h 211"/>
                <a:gd name="T44" fmla="*/ 81 w 158"/>
                <a:gd name="T45" fmla="*/ 178 h 211"/>
                <a:gd name="T46" fmla="*/ 74 w 158"/>
                <a:gd name="T47" fmla="*/ 178 h 211"/>
                <a:gd name="T48" fmla="*/ 81 w 158"/>
                <a:gd name="T49" fmla="*/ 189 h 211"/>
                <a:gd name="T50" fmla="*/ 81 w 158"/>
                <a:gd name="T51" fmla="*/ 200 h 211"/>
                <a:gd name="T52" fmla="*/ 78 w 158"/>
                <a:gd name="T53" fmla="*/ 204 h 211"/>
                <a:gd name="T54" fmla="*/ 66 w 158"/>
                <a:gd name="T55" fmla="*/ 209 h 211"/>
                <a:gd name="T56" fmla="*/ 57 w 158"/>
                <a:gd name="T57" fmla="*/ 211 h 211"/>
                <a:gd name="T58" fmla="*/ 33 w 158"/>
                <a:gd name="T59" fmla="*/ 205 h 211"/>
                <a:gd name="T60" fmla="*/ 24 w 158"/>
                <a:gd name="T61" fmla="*/ 201 h 211"/>
                <a:gd name="T62" fmla="*/ 12 w 158"/>
                <a:gd name="T63" fmla="*/ 191 h 211"/>
                <a:gd name="T64" fmla="*/ 2 w 158"/>
                <a:gd name="T65" fmla="*/ 182 h 211"/>
                <a:gd name="T66" fmla="*/ 0 w 158"/>
                <a:gd name="T67" fmla="*/ 171 h 211"/>
                <a:gd name="T68" fmla="*/ 1 w 158"/>
                <a:gd name="T69" fmla="*/ 167 h 211"/>
                <a:gd name="T70" fmla="*/ 9 w 158"/>
                <a:gd name="T71" fmla="*/ 158 h 211"/>
                <a:gd name="T72" fmla="*/ 24 w 158"/>
                <a:gd name="T73" fmla="*/ 156 h 211"/>
                <a:gd name="T74" fmla="*/ 30 w 158"/>
                <a:gd name="T75" fmla="*/ 156 h 211"/>
                <a:gd name="T76" fmla="*/ 23 w 158"/>
                <a:gd name="T77" fmla="*/ 146 h 211"/>
                <a:gd name="T78" fmla="*/ 13 w 158"/>
                <a:gd name="T79" fmla="*/ 123 h 211"/>
                <a:gd name="T80" fmla="*/ 12 w 158"/>
                <a:gd name="T81" fmla="*/ 109 h 211"/>
                <a:gd name="T82" fmla="*/ 15 w 158"/>
                <a:gd name="T83" fmla="*/ 91 h 211"/>
                <a:gd name="T84" fmla="*/ 22 w 158"/>
                <a:gd name="T85" fmla="*/ 74 h 211"/>
                <a:gd name="T86" fmla="*/ 33 w 158"/>
                <a:gd name="T87" fmla="*/ 61 h 211"/>
                <a:gd name="T88" fmla="*/ 46 w 158"/>
                <a:gd name="T89" fmla="*/ 5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211">
                  <a:moveTo>
                    <a:pt x="46" y="50"/>
                  </a:moveTo>
                  <a:lnTo>
                    <a:pt x="46" y="50"/>
                  </a:lnTo>
                  <a:lnTo>
                    <a:pt x="41" y="43"/>
                  </a:lnTo>
                  <a:lnTo>
                    <a:pt x="37" y="36"/>
                  </a:lnTo>
                  <a:lnTo>
                    <a:pt x="34" y="2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7" y="16"/>
                  </a:lnTo>
                  <a:lnTo>
                    <a:pt x="39" y="12"/>
                  </a:lnTo>
                  <a:lnTo>
                    <a:pt x="45" y="8"/>
                  </a:lnTo>
                  <a:lnTo>
                    <a:pt x="49" y="5"/>
                  </a:lnTo>
                  <a:lnTo>
                    <a:pt x="56" y="3"/>
                  </a:lnTo>
                  <a:lnTo>
                    <a:pt x="63" y="1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2" y="0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17" y="7"/>
                  </a:lnTo>
                  <a:lnTo>
                    <a:pt x="128" y="11"/>
                  </a:lnTo>
                  <a:lnTo>
                    <a:pt x="137" y="18"/>
                  </a:lnTo>
                  <a:lnTo>
                    <a:pt x="146" y="23"/>
                  </a:lnTo>
                  <a:lnTo>
                    <a:pt x="152" y="30"/>
                  </a:lnTo>
                  <a:lnTo>
                    <a:pt x="157" y="38"/>
                  </a:lnTo>
                  <a:lnTo>
                    <a:pt x="158" y="45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5" y="58"/>
                  </a:lnTo>
                  <a:lnTo>
                    <a:pt x="151" y="63"/>
                  </a:lnTo>
                  <a:lnTo>
                    <a:pt x="144" y="67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41" y="80"/>
                  </a:lnTo>
                  <a:lnTo>
                    <a:pt x="146" y="88"/>
                  </a:lnTo>
                  <a:lnTo>
                    <a:pt x="148" y="99"/>
                  </a:lnTo>
                  <a:lnTo>
                    <a:pt x="148" y="109"/>
                  </a:lnTo>
                  <a:lnTo>
                    <a:pt x="148" y="109"/>
                  </a:lnTo>
                  <a:lnTo>
                    <a:pt x="147" y="123"/>
                  </a:lnTo>
                  <a:lnTo>
                    <a:pt x="143" y="136"/>
                  </a:lnTo>
                  <a:lnTo>
                    <a:pt x="137" y="147"/>
                  </a:lnTo>
                  <a:lnTo>
                    <a:pt x="129" y="157"/>
                  </a:lnTo>
                  <a:lnTo>
                    <a:pt x="118" y="165"/>
                  </a:lnTo>
                  <a:lnTo>
                    <a:pt x="107" y="172"/>
                  </a:lnTo>
                  <a:lnTo>
                    <a:pt x="95" y="176"/>
                  </a:lnTo>
                  <a:lnTo>
                    <a:pt x="81" y="178"/>
                  </a:lnTo>
                  <a:lnTo>
                    <a:pt x="81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8" y="183"/>
                  </a:lnTo>
                  <a:lnTo>
                    <a:pt x="81" y="189"/>
                  </a:lnTo>
                  <a:lnTo>
                    <a:pt x="82" y="194"/>
                  </a:lnTo>
                  <a:lnTo>
                    <a:pt x="81" y="200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73" y="208"/>
                  </a:lnTo>
                  <a:lnTo>
                    <a:pt x="66" y="209"/>
                  </a:lnTo>
                  <a:lnTo>
                    <a:pt x="57" y="211"/>
                  </a:lnTo>
                  <a:lnTo>
                    <a:pt x="57" y="211"/>
                  </a:lnTo>
                  <a:lnTo>
                    <a:pt x="45" y="209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4" y="201"/>
                  </a:lnTo>
                  <a:lnTo>
                    <a:pt x="17" y="197"/>
                  </a:lnTo>
                  <a:lnTo>
                    <a:pt x="12" y="191"/>
                  </a:lnTo>
                  <a:lnTo>
                    <a:pt x="6" y="187"/>
                  </a:lnTo>
                  <a:lnTo>
                    <a:pt x="2" y="182"/>
                  </a:lnTo>
                  <a:lnTo>
                    <a:pt x="1" y="176"/>
                  </a:lnTo>
                  <a:lnTo>
                    <a:pt x="0" y="171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5" y="161"/>
                  </a:lnTo>
                  <a:lnTo>
                    <a:pt x="9" y="158"/>
                  </a:lnTo>
                  <a:lnTo>
                    <a:pt x="16" y="156"/>
                  </a:lnTo>
                  <a:lnTo>
                    <a:pt x="24" y="156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0" y="156"/>
                  </a:lnTo>
                  <a:lnTo>
                    <a:pt x="23" y="146"/>
                  </a:lnTo>
                  <a:lnTo>
                    <a:pt x="17" y="135"/>
                  </a:lnTo>
                  <a:lnTo>
                    <a:pt x="13" y="123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3" y="99"/>
                  </a:lnTo>
                  <a:lnTo>
                    <a:pt x="15" y="91"/>
                  </a:lnTo>
                  <a:lnTo>
                    <a:pt x="17" y="83"/>
                  </a:lnTo>
                  <a:lnTo>
                    <a:pt x="22" y="74"/>
                  </a:lnTo>
                  <a:lnTo>
                    <a:pt x="27" y="67"/>
                  </a:lnTo>
                  <a:lnTo>
                    <a:pt x="33" y="61"/>
                  </a:lnTo>
                  <a:lnTo>
                    <a:pt x="39" y="55"/>
                  </a:lnTo>
                  <a:lnTo>
                    <a:pt x="46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7" name="Freeform 82">
              <a:extLst>
                <a:ext uri="{FF2B5EF4-FFF2-40B4-BE49-F238E27FC236}">
                  <a16:creationId xmlns:a16="http://schemas.microsoft.com/office/drawing/2014/main" id="{DD028C09-5BF6-6F4D-0BBE-5F25BBF36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100" y="2671763"/>
              <a:ext cx="422275" cy="420688"/>
            </a:xfrm>
            <a:custGeom>
              <a:avLst/>
              <a:gdLst>
                <a:gd name="T0" fmla="*/ 134 w 266"/>
                <a:gd name="T1" fmla="*/ 0 h 265"/>
                <a:gd name="T2" fmla="*/ 134 w 266"/>
                <a:gd name="T3" fmla="*/ 0 h 265"/>
                <a:gd name="T4" fmla="*/ 120 w 266"/>
                <a:gd name="T5" fmla="*/ 0 h 265"/>
                <a:gd name="T6" fmla="*/ 106 w 266"/>
                <a:gd name="T7" fmla="*/ 3 h 265"/>
                <a:gd name="T8" fmla="*/ 94 w 266"/>
                <a:gd name="T9" fmla="*/ 6 h 265"/>
                <a:gd name="T10" fmla="*/ 81 w 266"/>
                <a:gd name="T11" fmla="*/ 10 h 265"/>
                <a:gd name="T12" fmla="*/ 70 w 266"/>
                <a:gd name="T13" fmla="*/ 17 h 265"/>
                <a:gd name="T14" fmla="*/ 59 w 266"/>
                <a:gd name="T15" fmla="*/ 23 h 265"/>
                <a:gd name="T16" fmla="*/ 48 w 266"/>
                <a:gd name="T17" fmla="*/ 31 h 265"/>
                <a:gd name="T18" fmla="*/ 40 w 266"/>
                <a:gd name="T19" fmla="*/ 39 h 265"/>
                <a:gd name="T20" fmla="*/ 31 w 266"/>
                <a:gd name="T21" fmla="*/ 49 h 265"/>
                <a:gd name="T22" fmla="*/ 24 w 266"/>
                <a:gd name="T23" fmla="*/ 58 h 265"/>
                <a:gd name="T24" fmla="*/ 17 w 266"/>
                <a:gd name="T25" fmla="*/ 69 h 265"/>
                <a:gd name="T26" fmla="*/ 11 w 266"/>
                <a:gd name="T27" fmla="*/ 82 h 265"/>
                <a:gd name="T28" fmla="*/ 7 w 266"/>
                <a:gd name="T29" fmla="*/ 94 h 265"/>
                <a:gd name="T30" fmla="*/ 3 w 266"/>
                <a:gd name="T31" fmla="*/ 107 h 265"/>
                <a:gd name="T32" fmla="*/ 2 w 266"/>
                <a:gd name="T33" fmla="*/ 119 h 265"/>
                <a:gd name="T34" fmla="*/ 0 w 266"/>
                <a:gd name="T35" fmla="*/ 133 h 265"/>
                <a:gd name="T36" fmla="*/ 0 w 266"/>
                <a:gd name="T37" fmla="*/ 133 h 265"/>
                <a:gd name="T38" fmla="*/ 2 w 266"/>
                <a:gd name="T39" fmla="*/ 147 h 265"/>
                <a:gd name="T40" fmla="*/ 3 w 266"/>
                <a:gd name="T41" fmla="*/ 160 h 265"/>
                <a:gd name="T42" fmla="*/ 7 w 266"/>
                <a:gd name="T43" fmla="*/ 173 h 265"/>
                <a:gd name="T44" fmla="*/ 11 w 266"/>
                <a:gd name="T45" fmla="*/ 185 h 265"/>
                <a:gd name="T46" fmla="*/ 17 w 266"/>
                <a:gd name="T47" fmla="*/ 196 h 265"/>
                <a:gd name="T48" fmla="*/ 24 w 266"/>
                <a:gd name="T49" fmla="*/ 207 h 265"/>
                <a:gd name="T50" fmla="*/ 31 w 266"/>
                <a:gd name="T51" fmla="*/ 217 h 265"/>
                <a:gd name="T52" fmla="*/ 40 w 266"/>
                <a:gd name="T53" fmla="*/ 226 h 265"/>
                <a:gd name="T54" fmla="*/ 48 w 266"/>
                <a:gd name="T55" fmla="*/ 236 h 265"/>
                <a:gd name="T56" fmla="*/ 59 w 266"/>
                <a:gd name="T57" fmla="*/ 243 h 265"/>
                <a:gd name="T58" fmla="*/ 70 w 266"/>
                <a:gd name="T59" fmla="*/ 250 h 265"/>
                <a:gd name="T60" fmla="*/ 81 w 266"/>
                <a:gd name="T61" fmla="*/ 255 h 265"/>
                <a:gd name="T62" fmla="*/ 94 w 266"/>
                <a:gd name="T63" fmla="*/ 260 h 265"/>
                <a:gd name="T64" fmla="*/ 106 w 266"/>
                <a:gd name="T65" fmla="*/ 264 h 265"/>
                <a:gd name="T66" fmla="*/ 120 w 266"/>
                <a:gd name="T67" fmla="*/ 265 h 265"/>
                <a:gd name="T68" fmla="*/ 134 w 266"/>
                <a:gd name="T69" fmla="*/ 265 h 265"/>
                <a:gd name="T70" fmla="*/ 134 w 266"/>
                <a:gd name="T71" fmla="*/ 265 h 265"/>
                <a:gd name="T72" fmla="*/ 149 w 266"/>
                <a:gd name="T73" fmla="*/ 265 h 265"/>
                <a:gd name="T74" fmla="*/ 164 w 266"/>
                <a:gd name="T75" fmla="*/ 262 h 265"/>
                <a:gd name="T76" fmla="*/ 179 w 266"/>
                <a:gd name="T77" fmla="*/ 258 h 265"/>
                <a:gd name="T78" fmla="*/ 193 w 266"/>
                <a:gd name="T79" fmla="*/ 251 h 265"/>
                <a:gd name="T80" fmla="*/ 265 w 266"/>
                <a:gd name="T81" fmla="*/ 148 h 265"/>
                <a:gd name="T82" fmla="*/ 265 w 266"/>
                <a:gd name="T83" fmla="*/ 148 h 265"/>
                <a:gd name="T84" fmla="*/ 266 w 266"/>
                <a:gd name="T85" fmla="*/ 133 h 265"/>
                <a:gd name="T86" fmla="*/ 266 w 266"/>
                <a:gd name="T87" fmla="*/ 133 h 265"/>
                <a:gd name="T88" fmla="*/ 266 w 266"/>
                <a:gd name="T89" fmla="*/ 119 h 265"/>
                <a:gd name="T90" fmla="*/ 263 w 266"/>
                <a:gd name="T91" fmla="*/ 107 h 265"/>
                <a:gd name="T92" fmla="*/ 261 w 266"/>
                <a:gd name="T93" fmla="*/ 94 h 265"/>
                <a:gd name="T94" fmla="*/ 255 w 266"/>
                <a:gd name="T95" fmla="*/ 82 h 265"/>
                <a:gd name="T96" fmla="*/ 250 w 266"/>
                <a:gd name="T97" fmla="*/ 69 h 265"/>
                <a:gd name="T98" fmla="*/ 244 w 266"/>
                <a:gd name="T99" fmla="*/ 58 h 265"/>
                <a:gd name="T100" fmla="*/ 236 w 266"/>
                <a:gd name="T101" fmla="*/ 49 h 265"/>
                <a:gd name="T102" fmla="*/ 227 w 266"/>
                <a:gd name="T103" fmla="*/ 39 h 265"/>
                <a:gd name="T104" fmla="*/ 218 w 266"/>
                <a:gd name="T105" fmla="*/ 31 h 265"/>
                <a:gd name="T106" fmla="*/ 208 w 266"/>
                <a:gd name="T107" fmla="*/ 23 h 265"/>
                <a:gd name="T108" fmla="*/ 197 w 266"/>
                <a:gd name="T109" fmla="*/ 17 h 265"/>
                <a:gd name="T110" fmla="*/ 185 w 266"/>
                <a:gd name="T111" fmla="*/ 10 h 265"/>
                <a:gd name="T112" fmla="*/ 172 w 266"/>
                <a:gd name="T113" fmla="*/ 6 h 265"/>
                <a:gd name="T114" fmla="*/ 160 w 266"/>
                <a:gd name="T115" fmla="*/ 3 h 265"/>
                <a:gd name="T116" fmla="*/ 148 w 266"/>
                <a:gd name="T117" fmla="*/ 0 h 265"/>
                <a:gd name="T118" fmla="*/ 134 w 266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265">
                  <a:moveTo>
                    <a:pt x="134" y="0"/>
                  </a:moveTo>
                  <a:lnTo>
                    <a:pt x="134" y="0"/>
                  </a:lnTo>
                  <a:lnTo>
                    <a:pt x="120" y="0"/>
                  </a:lnTo>
                  <a:lnTo>
                    <a:pt x="106" y="3"/>
                  </a:lnTo>
                  <a:lnTo>
                    <a:pt x="94" y="6"/>
                  </a:lnTo>
                  <a:lnTo>
                    <a:pt x="81" y="10"/>
                  </a:lnTo>
                  <a:lnTo>
                    <a:pt x="70" y="17"/>
                  </a:lnTo>
                  <a:lnTo>
                    <a:pt x="59" y="23"/>
                  </a:lnTo>
                  <a:lnTo>
                    <a:pt x="48" y="31"/>
                  </a:lnTo>
                  <a:lnTo>
                    <a:pt x="40" y="39"/>
                  </a:lnTo>
                  <a:lnTo>
                    <a:pt x="31" y="49"/>
                  </a:lnTo>
                  <a:lnTo>
                    <a:pt x="24" y="58"/>
                  </a:lnTo>
                  <a:lnTo>
                    <a:pt x="17" y="69"/>
                  </a:lnTo>
                  <a:lnTo>
                    <a:pt x="11" y="82"/>
                  </a:lnTo>
                  <a:lnTo>
                    <a:pt x="7" y="94"/>
                  </a:lnTo>
                  <a:lnTo>
                    <a:pt x="3" y="107"/>
                  </a:lnTo>
                  <a:lnTo>
                    <a:pt x="2" y="119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5"/>
                  </a:lnTo>
                  <a:lnTo>
                    <a:pt x="17" y="196"/>
                  </a:lnTo>
                  <a:lnTo>
                    <a:pt x="24" y="207"/>
                  </a:lnTo>
                  <a:lnTo>
                    <a:pt x="31" y="217"/>
                  </a:lnTo>
                  <a:lnTo>
                    <a:pt x="40" y="226"/>
                  </a:lnTo>
                  <a:lnTo>
                    <a:pt x="48" y="236"/>
                  </a:lnTo>
                  <a:lnTo>
                    <a:pt x="59" y="243"/>
                  </a:lnTo>
                  <a:lnTo>
                    <a:pt x="70" y="250"/>
                  </a:lnTo>
                  <a:lnTo>
                    <a:pt x="81" y="255"/>
                  </a:lnTo>
                  <a:lnTo>
                    <a:pt x="94" y="260"/>
                  </a:lnTo>
                  <a:lnTo>
                    <a:pt x="106" y="264"/>
                  </a:lnTo>
                  <a:lnTo>
                    <a:pt x="120" y="265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49" y="265"/>
                  </a:lnTo>
                  <a:lnTo>
                    <a:pt x="164" y="262"/>
                  </a:lnTo>
                  <a:lnTo>
                    <a:pt x="179" y="258"/>
                  </a:lnTo>
                  <a:lnTo>
                    <a:pt x="193" y="251"/>
                  </a:lnTo>
                  <a:lnTo>
                    <a:pt x="265" y="148"/>
                  </a:lnTo>
                  <a:lnTo>
                    <a:pt x="265" y="148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6" y="119"/>
                  </a:lnTo>
                  <a:lnTo>
                    <a:pt x="263" y="107"/>
                  </a:lnTo>
                  <a:lnTo>
                    <a:pt x="261" y="94"/>
                  </a:lnTo>
                  <a:lnTo>
                    <a:pt x="255" y="82"/>
                  </a:lnTo>
                  <a:lnTo>
                    <a:pt x="250" y="69"/>
                  </a:lnTo>
                  <a:lnTo>
                    <a:pt x="244" y="58"/>
                  </a:lnTo>
                  <a:lnTo>
                    <a:pt x="236" y="49"/>
                  </a:lnTo>
                  <a:lnTo>
                    <a:pt x="227" y="39"/>
                  </a:lnTo>
                  <a:lnTo>
                    <a:pt x="218" y="31"/>
                  </a:lnTo>
                  <a:lnTo>
                    <a:pt x="208" y="23"/>
                  </a:lnTo>
                  <a:lnTo>
                    <a:pt x="197" y="17"/>
                  </a:lnTo>
                  <a:lnTo>
                    <a:pt x="185" y="10"/>
                  </a:lnTo>
                  <a:lnTo>
                    <a:pt x="172" y="6"/>
                  </a:lnTo>
                  <a:lnTo>
                    <a:pt x="160" y="3"/>
                  </a:lnTo>
                  <a:lnTo>
                    <a:pt x="148" y="0"/>
                  </a:lnTo>
                  <a:lnTo>
                    <a:pt x="1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8" name="Freeform 83">
              <a:extLst>
                <a:ext uri="{FF2B5EF4-FFF2-40B4-BE49-F238E27FC236}">
                  <a16:creationId xmlns:a16="http://schemas.microsoft.com/office/drawing/2014/main" id="{203942A9-91C9-E531-27CB-22242A686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7F7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9" name="Freeform 84">
              <a:extLst>
                <a:ext uri="{FF2B5EF4-FFF2-40B4-BE49-F238E27FC236}">
                  <a16:creationId xmlns:a16="http://schemas.microsoft.com/office/drawing/2014/main" id="{D076221A-7DB9-7511-3092-3FEFDF51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288" y="2789238"/>
              <a:ext cx="215900" cy="203200"/>
            </a:xfrm>
            <a:custGeom>
              <a:avLst/>
              <a:gdLst>
                <a:gd name="T0" fmla="*/ 34 w 136"/>
                <a:gd name="T1" fmla="*/ 0 h 128"/>
                <a:gd name="T2" fmla="*/ 34 w 136"/>
                <a:gd name="T3" fmla="*/ 0 h 128"/>
                <a:gd name="T4" fmla="*/ 27 w 136"/>
                <a:gd name="T5" fmla="*/ 5 h 128"/>
                <a:gd name="T6" fmla="*/ 21 w 136"/>
                <a:gd name="T7" fmla="*/ 11 h 128"/>
                <a:gd name="T8" fmla="*/ 15 w 136"/>
                <a:gd name="T9" fmla="*/ 17 h 128"/>
                <a:gd name="T10" fmla="*/ 10 w 136"/>
                <a:gd name="T11" fmla="*/ 24 h 128"/>
                <a:gd name="T12" fmla="*/ 5 w 136"/>
                <a:gd name="T13" fmla="*/ 33 h 128"/>
                <a:gd name="T14" fmla="*/ 3 w 136"/>
                <a:gd name="T15" fmla="*/ 41 h 128"/>
                <a:gd name="T16" fmla="*/ 1 w 136"/>
                <a:gd name="T17" fmla="*/ 49 h 128"/>
                <a:gd name="T18" fmla="*/ 0 w 136"/>
                <a:gd name="T19" fmla="*/ 59 h 128"/>
                <a:gd name="T20" fmla="*/ 0 w 136"/>
                <a:gd name="T21" fmla="*/ 59 h 128"/>
                <a:gd name="T22" fmla="*/ 1 w 136"/>
                <a:gd name="T23" fmla="*/ 73 h 128"/>
                <a:gd name="T24" fmla="*/ 5 w 136"/>
                <a:gd name="T25" fmla="*/ 85 h 128"/>
                <a:gd name="T26" fmla="*/ 11 w 136"/>
                <a:gd name="T27" fmla="*/ 96 h 128"/>
                <a:gd name="T28" fmla="*/ 18 w 136"/>
                <a:gd name="T29" fmla="*/ 106 h 128"/>
                <a:gd name="T30" fmla="*/ 18 w 136"/>
                <a:gd name="T31" fmla="*/ 106 h 128"/>
                <a:gd name="T32" fmla="*/ 27 w 136"/>
                <a:gd name="T33" fmla="*/ 107 h 128"/>
                <a:gd name="T34" fmla="*/ 39 w 136"/>
                <a:gd name="T35" fmla="*/ 111 h 128"/>
                <a:gd name="T36" fmla="*/ 39 w 136"/>
                <a:gd name="T37" fmla="*/ 111 h 128"/>
                <a:gd name="T38" fmla="*/ 45 w 136"/>
                <a:gd name="T39" fmla="*/ 114 h 128"/>
                <a:gd name="T40" fmla="*/ 52 w 136"/>
                <a:gd name="T41" fmla="*/ 118 h 128"/>
                <a:gd name="T42" fmla="*/ 58 w 136"/>
                <a:gd name="T43" fmla="*/ 122 h 128"/>
                <a:gd name="T44" fmla="*/ 62 w 136"/>
                <a:gd name="T45" fmla="*/ 128 h 128"/>
                <a:gd name="T46" fmla="*/ 62 w 136"/>
                <a:gd name="T47" fmla="*/ 128 h 128"/>
                <a:gd name="T48" fmla="*/ 69 w 136"/>
                <a:gd name="T49" fmla="*/ 128 h 128"/>
                <a:gd name="T50" fmla="*/ 69 w 136"/>
                <a:gd name="T51" fmla="*/ 128 h 128"/>
                <a:gd name="T52" fmla="*/ 83 w 136"/>
                <a:gd name="T53" fmla="*/ 126 h 128"/>
                <a:gd name="T54" fmla="*/ 95 w 136"/>
                <a:gd name="T55" fmla="*/ 122 h 128"/>
                <a:gd name="T56" fmla="*/ 106 w 136"/>
                <a:gd name="T57" fmla="*/ 115 h 128"/>
                <a:gd name="T58" fmla="*/ 117 w 136"/>
                <a:gd name="T59" fmla="*/ 107 h 128"/>
                <a:gd name="T60" fmla="*/ 125 w 136"/>
                <a:gd name="T61" fmla="*/ 97 h 128"/>
                <a:gd name="T62" fmla="*/ 131 w 136"/>
                <a:gd name="T63" fmla="*/ 86 h 128"/>
                <a:gd name="T64" fmla="*/ 135 w 136"/>
                <a:gd name="T65" fmla="*/ 73 h 128"/>
                <a:gd name="T66" fmla="*/ 136 w 136"/>
                <a:gd name="T67" fmla="*/ 59 h 128"/>
                <a:gd name="T68" fmla="*/ 136 w 136"/>
                <a:gd name="T69" fmla="*/ 59 h 128"/>
                <a:gd name="T70" fmla="*/ 136 w 136"/>
                <a:gd name="T71" fmla="*/ 49 h 128"/>
                <a:gd name="T72" fmla="*/ 134 w 136"/>
                <a:gd name="T73" fmla="*/ 38 h 128"/>
                <a:gd name="T74" fmla="*/ 129 w 136"/>
                <a:gd name="T75" fmla="*/ 30 h 128"/>
                <a:gd name="T76" fmla="*/ 125 w 136"/>
                <a:gd name="T77" fmla="*/ 20 h 128"/>
                <a:gd name="T78" fmla="*/ 125 w 136"/>
                <a:gd name="T79" fmla="*/ 20 h 128"/>
                <a:gd name="T80" fmla="*/ 114 w 136"/>
                <a:gd name="T81" fmla="*/ 23 h 128"/>
                <a:gd name="T82" fmla="*/ 102 w 136"/>
                <a:gd name="T83" fmla="*/ 24 h 128"/>
                <a:gd name="T84" fmla="*/ 102 w 136"/>
                <a:gd name="T85" fmla="*/ 24 h 128"/>
                <a:gd name="T86" fmla="*/ 89 w 136"/>
                <a:gd name="T87" fmla="*/ 23 h 128"/>
                <a:gd name="T88" fmla="*/ 76 w 136"/>
                <a:gd name="T89" fmla="*/ 20 h 128"/>
                <a:gd name="T90" fmla="*/ 76 w 136"/>
                <a:gd name="T91" fmla="*/ 20 h 128"/>
                <a:gd name="T92" fmla="*/ 63 w 136"/>
                <a:gd name="T93" fmla="*/ 17 h 128"/>
                <a:gd name="T94" fmla="*/ 52 w 136"/>
                <a:gd name="T95" fmla="*/ 12 h 128"/>
                <a:gd name="T96" fmla="*/ 43 w 136"/>
                <a:gd name="T97" fmla="*/ 6 h 128"/>
                <a:gd name="T98" fmla="*/ 34 w 136"/>
                <a:gd name="T9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6" h="128">
                  <a:moveTo>
                    <a:pt x="34" y="0"/>
                  </a:moveTo>
                  <a:lnTo>
                    <a:pt x="34" y="0"/>
                  </a:lnTo>
                  <a:lnTo>
                    <a:pt x="27" y="5"/>
                  </a:lnTo>
                  <a:lnTo>
                    <a:pt x="21" y="11"/>
                  </a:lnTo>
                  <a:lnTo>
                    <a:pt x="15" y="17"/>
                  </a:lnTo>
                  <a:lnTo>
                    <a:pt x="10" y="24"/>
                  </a:lnTo>
                  <a:lnTo>
                    <a:pt x="5" y="33"/>
                  </a:lnTo>
                  <a:lnTo>
                    <a:pt x="3" y="41"/>
                  </a:lnTo>
                  <a:lnTo>
                    <a:pt x="1" y="4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73"/>
                  </a:lnTo>
                  <a:lnTo>
                    <a:pt x="5" y="85"/>
                  </a:lnTo>
                  <a:lnTo>
                    <a:pt x="11" y="9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27" y="107"/>
                  </a:lnTo>
                  <a:lnTo>
                    <a:pt x="39" y="111"/>
                  </a:lnTo>
                  <a:lnTo>
                    <a:pt x="39" y="111"/>
                  </a:lnTo>
                  <a:lnTo>
                    <a:pt x="45" y="114"/>
                  </a:lnTo>
                  <a:lnTo>
                    <a:pt x="52" y="118"/>
                  </a:lnTo>
                  <a:lnTo>
                    <a:pt x="58" y="122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83" y="126"/>
                  </a:lnTo>
                  <a:lnTo>
                    <a:pt x="95" y="122"/>
                  </a:lnTo>
                  <a:lnTo>
                    <a:pt x="106" y="115"/>
                  </a:lnTo>
                  <a:lnTo>
                    <a:pt x="117" y="107"/>
                  </a:lnTo>
                  <a:lnTo>
                    <a:pt x="125" y="97"/>
                  </a:lnTo>
                  <a:lnTo>
                    <a:pt x="131" y="86"/>
                  </a:lnTo>
                  <a:lnTo>
                    <a:pt x="135" y="73"/>
                  </a:lnTo>
                  <a:lnTo>
                    <a:pt x="136" y="59"/>
                  </a:lnTo>
                  <a:lnTo>
                    <a:pt x="136" y="59"/>
                  </a:lnTo>
                  <a:lnTo>
                    <a:pt x="136" y="49"/>
                  </a:lnTo>
                  <a:lnTo>
                    <a:pt x="134" y="38"/>
                  </a:lnTo>
                  <a:lnTo>
                    <a:pt x="129" y="30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14" y="23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89" y="23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63" y="17"/>
                  </a:lnTo>
                  <a:lnTo>
                    <a:pt x="52" y="12"/>
                  </a:lnTo>
                  <a:lnTo>
                    <a:pt x="43" y="6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0" name="Freeform 85">
              <a:extLst>
                <a:ext uri="{FF2B5EF4-FFF2-40B4-BE49-F238E27FC236}">
                  <a16:creationId xmlns:a16="http://schemas.microsoft.com/office/drawing/2014/main" id="{594595B4-8BF4-C4C9-7CEC-E54A561E6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1" name="Freeform 86">
              <a:extLst>
                <a:ext uri="{FF2B5EF4-FFF2-40B4-BE49-F238E27FC236}">
                  <a16:creationId xmlns:a16="http://schemas.microsoft.com/office/drawing/2014/main" id="{49AAAFBD-DBD1-421D-C1C8-7469F3CBD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213" y="2709863"/>
              <a:ext cx="196850" cy="117475"/>
            </a:xfrm>
            <a:custGeom>
              <a:avLst/>
              <a:gdLst>
                <a:gd name="T0" fmla="*/ 44 w 124"/>
                <a:gd name="T1" fmla="*/ 0 h 74"/>
                <a:gd name="T2" fmla="*/ 44 w 124"/>
                <a:gd name="T3" fmla="*/ 0 h 74"/>
                <a:gd name="T4" fmla="*/ 29 w 124"/>
                <a:gd name="T5" fmla="*/ 1 h 74"/>
                <a:gd name="T6" fmla="*/ 22 w 124"/>
                <a:gd name="T7" fmla="*/ 3 h 74"/>
                <a:gd name="T8" fmla="*/ 15 w 124"/>
                <a:gd name="T9" fmla="*/ 5 h 74"/>
                <a:gd name="T10" fmla="*/ 11 w 124"/>
                <a:gd name="T11" fmla="*/ 8 h 74"/>
                <a:gd name="T12" fmla="*/ 5 w 124"/>
                <a:gd name="T13" fmla="*/ 12 h 74"/>
                <a:gd name="T14" fmla="*/ 3 w 124"/>
                <a:gd name="T15" fmla="*/ 16 h 74"/>
                <a:gd name="T16" fmla="*/ 1 w 124"/>
                <a:gd name="T17" fmla="*/ 21 h 74"/>
                <a:gd name="T18" fmla="*/ 1 w 124"/>
                <a:gd name="T19" fmla="*/ 21 h 74"/>
                <a:gd name="T20" fmla="*/ 0 w 124"/>
                <a:gd name="T21" fmla="*/ 29 h 74"/>
                <a:gd name="T22" fmla="*/ 3 w 124"/>
                <a:gd name="T23" fmla="*/ 36 h 74"/>
                <a:gd name="T24" fmla="*/ 7 w 124"/>
                <a:gd name="T25" fmla="*/ 43 h 74"/>
                <a:gd name="T26" fmla="*/ 12 w 124"/>
                <a:gd name="T27" fmla="*/ 50 h 74"/>
                <a:gd name="T28" fmla="*/ 12 w 124"/>
                <a:gd name="T29" fmla="*/ 50 h 74"/>
                <a:gd name="T30" fmla="*/ 21 w 124"/>
                <a:gd name="T31" fmla="*/ 56 h 74"/>
                <a:gd name="T32" fmla="*/ 30 w 124"/>
                <a:gd name="T33" fmla="*/ 62 h 74"/>
                <a:gd name="T34" fmla="*/ 41 w 124"/>
                <a:gd name="T35" fmla="*/ 67 h 74"/>
                <a:gd name="T36" fmla="*/ 54 w 124"/>
                <a:gd name="T37" fmla="*/ 70 h 74"/>
                <a:gd name="T38" fmla="*/ 54 w 124"/>
                <a:gd name="T39" fmla="*/ 70 h 74"/>
                <a:gd name="T40" fmla="*/ 67 w 124"/>
                <a:gd name="T41" fmla="*/ 73 h 74"/>
                <a:gd name="T42" fmla="*/ 80 w 124"/>
                <a:gd name="T43" fmla="*/ 74 h 74"/>
                <a:gd name="T44" fmla="*/ 80 w 124"/>
                <a:gd name="T45" fmla="*/ 74 h 74"/>
                <a:gd name="T46" fmla="*/ 92 w 124"/>
                <a:gd name="T47" fmla="*/ 73 h 74"/>
                <a:gd name="T48" fmla="*/ 103 w 124"/>
                <a:gd name="T49" fmla="*/ 70 h 74"/>
                <a:gd name="T50" fmla="*/ 103 w 124"/>
                <a:gd name="T51" fmla="*/ 70 h 74"/>
                <a:gd name="T52" fmla="*/ 110 w 124"/>
                <a:gd name="T53" fmla="*/ 67 h 74"/>
                <a:gd name="T54" fmla="*/ 117 w 124"/>
                <a:gd name="T55" fmla="*/ 63 h 74"/>
                <a:gd name="T56" fmla="*/ 121 w 124"/>
                <a:gd name="T57" fmla="*/ 58 h 74"/>
                <a:gd name="T58" fmla="*/ 124 w 124"/>
                <a:gd name="T59" fmla="*/ 52 h 74"/>
                <a:gd name="T60" fmla="*/ 124 w 124"/>
                <a:gd name="T61" fmla="*/ 52 h 74"/>
                <a:gd name="T62" fmla="*/ 124 w 124"/>
                <a:gd name="T63" fmla="*/ 45 h 74"/>
                <a:gd name="T64" fmla="*/ 123 w 124"/>
                <a:gd name="T65" fmla="*/ 38 h 74"/>
                <a:gd name="T66" fmla="*/ 118 w 124"/>
                <a:gd name="T67" fmla="*/ 30 h 74"/>
                <a:gd name="T68" fmla="*/ 112 w 124"/>
                <a:gd name="T69" fmla="*/ 23 h 74"/>
                <a:gd name="T70" fmla="*/ 103 w 124"/>
                <a:gd name="T71" fmla="*/ 18 h 74"/>
                <a:gd name="T72" fmla="*/ 94 w 124"/>
                <a:gd name="T73" fmla="*/ 11 h 74"/>
                <a:gd name="T74" fmla="*/ 83 w 124"/>
                <a:gd name="T75" fmla="*/ 7 h 74"/>
                <a:gd name="T76" fmla="*/ 70 w 124"/>
                <a:gd name="T77" fmla="*/ 3 h 74"/>
                <a:gd name="T78" fmla="*/ 70 w 124"/>
                <a:gd name="T79" fmla="*/ 3 h 74"/>
                <a:gd name="T80" fmla="*/ 58 w 124"/>
                <a:gd name="T81" fmla="*/ 0 h 74"/>
                <a:gd name="T82" fmla="*/ 44 w 124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74">
                  <a:moveTo>
                    <a:pt x="44" y="0"/>
                  </a:moveTo>
                  <a:lnTo>
                    <a:pt x="44" y="0"/>
                  </a:lnTo>
                  <a:lnTo>
                    <a:pt x="29" y="1"/>
                  </a:lnTo>
                  <a:lnTo>
                    <a:pt x="22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5" y="12"/>
                  </a:lnTo>
                  <a:lnTo>
                    <a:pt x="3" y="16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7" y="43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21" y="56"/>
                  </a:lnTo>
                  <a:lnTo>
                    <a:pt x="30" y="62"/>
                  </a:lnTo>
                  <a:lnTo>
                    <a:pt x="41" y="67"/>
                  </a:lnTo>
                  <a:lnTo>
                    <a:pt x="54" y="70"/>
                  </a:lnTo>
                  <a:lnTo>
                    <a:pt x="54" y="70"/>
                  </a:lnTo>
                  <a:lnTo>
                    <a:pt x="67" y="73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92" y="73"/>
                  </a:lnTo>
                  <a:lnTo>
                    <a:pt x="103" y="70"/>
                  </a:lnTo>
                  <a:lnTo>
                    <a:pt x="103" y="70"/>
                  </a:lnTo>
                  <a:lnTo>
                    <a:pt x="110" y="67"/>
                  </a:lnTo>
                  <a:lnTo>
                    <a:pt x="117" y="63"/>
                  </a:lnTo>
                  <a:lnTo>
                    <a:pt x="121" y="58"/>
                  </a:lnTo>
                  <a:lnTo>
                    <a:pt x="124" y="52"/>
                  </a:lnTo>
                  <a:lnTo>
                    <a:pt x="124" y="52"/>
                  </a:lnTo>
                  <a:lnTo>
                    <a:pt x="124" y="45"/>
                  </a:lnTo>
                  <a:lnTo>
                    <a:pt x="123" y="38"/>
                  </a:lnTo>
                  <a:lnTo>
                    <a:pt x="118" y="30"/>
                  </a:lnTo>
                  <a:lnTo>
                    <a:pt x="112" y="23"/>
                  </a:lnTo>
                  <a:lnTo>
                    <a:pt x="103" y="18"/>
                  </a:lnTo>
                  <a:lnTo>
                    <a:pt x="94" y="11"/>
                  </a:lnTo>
                  <a:lnTo>
                    <a:pt x="83" y="7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8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2" name="Freeform 87">
              <a:extLst>
                <a:ext uri="{FF2B5EF4-FFF2-40B4-BE49-F238E27FC236}">
                  <a16:creationId xmlns:a16="http://schemas.microsoft.com/office/drawing/2014/main" id="{8CACA889-3BF2-9BC6-9756-4384B1894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3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3" name="Freeform 88">
              <a:extLst>
                <a:ext uri="{FF2B5EF4-FFF2-40B4-BE49-F238E27FC236}">
                  <a16:creationId xmlns:a16="http://schemas.microsoft.com/office/drawing/2014/main" id="{2E2B9AF6-76D4-A12F-8F35-DBC65A2E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957513"/>
              <a:ext cx="130175" cy="87313"/>
            </a:xfrm>
            <a:custGeom>
              <a:avLst/>
              <a:gdLst>
                <a:gd name="T0" fmla="*/ 24 w 82"/>
                <a:gd name="T1" fmla="*/ 0 h 55"/>
                <a:gd name="T2" fmla="*/ 24 w 82"/>
                <a:gd name="T3" fmla="*/ 0 h 55"/>
                <a:gd name="T4" fmla="*/ 16 w 82"/>
                <a:gd name="T5" fmla="*/ 0 h 55"/>
                <a:gd name="T6" fmla="*/ 9 w 82"/>
                <a:gd name="T7" fmla="*/ 2 h 55"/>
                <a:gd name="T8" fmla="*/ 5 w 82"/>
                <a:gd name="T9" fmla="*/ 5 h 55"/>
                <a:gd name="T10" fmla="*/ 1 w 82"/>
                <a:gd name="T11" fmla="*/ 11 h 55"/>
                <a:gd name="T12" fmla="*/ 1 w 82"/>
                <a:gd name="T13" fmla="*/ 11 h 55"/>
                <a:gd name="T14" fmla="*/ 0 w 82"/>
                <a:gd name="T15" fmla="*/ 15 h 55"/>
                <a:gd name="T16" fmla="*/ 1 w 82"/>
                <a:gd name="T17" fmla="*/ 20 h 55"/>
                <a:gd name="T18" fmla="*/ 2 w 82"/>
                <a:gd name="T19" fmla="*/ 26 h 55"/>
                <a:gd name="T20" fmla="*/ 6 w 82"/>
                <a:gd name="T21" fmla="*/ 31 h 55"/>
                <a:gd name="T22" fmla="*/ 12 w 82"/>
                <a:gd name="T23" fmla="*/ 35 h 55"/>
                <a:gd name="T24" fmla="*/ 17 w 82"/>
                <a:gd name="T25" fmla="*/ 41 h 55"/>
                <a:gd name="T26" fmla="*/ 24 w 82"/>
                <a:gd name="T27" fmla="*/ 45 h 55"/>
                <a:gd name="T28" fmla="*/ 33 w 82"/>
                <a:gd name="T29" fmla="*/ 49 h 55"/>
                <a:gd name="T30" fmla="*/ 33 w 82"/>
                <a:gd name="T31" fmla="*/ 49 h 55"/>
                <a:gd name="T32" fmla="*/ 45 w 82"/>
                <a:gd name="T33" fmla="*/ 53 h 55"/>
                <a:gd name="T34" fmla="*/ 57 w 82"/>
                <a:gd name="T35" fmla="*/ 55 h 55"/>
                <a:gd name="T36" fmla="*/ 57 w 82"/>
                <a:gd name="T37" fmla="*/ 55 h 55"/>
                <a:gd name="T38" fmla="*/ 66 w 82"/>
                <a:gd name="T39" fmla="*/ 53 h 55"/>
                <a:gd name="T40" fmla="*/ 73 w 82"/>
                <a:gd name="T41" fmla="*/ 52 h 55"/>
                <a:gd name="T42" fmla="*/ 78 w 82"/>
                <a:gd name="T43" fmla="*/ 48 h 55"/>
                <a:gd name="T44" fmla="*/ 81 w 82"/>
                <a:gd name="T45" fmla="*/ 44 h 55"/>
                <a:gd name="T46" fmla="*/ 81 w 82"/>
                <a:gd name="T47" fmla="*/ 44 h 55"/>
                <a:gd name="T48" fmla="*/ 82 w 82"/>
                <a:gd name="T49" fmla="*/ 38 h 55"/>
                <a:gd name="T50" fmla="*/ 81 w 82"/>
                <a:gd name="T51" fmla="*/ 33 h 55"/>
                <a:gd name="T52" fmla="*/ 78 w 82"/>
                <a:gd name="T53" fmla="*/ 27 h 55"/>
                <a:gd name="T54" fmla="*/ 74 w 82"/>
                <a:gd name="T55" fmla="*/ 22 h 55"/>
                <a:gd name="T56" fmla="*/ 74 w 82"/>
                <a:gd name="T57" fmla="*/ 22 h 55"/>
                <a:gd name="T58" fmla="*/ 70 w 82"/>
                <a:gd name="T59" fmla="*/ 16 h 55"/>
                <a:gd name="T60" fmla="*/ 64 w 82"/>
                <a:gd name="T61" fmla="*/ 12 h 55"/>
                <a:gd name="T62" fmla="*/ 57 w 82"/>
                <a:gd name="T63" fmla="*/ 8 h 55"/>
                <a:gd name="T64" fmla="*/ 51 w 82"/>
                <a:gd name="T65" fmla="*/ 5 h 55"/>
                <a:gd name="T66" fmla="*/ 51 w 82"/>
                <a:gd name="T67" fmla="*/ 5 h 55"/>
                <a:gd name="T68" fmla="*/ 39 w 82"/>
                <a:gd name="T69" fmla="*/ 1 h 55"/>
                <a:gd name="T70" fmla="*/ 30 w 82"/>
                <a:gd name="T71" fmla="*/ 0 h 55"/>
                <a:gd name="T72" fmla="*/ 30 w 82"/>
                <a:gd name="T73" fmla="*/ 0 h 55"/>
                <a:gd name="T74" fmla="*/ 24 w 82"/>
                <a:gd name="T7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55">
                  <a:moveTo>
                    <a:pt x="24" y="0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9" y="2"/>
                  </a:lnTo>
                  <a:lnTo>
                    <a:pt x="5" y="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1" y="20"/>
                  </a:lnTo>
                  <a:lnTo>
                    <a:pt x="2" y="26"/>
                  </a:lnTo>
                  <a:lnTo>
                    <a:pt x="6" y="31"/>
                  </a:lnTo>
                  <a:lnTo>
                    <a:pt x="12" y="35"/>
                  </a:lnTo>
                  <a:lnTo>
                    <a:pt x="17" y="41"/>
                  </a:lnTo>
                  <a:lnTo>
                    <a:pt x="24" y="45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45" y="53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6" y="53"/>
                  </a:lnTo>
                  <a:lnTo>
                    <a:pt x="73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82" y="38"/>
                  </a:lnTo>
                  <a:lnTo>
                    <a:pt x="81" y="33"/>
                  </a:lnTo>
                  <a:lnTo>
                    <a:pt x="78" y="27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0" y="16"/>
                  </a:lnTo>
                  <a:lnTo>
                    <a:pt x="64" y="12"/>
                  </a:lnTo>
                  <a:lnTo>
                    <a:pt x="57" y="8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4" name="Freeform 89">
              <a:extLst>
                <a:ext uri="{FF2B5EF4-FFF2-40B4-BE49-F238E27FC236}">
                  <a16:creationId xmlns:a16="http://schemas.microsoft.com/office/drawing/2014/main" id="{03B84E04-4FED-6BFC-2C09-A5DE4B252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5" name="Freeform 90">
              <a:extLst>
                <a:ext uri="{FF2B5EF4-FFF2-40B4-BE49-F238E27FC236}">
                  <a16:creationId xmlns:a16="http://schemas.microsoft.com/office/drawing/2014/main" id="{0E933FE3-989F-E8DB-F266-3C6452964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113" y="2447926"/>
              <a:ext cx="203200" cy="273050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0 h 172"/>
                <a:gd name="T4" fmla="*/ 14 w 128"/>
                <a:gd name="T5" fmla="*/ 29 h 172"/>
                <a:gd name="T6" fmla="*/ 14 w 128"/>
                <a:gd name="T7" fmla="*/ 29 h 172"/>
                <a:gd name="T8" fmla="*/ 22 w 128"/>
                <a:gd name="T9" fmla="*/ 52 h 172"/>
                <a:gd name="T10" fmla="*/ 26 w 128"/>
                <a:gd name="T11" fmla="*/ 64 h 172"/>
                <a:gd name="T12" fmla="*/ 29 w 128"/>
                <a:gd name="T13" fmla="*/ 78 h 172"/>
                <a:gd name="T14" fmla="*/ 29 w 128"/>
                <a:gd name="T15" fmla="*/ 78 h 172"/>
                <a:gd name="T16" fmla="*/ 30 w 128"/>
                <a:gd name="T17" fmla="*/ 89 h 172"/>
                <a:gd name="T18" fmla="*/ 31 w 128"/>
                <a:gd name="T19" fmla="*/ 100 h 172"/>
                <a:gd name="T20" fmla="*/ 30 w 128"/>
                <a:gd name="T21" fmla="*/ 111 h 172"/>
                <a:gd name="T22" fmla="*/ 29 w 128"/>
                <a:gd name="T23" fmla="*/ 122 h 172"/>
                <a:gd name="T24" fmla="*/ 29 w 128"/>
                <a:gd name="T25" fmla="*/ 122 h 172"/>
                <a:gd name="T26" fmla="*/ 31 w 128"/>
                <a:gd name="T27" fmla="*/ 147 h 172"/>
                <a:gd name="T28" fmla="*/ 33 w 128"/>
                <a:gd name="T29" fmla="*/ 172 h 172"/>
                <a:gd name="T30" fmla="*/ 128 w 128"/>
                <a:gd name="T31" fmla="*/ 37 h 172"/>
                <a:gd name="T32" fmla="*/ 128 w 128"/>
                <a:gd name="T33" fmla="*/ 37 h 172"/>
                <a:gd name="T34" fmla="*/ 98 w 128"/>
                <a:gd name="T35" fmla="*/ 30 h 172"/>
                <a:gd name="T36" fmla="*/ 67 w 128"/>
                <a:gd name="T37" fmla="*/ 20 h 172"/>
                <a:gd name="T38" fmla="*/ 67 w 128"/>
                <a:gd name="T39" fmla="*/ 20 h 172"/>
                <a:gd name="T40" fmla="*/ 34 w 128"/>
                <a:gd name="T41" fmla="*/ 9 h 172"/>
                <a:gd name="T42" fmla="*/ 0 w 128"/>
                <a:gd name="T4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22" y="52"/>
                  </a:lnTo>
                  <a:lnTo>
                    <a:pt x="26" y="64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0" y="89"/>
                  </a:lnTo>
                  <a:lnTo>
                    <a:pt x="31" y="100"/>
                  </a:lnTo>
                  <a:lnTo>
                    <a:pt x="30" y="111"/>
                  </a:lnTo>
                  <a:lnTo>
                    <a:pt x="29" y="122"/>
                  </a:lnTo>
                  <a:lnTo>
                    <a:pt x="29" y="122"/>
                  </a:lnTo>
                  <a:lnTo>
                    <a:pt x="31" y="147"/>
                  </a:lnTo>
                  <a:lnTo>
                    <a:pt x="33" y="172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98" y="30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34" y="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6" name="Freeform 91">
              <a:extLst>
                <a:ext uri="{FF2B5EF4-FFF2-40B4-BE49-F238E27FC236}">
                  <a16:creationId xmlns:a16="http://schemas.microsoft.com/office/drawing/2014/main" id="{A26653FF-BCCF-C05A-B790-EBDE70295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1338" y="2420938"/>
              <a:ext cx="915988" cy="973138"/>
            </a:xfrm>
            <a:custGeom>
              <a:avLst/>
              <a:gdLst>
                <a:gd name="T0" fmla="*/ 21 w 577"/>
                <a:gd name="T1" fmla="*/ 544 h 613"/>
                <a:gd name="T2" fmla="*/ 0 w 577"/>
                <a:gd name="T3" fmla="*/ 575 h 613"/>
                <a:gd name="T4" fmla="*/ 0 w 577"/>
                <a:gd name="T5" fmla="*/ 575 h 613"/>
                <a:gd name="T6" fmla="*/ 31 w 577"/>
                <a:gd name="T7" fmla="*/ 583 h 613"/>
                <a:gd name="T8" fmla="*/ 55 w 577"/>
                <a:gd name="T9" fmla="*/ 591 h 613"/>
                <a:gd name="T10" fmla="*/ 82 w 577"/>
                <a:gd name="T11" fmla="*/ 599 h 613"/>
                <a:gd name="T12" fmla="*/ 112 w 577"/>
                <a:gd name="T13" fmla="*/ 609 h 613"/>
                <a:gd name="T14" fmla="*/ 112 w 577"/>
                <a:gd name="T15" fmla="*/ 609 h 613"/>
                <a:gd name="T16" fmla="*/ 120 w 577"/>
                <a:gd name="T17" fmla="*/ 612 h 613"/>
                <a:gd name="T18" fmla="*/ 131 w 577"/>
                <a:gd name="T19" fmla="*/ 613 h 613"/>
                <a:gd name="T20" fmla="*/ 155 w 577"/>
                <a:gd name="T21" fmla="*/ 613 h 613"/>
                <a:gd name="T22" fmla="*/ 155 w 577"/>
                <a:gd name="T23" fmla="*/ 613 h 613"/>
                <a:gd name="T24" fmla="*/ 190 w 577"/>
                <a:gd name="T25" fmla="*/ 612 h 613"/>
                <a:gd name="T26" fmla="*/ 228 w 577"/>
                <a:gd name="T27" fmla="*/ 608 h 613"/>
                <a:gd name="T28" fmla="*/ 262 w 577"/>
                <a:gd name="T29" fmla="*/ 602 h 613"/>
                <a:gd name="T30" fmla="*/ 288 w 577"/>
                <a:gd name="T31" fmla="*/ 595 h 613"/>
                <a:gd name="T32" fmla="*/ 301 w 577"/>
                <a:gd name="T33" fmla="*/ 577 h 613"/>
                <a:gd name="T34" fmla="*/ 301 w 577"/>
                <a:gd name="T35" fmla="*/ 577 h 613"/>
                <a:gd name="T36" fmla="*/ 270 w 577"/>
                <a:gd name="T37" fmla="*/ 580 h 613"/>
                <a:gd name="T38" fmla="*/ 237 w 577"/>
                <a:gd name="T39" fmla="*/ 580 h 613"/>
                <a:gd name="T40" fmla="*/ 237 w 577"/>
                <a:gd name="T41" fmla="*/ 580 h 613"/>
                <a:gd name="T42" fmla="*/ 207 w 577"/>
                <a:gd name="T43" fmla="*/ 580 h 613"/>
                <a:gd name="T44" fmla="*/ 177 w 577"/>
                <a:gd name="T45" fmla="*/ 579 h 613"/>
                <a:gd name="T46" fmla="*/ 145 w 577"/>
                <a:gd name="T47" fmla="*/ 576 h 613"/>
                <a:gd name="T48" fmla="*/ 112 w 577"/>
                <a:gd name="T49" fmla="*/ 572 h 613"/>
                <a:gd name="T50" fmla="*/ 112 w 577"/>
                <a:gd name="T51" fmla="*/ 572 h 613"/>
                <a:gd name="T52" fmla="*/ 86 w 577"/>
                <a:gd name="T53" fmla="*/ 568 h 613"/>
                <a:gd name="T54" fmla="*/ 62 w 577"/>
                <a:gd name="T55" fmla="*/ 561 h 613"/>
                <a:gd name="T56" fmla="*/ 42 w 577"/>
                <a:gd name="T57" fmla="*/ 554 h 613"/>
                <a:gd name="T58" fmla="*/ 21 w 577"/>
                <a:gd name="T59" fmla="*/ 544 h 613"/>
                <a:gd name="T60" fmla="*/ 404 w 577"/>
                <a:gd name="T61" fmla="*/ 0 h 613"/>
                <a:gd name="T62" fmla="*/ 397 w 577"/>
                <a:gd name="T63" fmla="*/ 8 h 613"/>
                <a:gd name="T64" fmla="*/ 397 w 577"/>
                <a:gd name="T65" fmla="*/ 8 h 613"/>
                <a:gd name="T66" fmla="*/ 433 w 577"/>
                <a:gd name="T67" fmla="*/ 12 h 613"/>
                <a:gd name="T68" fmla="*/ 463 w 577"/>
                <a:gd name="T69" fmla="*/ 18 h 613"/>
                <a:gd name="T70" fmla="*/ 492 w 577"/>
                <a:gd name="T71" fmla="*/ 25 h 613"/>
                <a:gd name="T72" fmla="*/ 515 w 577"/>
                <a:gd name="T73" fmla="*/ 33 h 613"/>
                <a:gd name="T74" fmla="*/ 515 w 577"/>
                <a:gd name="T75" fmla="*/ 33 h 613"/>
                <a:gd name="T76" fmla="*/ 528 w 577"/>
                <a:gd name="T77" fmla="*/ 40 h 613"/>
                <a:gd name="T78" fmla="*/ 539 w 577"/>
                <a:gd name="T79" fmla="*/ 50 h 613"/>
                <a:gd name="T80" fmla="*/ 547 w 577"/>
                <a:gd name="T81" fmla="*/ 61 h 613"/>
                <a:gd name="T82" fmla="*/ 555 w 577"/>
                <a:gd name="T83" fmla="*/ 73 h 613"/>
                <a:gd name="T84" fmla="*/ 562 w 577"/>
                <a:gd name="T85" fmla="*/ 88 h 613"/>
                <a:gd name="T86" fmla="*/ 568 w 577"/>
                <a:gd name="T87" fmla="*/ 103 h 613"/>
                <a:gd name="T88" fmla="*/ 572 w 577"/>
                <a:gd name="T89" fmla="*/ 121 h 613"/>
                <a:gd name="T90" fmla="*/ 575 w 577"/>
                <a:gd name="T91" fmla="*/ 139 h 613"/>
                <a:gd name="T92" fmla="*/ 575 w 577"/>
                <a:gd name="T93" fmla="*/ 139 h 613"/>
                <a:gd name="T94" fmla="*/ 576 w 577"/>
                <a:gd name="T95" fmla="*/ 128 h 613"/>
                <a:gd name="T96" fmla="*/ 577 w 577"/>
                <a:gd name="T97" fmla="*/ 117 h 613"/>
                <a:gd name="T98" fmla="*/ 576 w 577"/>
                <a:gd name="T99" fmla="*/ 106 h 613"/>
                <a:gd name="T100" fmla="*/ 575 w 577"/>
                <a:gd name="T101" fmla="*/ 95 h 613"/>
                <a:gd name="T102" fmla="*/ 575 w 577"/>
                <a:gd name="T103" fmla="*/ 95 h 613"/>
                <a:gd name="T104" fmla="*/ 572 w 577"/>
                <a:gd name="T105" fmla="*/ 81 h 613"/>
                <a:gd name="T106" fmla="*/ 568 w 577"/>
                <a:gd name="T107" fmla="*/ 69 h 613"/>
                <a:gd name="T108" fmla="*/ 560 w 577"/>
                <a:gd name="T109" fmla="*/ 46 h 613"/>
                <a:gd name="T110" fmla="*/ 560 w 577"/>
                <a:gd name="T111" fmla="*/ 46 h 613"/>
                <a:gd name="T112" fmla="*/ 546 w 577"/>
                <a:gd name="T113" fmla="*/ 17 h 613"/>
                <a:gd name="T114" fmla="*/ 546 w 577"/>
                <a:gd name="T115" fmla="*/ 17 h 613"/>
                <a:gd name="T116" fmla="*/ 511 w 577"/>
                <a:gd name="T117" fmla="*/ 8 h 613"/>
                <a:gd name="T118" fmla="*/ 476 w 577"/>
                <a:gd name="T119" fmla="*/ 1 h 613"/>
                <a:gd name="T120" fmla="*/ 404 w 577"/>
                <a:gd name="T12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7" h="613">
                  <a:moveTo>
                    <a:pt x="21" y="544"/>
                  </a:moveTo>
                  <a:lnTo>
                    <a:pt x="0" y="575"/>
                  </a:lnTo>
                  <a:lnTo>
                    <a:pt x="0" y="575"/>
                  </a:lnTo>
                  <a:lnTo>
                    <a:pt x="31" y="583"/>
                  </a:lnTo>
                  <a:lnTo>
                    <a:pt x="55" y="591"/>
                  </a:lnTo>
                  <a:lnTo>
                    <a:pt x="82" y="599"/>
                  </a:lnTo>
                  <a:lnTo>
                    <a:pt x="112" y="609"/>
                  </a:lnTo>
                  <a:lnTo>
                    <a:pt x="112" y="609"/>
                  </a:lnTo>
                  <a:lnTo>
                    <a:pt x="120" y="612"/>
                  </a:lnTo>
                  <a:lnTo>
                    <a:pt x="131" y="613"/>
                  </a:lnTo>
                  <a:lnTo>
                    <a:pt x="155" y="613"/>
                  </a:lnTo>
                  <a:lnTo>
                    <a:pt x="155" y="613"/>
                  </a:lnTo>
                  <a:lnTo>
                    <a:pt x="190" y="612"/>
                  </a:lnTo>
                  <a:lnTo>
                    <a:pt x="228" y="608"/>
                  </a:lnTo>
                  <a:lnTo>
                    <a:pt x="262" y="602"/>
                  </a:lnTo>
                  <a:lnTo>
                    <a:pt x="288" y="595"/>
                  </a:lnTo>
                  <a:lnTo>
                    <a:pt x="301" y="577"/>
                  </a:lnTo>
                  <a:lnTo>
                    <a:pt x="301" y="577"/>
                  </a:lnTo>
                  <a:lnTo>
                    <a:pt x="270" y="580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07" y="580"/>
                  </a:lnTo>
                  <a:lnTo>
                    <a:pt x="177" y="579"/>
                  </a:lnTo>
                  <a:lnTo>
                    <a:pt x="145" y="576"/>
                  </a:lnTo>
                  <a:lnTo>
                    <a:pt x="112" y="572"/>
                  </a:lnTo>
                  <a:lnTo>
                    <a:pt x="112" y="572"/>
                  </a:lnTo>
                  <a:lnTo>
                    <a:pt x="86" y="568"/>
                  </a:lnTo>
                  <a:lnTo>
                    <a:pt x="62" y="561"/>
                  </a:lnTo>
                  <a:lnTo>
                    <a:pt x="42" y="554"/>
                  </a:lnTo>
                  <a:lnTo>
                    <a:pt x="21" y="544"/>
                  </a:lnTo>
                  <a:close/>
                  <a:moveTo>
                    <a:pt x="404" y="0"/>
                  </a:moveTo>
                  <a:lnTo>
                    <a:pt x="397" y="8"/>
                  </a:lnTo>
                  <a:lnTo>
                    <a:pt x="397" y="8"/>
                  </a:lnTo>
                  <a:lnTo>
                    <a:pt x="433" y="12"/>
                  </a:lnTo>
                  <a:lnTo>
                    <a:pt x="463" y="18"/>
                  </a:lnTo>
                  <a:lnTo>
                    <a:pt x="492" y="25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28" y="40"/>
                  </a:lnTo>
                  <a:lnTo>
                    <a:pt x="539" y="50"/>
                  </a:lnTo>
                  <a:lnTo>
                    <a:pt x="547" y="61"/>
                  </a:lnTo>
                  <a:lnTo>
                    <a:pt x="555" y="73"/>
                  </a:lnTo>
                  <a:lnTo>
                    <a:pt x="562" y="88"/>
                  </a:lnTo>
                  <a:lnTo>
                    <a:pt x="568" y="103"/>
                  </a:lnTo>
                  <a:lnTo>
                    <a:pt x="572" y="121"/>
                  </a:lnTo>
                  <a:lnTo>
                    <a:pt x="575" y="139"/>
                  </a:lnTo>
                  <a:lnTo>
                    <a:pt x="575" y="139"/>
                  </a:lnTo>
                  <a:lnTo>
                    <a:pt x="576" y="128"/>
                  </a:lnTo>
                  <a:lnTo>
                    <a:pt x="577" y="117"/>
                  </a:lnTo>
                  <a:lnTo>
                    <a:pt x="576" y="106"/>
                  </a:lnTo>
                  <a:lnTo>
                    <a:pt x="575" y="95"/>
                  </a:lnTo>
                  <a:lnTo>
                    <a:pt x="575" y="95"/>
                  </a:lnTo>
                  <a:lnTo>
                    <a:pt x="572" y="81"/>
                  </a:lnTo>
                  <a:lnTo>
                    <a:pt x="568" y="69"/>
                  </a:lnTo>
                  <a:lnTo>
                    <a:pt x="560" y="46"/>
                  </a:lnTo>
                  <a:lnTo>
                    <a:pt x="560" y="46"/>
                  </a:lnTo>
                  <a:lnTo>
                    <a:pt x="546" y="17"/>
                  </a:lnTo>
                  <a:lnTo>
                    <a:pt x="546" y="17"/>
                  </a:lnTo>
                  <a:lnTo>
                    <a:pt x="511" y="8"/>
                  </a:lnTo>
                  <a:lnTo>
                    <a:pt x="476" y="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2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7" name="Freeform 92">
              <a:extLst>
                <a:ext uri="{FF2B5EF4-FFF2-40B4-BE49-F238E27FC236}">
                  <a16:creationId xmlns:a16="http://schemas.microsoft.com/office/drawing/2014/main" id="{8D0FA0D2-7B16-049E-D6E3-FCC95A20F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1338" y="3284538"/>
              <a:ext cx="477838" cy="109538"/>
            </a:xfrm>
            <a:custGeom>
              <a:avLst/>
              <a:gdLst>
                <a:gd name="T0" fmla="*/ 21 w 301"/>
                <a:gd name="T1" fmla="*/ 0 h 69"/>
                <a:gd name="T2" fmla="*/ 0 w 301"/>
                <a:gd name="T3" fmla="*/ 31 h 69"/>
                <a:gd name="T4" fmla="*/ 0 w 301"/>
                <a:gd name="T5" fmla="*/ 31 h 69"/>
                <a:gd name="T6" fmla="*/ 31 w 301"/>
                <a:gd name="T7" fmla="*/ 39 h 69"/>
                <a:gd name="T8" fmla="*/ 55 w 301"/>
                <a:gd name="T9" fmla="*/ 47 h 69"/>
                <a:gd name="T10" fmla="*/ 82 w 301"/>
                <a:gd name="T11" fmla="*/ 55 h 69"/>
                <a:gd name="T12" fmla="*/ 112 w 301"/>
                <a:gd name="T13" fmla="*/ 65 h 69"/>
                <a:gd name="T14" fmla="*/ 112 w 301"/>
                <a:gd name="T15" fmla="*/ 65 h 69"/>
                <a:gd name="T16" fmla="*/ 120 w 301"/>
                <a:gd name="T17" fmla="*/ 68 h 69"/>
                <a:gd name="T18" fmla="*/ 131 w 301"/>
                <a:gd name="T19" fmla="*/ 69 h 69"/>
                <a:gd name="T20" fmla="*/ 155 w 301"/>
                <a:gd name="T21" fmla="*/ 69 h 69"/>
                <a:gd name="T22" fmla="*/ 155 w 301"/>
                <a:gd name="T23" fmla="*/ 69 h 69"/>
                <a:gd name="T24" fmla="*/ 190 w 301"/>
                <a:gd name="T25" fmla="*/ 68 h 69"/>
                <a:gd name="T26" fmla="*/ 228 w 301"/>
                <a:gd name="T27" fmla="*/ 64 h 69"/>
                <a:gd name="T28" fmla="*/ 262 w 301"/>
                <a:gd name="T29" fmla="*/ 58 h 69"/>
                <a:gd name="T30" fmla="*/ 288 w 301"/>
                <a:gd name="T31" fmla="*/ 51 h 69"/>
                <a:gd name="T32" fmla="*/ 301 w 301"/>
                <a:gd name="T33" fmla="*/ 33 h 69"/>
                <a:gd name="T34" fmla="*/ 301 w 301"/>
                <a:gd name="T35" fmla="*/ 33 h 69"/>
                <a:gd name="T36" fmla="*/ 270 w 301"/>
                <a:gd name="T37" fmla="*/ 36 h 69"/>
                <a:gd name="T38" fmla="*/ 237 w 301"/>
                <a:gd name="T39" fmla="*/ 36 h 69"/>
                <a:gd name="T40" fmla="*/ 237 w 301"/>
                <a:gd name="T41" fmla="*/ 36 h 69"/>
                <a:gd name="T42" fmla="*/ 207 w 301"/>
                <a:gd name="T43" fmla="*/ 36 h 69"/>
                <a:gd name="T44" fmla="*/ 177 w 301"/>
                <a:gd name="T45" fmla="*/ 35 h 69"/>
                <a:gd name="T46" fmla="*/ 145 w 301"/>
                <a:gd name="T47" fmla="*/ 32 h 69"/>
                <a:gd name="T48" fmla="*/ 112 w 301"/>
                <a:gd name="T49" fmla="*/ 28 h 69"/>
                <a:gd name="T50" fmla="*/ 112 w 301"/>
                <a:gd name="T51" fmla="*/ 28 h 69"/>
                <a:gd name="T52" fmla="*/ 86 w 301"/>
                <a:gd name="T53" fmla="*/ 24 h 69"/>
                <a:gd name="T54" fmla="*/ 62 w 301"/>
                <a:gd name="T55" fmla="*/ 17 h 69"/>
                <a:gd name="T56" fmla="*/ 42 w 301"/>
                <a:gd name="T57" fmla="*/ 10 h 69"/>
                <a:gd name="T58" fmla="*/ 21 w 301"/>
                <a:gd name="T5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1" h="69">
                  <a:moveTo>
                    <a:pt x="21" y="0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31" y="39"/>
                  </a:lnTo>
                  <a:lnTo>
                    <a:pt x="55" y="47"/>
                  </a:lnTo>
                  <a:lnTo>
                    <a:pt x="82" y="5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20" y="68"/>
                  </a:lnTo>
                  <a:lnTo>
                    <a:pt x="131" y="69"/>
                  </a:lnTo>
                  <a:lnTo>
                    <a:pt x="155" y="69"/>
                  </a:lnTo>
                  <a:lnTo>
                    <a:pt x="155" y="69"/>
                  </a:lnTo>
                  <a:lnTo>
                    <a:pt x="190" y="68"/>
                  </a:lnTo>
                  <a:lnTo>
                    <a:pt x="228" y="64"/>
                  </a:lnTo>
                  <a:lnTo>
                    <a:pt x="262" y="58"/>
                  </a:lnTo>
                  <a:lnTo>
                    <a:pt x="288" y="51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70" y="36"/>
                  </a:lnTo>
                  <a:lnTo>
                    <a:pt x="237" y="36"/>
                  </a:lnTo>
                  <a:lnTo>
                    <a:pt x="237" y="36"/>
                  </a:lnTo>
                  <a:lnTo>
                    <a:pt x="207" y="36"/>
                  </a:lnTo>
                  <a:lnTo>
                    <a:pt x="177" y="35"/>
                  </a:lnTo>
                  <a:lnTo>
                    <a:pt x="145" y="32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86" y="24"/>
                  </a:lnTo>
                  <a:lnTo>
                    <a:pt x="62" y="17"/>
                  </a:lnTo>
                  <a:lnTo>
                    <a:pt x="42" y="10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8" name="Freeform 93">
              <a:extLst>
                <a:ext uri="{FF2B5EF4-FFF2-40B4-BE49-F238E27FC236}">
                  <a16:creationId xmlns:a16="http://schemas.microsoft.com/office/drawing/2014/main" id="{73A0D8B3-1C49-B18A-C54C-C1D0F778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575" y="2420938"/>
              <a:ext cx="285750" cy="220663"/>
            </a:xfrm>
            <a:custGeom>
              <a:avLst/>
              <a:gdLst>
                <a:gd name="T0" fmla="*/ 7 w 180"/>
                <a:gd name="T1" fmla="*/ 0 h 139"/>
                <a:gd name="T2" fmla="*/ 0 w 180"/>
                <a:gd name="T3" fmla="*/ 8 h 139"/>
                <a:gd name="T4" fmla="*/ 0 w 180"/>
                <a:gd name="T5" fmla="*/ 8 h 139"/>
                <a:gd name="T6" fmla="*/ 36 w 180"/>
                <a:gd name="T7" fmla="*/ 12 h 139"/>
                <a:gd name="T8" fmla="*/ 66 w 180"/>
                <a:gd name="T9" fmla="*/ 18 h 139"/>
                <a:gd name="T10" fmla="*/ 95 w 180"/>
                <a:gd name="T11" fmla="*/ 25 h 139"/>
                <a:gd name="T12" fmla="*/ 118 w 180"/>
                <a:gd name="T13" fmla="*/ 33 h 139"/>
                <a:gd name="T14" fmla="*/ 118 w 180"/>
                <a:gd name="T15" fmla="*/ 33 h 139"/>
                <a:gd name="T16" fmla="*/ 131 w 180"/>
                <a:gd name="T17" fmla="*/ 40 h 139"/>
                <a:gd name="T18" fmla="*/ 142 w 180"/>
                <a:gd name="T19" fmla="*/ 50 h 139"/>
                <a:gd name="T20" fmla="*/ 150 w 180"/>
                <a:gd name="T21" fmla="*/ 61 h 139"/>
                <a:gd name="T22" fmla="*/ 158 w 180"/>
                <a:gd name="T23" fmla="*/ 73 h 139"/>
                <a:gd name="T24" fmla="*/ 165 w 180"/>
                <a:gd name="T25" fmla="*/ 88 h 139"/>
                <a:gd name="T26" fmla="*/ 171 w 180"/>
                <a:gd name="T27" fmla="*/ 103 h 139"/>
                <a:gd name="T28" fmla="*/ 175 w 180"/>
                <a:gd name="T29" fmla="*/ 121 h 139"/>
                <a:gd name="T30" fmla="*/ 178 w 180"/>
                <a:gd name="T31" fmla="*/ 139 h 139"/>
                <a:gd name="T32" fmla="*/ 178 w 180"/>
                <a:gd name="T33" fmla="*/ 139 h 139"/>
                <a:gd name="T34" fmla="*/ 179 w 180"/>
                <a:gd name="T35" fmla="*/ 128 h 139"/>
                <a:gd name="T36" fmla="*/ 180 w 180"/>
                <a:gd name="T37" fmla="*/ 117 h 139"/>
                <a:gd name="T38" fmla="*/ 179 w 180"/>
                <a:gd name="T39" fmla="*/ 106 h 139"/>
                <a:gd name="T40" fmla="*/ 178 w 180"/>
                <a:gd name="T41" fmla="*/ 95 h 139"/>
                <a:gd name="T42" fmla="*/ 178 w 180"/>
                <a:gd name="T43" fmla="*/ 95 h 139"/>
                <a:gd name="T44" fmla="*/ 175 w 180"/>
                <a:gd name="T45" fmla="*/ 81 h 139"/>
                <a:gd name="T46" fmla="*/ 171 w 180"/>
                <a:gd name="T47" fmla="*/ 69 h 139"/>
                <a:gd name="T48" fmla="*/ 163 w 180"/>
                <a:gd name="T49" fmla="*/ 46 h 139"/>
                <a:gd name="T50" fmla="*/ 163 w 180"/>
                <a:gd name="T51" fmla="*/ 46 h 139"/>
                <a:gd name="T52" fmla="*/ 149 w 180"/>
                <a:gd name="T53" fmla="*/ 17 h 139"/>
                <a:gd name="T54" fmla="*/ 149 w 180"/>
                <a:gd name="T55" fmla="*/ 17 h 139"/>
                <a:gd name="T56" fmla="*/ 114 w 180"/>
                <a:gd name="T57" fmla="*/ 8 h 139"/>
                <a:gd name="T58" fmla="*/ 79 w 180"/>
                <a:gd name="T59" fmla="*/ 1 h 139"/>
                <a:gd name="T60" fmla="*/ 7 w 180"/>
                <a:gd name="T6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0" h="139">
                  <a:moveTo>
                    <a:pt x="7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36" y="12"/>
                  </a:lnTo>
                  <a:lnTo>
                    <a:pt x="66" y="18"/>
                  </a:lnTo>
                  <a:lnTo>
                    <a:pt x="95" y="2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31" y="40"/>
                  </a:lnTo>
                  <a:lnTo>
                    <a:pt x="142" y="50"/>
                  </a:lnTo>
                  <a:lnTo>
                    <a:pt x="150" y="61"/>
                  </a:lnTo>
                  <a:lnTo>
                    <a:pt x="158" y="73"/>
                  </a:lnTo>
                  <a:lnTo>
                    <a:pt x="165" y="88"/>
                  </a:lnTo>
                  <a:lnTo>
                    <a:pt x="171" y="103"/>
                  </a:lnTo>
                  <a:lnTo>
                    <a:pt x="175" y="121"/>
                  </a:lnTo>
                  <a:lnTo>
                    <a:pt x="178" y="139"/>
                  </a:lnTo>
                  <a:lnTo>
                    <a:pt x="178" y="139"/>
                  </a:lnTo>
                  <a:lnTo>
                    <a:pt x="179" y="128"/>
                  </a:lnTo>
                  <a:lnTo>
                    <a:pt x="180" y="117"/>
                  </a:lnTo>
                  <a:lnTo>
                    <a:pt x="179" y="106"/>
                  </a:lnTo>
                  <a:lnTo>
                    <a:pt x="178" y="95"/>
                  </a:lnTo>
                  <a:lnTo>
                    <a:pt x="178" y="95"/>
                  </a:lnTo>
                  <a:lnTo>
                    <a:pt x="175" y="81"/>
                  </a:lnTo>
                  <a:lnTo>
                    <a:pt x="171" y="69"/>
                  </a:lnTo>
                  <a:lnTo>
                    <a:pt x="163" y="46"/>
                  </a:lnTo>
                  <a:lnTo>
                    <a:pt x="163" y="46"/>
                  </a:lnTo>
                  <a:lnTo>
                    <a:pt x="149" y="17"/>
                  </a:lnTo>
                  <a:lnTo>
                    <a:pt x="149" y="17"/>
                  </a:lnTo>
                  <a:lnTo>
                    <a:pt x="114" y="8"/>
                  </a:lnTo>
                  <a:lnTo>
                    <a:pt x="79" y="1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FD43DB92-EF82-EFE2-619A-135A1F0C9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5AB1B5B-DD01-4D8E-341E-2ED98C90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5888" y="2601913"/>
              <a:ext cx="74613" cy="136525"/>
            </a:xfrm>
            <a:custGeom>
              <a:avLst/>
              <a:gdLst>
                <a:gd name="T0" fmla="*/ 0 w 47"/>
                <a:gd name="T1" fmla="*/ 0 h 86"/>
                <a:gd name="T2" fmla="*/ 0 w 47"/>
                <a:gd name="T3" fmla="*/ 0 h 86"/>
                <a:gd name="T4" fmla="*/ 4 w 47"/>
                <a:gd name="T5" fmla="*/ 9 h 86"/>
                <a:gd name="T6" fmla="*/ 4 w 47"/>
                <a:gd name="T7" fmla="*/ 9 h 86"/>
                <a:gd name="T8" fmla="*/ 34 w 47"/>
                <a:gd name="T9" fmla="*/ 76 h 86"/>
                <a:gd name="T10" fmla="*/ 34 w 47"/>
                <a:gd name="T11" fmla="*/ 76 h 86"/>
                <a:gd name="T12" fmla="*/ 39 w 47"/>
                <a:gd name="T13" fmla="*/ 86 h 86"/>
                <a:gd name="T14" fmla="*/ 47 w 47"/>
                <a:gd name="T15" fmla="*/ 75 h 86"/>
                <a:gd name="T16" fmla="*/ 47 w 47"/>
                <a:gd name="T17" fmla="*/ 75 h 86"/>
                <a:gd name="T18" fmla="*/ 45 w 47"/>
                <a:gd name="T19" fmla="*/ 50 h 86"/>
                <a:gd name="T20" fmla="*/ 43 w 47"/>
                <a:gd name="T21" fmla="*/ 25 h 86"/>
                <a:gd name="T22" fmla="*/ 43 w 47"/>
                <a:gd name="T23" fmla="*/ 25 h 86"/>
                <a:gd name="T24" fmla="*/ 41 w 47"/>
                <a:gd name="T25" fmla="*/ 32 h 86"/>
                <a:gd name="T26" fmla="*/ 41 w 47"/>
                <a:gd name="T27" fmla="*/ 32 h 86"/>
                <a:gd name="T28" fmla="*/ 39 w 47"/>
                <a:gd name="T29" fmla="*/ 31 h 86"/>
                <a:gd name="T30" fmla="*/ 39 w 47"/>
                <a:gd name="T31" fmla="*/ 31 h 86"/>
                <a:gd name="T32" fmla="*/ 33 w 47"/>
                <a:gd name="T33" fmla="*/ 25 h 86"/>
                <a:gd name="T34" fmla="*/ 33 w 47"/>
                <a:gd name="T35" fmla="*/ 25 h 86"/>
                <a:gd name="T36" fmla="*/ 23 w 47"/>
                <a:gd name="T37" fmla="*/ 17 h 86"/>
                <a:gd name="T38" fmla="*/ 11 w 47"/>
                <a:gd name="T39" fmla="*/ 7 h 86"/>
                <a:gd name="T40" fmla="*/ 11 w 47"/>
                <a:gd name="T41" fmla="*/ 7 h 86"/>
                <a:gd name="T42" fmla="*/ 0 w 47"/>
                <a:gd name="T4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86">
                  <a:moveTo>
                    <a:pt x="0" y="0"/>
                  </a:moveTo>
                  <a:lnTo>
                    <a:pt x="0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9" y="86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5" y="5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23" y="1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1" name="Freeform 96">
              <a:extLst>
                <a:ext uri="{FF2B5EF4-FFF2-40B4-BE49-F238E27FC236}">
                  <a16:creationId xmlns:a16="http://schemas.microsoft.com/office/drawing/2014/main" id="{0AB3A32E-CDEC-B7C2-A959-CFE00FBD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C6E8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2" name="Freeform 97">
              <a:extLst>
                <a:ext uri="{FF2B5EF4-FFF2-40B4-BE49-F238E27FC236}">
                  <a16:creationId xmlns:a16="http://schemas.microsoft.com/office/drawing/2014/main" id="{3CEFCB2A-3310-3001-8725-067042C5D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5" y="2433638"/>
              <a:ext cx="879475" cy="908050"/>
            </a:xfrm>
            <a:custGeom>
              <a:avLst/>
              <a:gdLst>
                <a:gd name="T0" fmla="*/ 238 w 554"/>
                <a:gd name="T1" fmla="*/ 199 h 572"/>
                <a:gd name="T2" fmla="*/ 248 w 554"/>
                <a:gd name="T3" fmla="*/ 222 h 572"/>
                <a:gd name="T4" fmla="*/ 260 w 554"/>
                <a:gd name="T5" fmla="*/ 273 h 572"/>
                <a:gd name="T6" fmla="*/ 262 w 554"/>
                <a:gd name="T7" fmla="*/ 299 h 572"/>
                <a:gd name="T8" fmla="*/ 258 w 554"/>
                <a:gd name="T9" fmla="*/ 345 h 572"/>
                <a:gd name="T10" fmla="*/ 244 w 554"/>
                <a:gd name="T11" fmla="*/ 387 h 572"/>
                <a:gd name="T12" fmla="*/ 223 w 554"/>
                <a:gd name="T13" fmla="*/ 426 h 572"/>
                <a:gd name="T14" fmla="*/ 196 w 554"/>
                <a:gd name="T15" fmla="*/ 459 h 572"/>
                <a:gd name="T16" fmla="*/ 163 w 554"/>
                <a:gd name="T17" fmla="*/ 487 h 572"/>
                <a:gd name="T18" fmla="*/ 124 w 554"/>
                <a:gd name="T19" fmla="*/ 507 h 572"/>
                <a:gd name="T20" fmla="*/ 81 w 554"/>
                <a:gd name="T21" fmla="*/ 521 h 572"/>
                <a:gd name="T22" fmla="*/ 36 w 554"/>
                <a:gd name="T23" fmla="*/ 525 h 572"/>
                <a:gd name="T24" fmla="*/ 10 w 554"/>
                <a:gd name="T25" fmla="*/ 524 h 572"/>
                <a:gd name="T26" fmla="*/ 0 w 554"/>
                <a:gd name="T27" fmla="*/ 536 h 572"/>
                <a:gd name="T28" fmla="*/ 41 w 554"/>
                <a:gd name="T29" fmla="*/ 553 h 572"/>
                <a:gd name="T30" fmla="*/ 91 w 554"/>
                <a:gd name="T31" fmla="*/ 564 h 572"/>
                <a:gd name="T32" fmla="*/ 124 w 554"/>
                <a:gd name="T33" fmla="*/ 568 h 572"/>
                <a:gd name="T34" fmla="*/ 186 w 554"/>
                <a:gd name="T35" fmla="*/ 572 h 572"/>
                <a:gd name="T36" fmla="*/ 216 w 554"/>
                <a:gd name="T37" fmla="*/ 572 h 572"/>
                <a:gd name="T38" fmla="*/ 280 w 554"/>
                <a:gd name="T39" fmla="*/ 569 h 572"/>
                <a:gd name="T40" fmla="*/ 550 w 554"/>
                <a:gd name="T41" fmla="*/ 192 h 572"/>
                <a:gd name="T42" fmla="*/ 545 w 554"/>
                <a:gd name="T43" fmla="*/ 182 h 572"/>
                <a:gd name="T44" fmla="*/ 515 w 554"/>
                <a:gd name="T45" fmla="*/ 115 h 572"/>
                <a:gd name="T46" fmla="*/ 511 w 554"/>
                <a:gd name="T47" fmla="*/ 106 h 572"/>
                <a:gd name="T48" fmla="*/ 522 w 554"/>
                <a:gd name="T49" fmla="*/ 113 h 572"/>
                <a:gd name="T50" fmla="*/ 544 w 554"/>
                <a:gd name="T51" fmla="*/ 131 h 572"/>
                <a:gd name="T52" fmla="*/ 550 w 554"/>
                <a:gd name="T53" fmla="*/ 137 h 572"/>
                <a:gd name="T54" fmla="*/ 552 w 554"/>
                <a:gd name="T55" fmla="*/ 138 h 572"/>
                <a:gd name="T56" fmla="*/ 554 w 554"/>
                <a:gd name="T57" fmla="*/ 131 h 572"/>
                <a:gd name="T58" fmla="*/ 551 w 554"/>
                <a:gd name="T59" fmla="*/ 113 h 572"/>
                <a:gd name="T60" fmla="*/ 541 w 554"/>
                <a:gd name="T61" fmla="*/ 80 h 572"/>
                <a:gd name="T62" fmla="*/ 526 w 554"/>
                <a:gd name="T63" fmla="*/ 53 h 572"/>
                <a:gd name="T64" fmla="*/ 507 w 554"/>
                <a:gd name="T65" fmla="*/ 32 h 572"/>
                <a:gd name="T66" fmla="*/ 494 w 554"/>
                <a:gd name="T67" fmla="*/ 25 h 572"/>
                <a:gd name="T68" fmla="*/ 442 w 554"/>
                <a:gd name="T69" fmla="*/ 10 h 572"/>
                <a:gd name="T70" fmla="*/ 376 w 554"/>
                <a:gd name="T71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572">
                  <a:moveTo>
                    <a:pt x="376" y="0"/>
                  </a:moveTo>
                  <a:lnTo>
                    <a:pt x="238" y="199"/>
                  </a:lnTo>
                  <a:lnTo>
                    <a:pt x="238" y="199"/>
                  </a:lnTo>
                  <a:lnTo>
                    <a:pt x="248" y="222"/>
                  </a:lnTo>
                  <a:lnTo>
                    <a:pt x="256" y="247"/>
                  </a:lnTo>
                  <a:lnTo>
                    <a:pt x="260" y="273"/>
                  </a:lnTo>
                  <a:lnTo>
                    <a:pt x="262" y="299"/>
                  </a:lnTo>
                  <a:lnTo>
                    <a:pt x="262" y="299"/>
                  </a:lnTo>
                  <a:lnTo>
                    <a:pt x="260" y="323"/>
                  </a:lnTo>
                  <a:lnTo>
                    <a:pt x="258" y="345"/>
                  </a:lnTo>
                  <a:lnTo>
                    <a:pt x="252" y="367"/>
                  </a:lnTo>
                  <a:lnTo>
                    <a:pt x="244" y="387"/>
                  </a:lnTo>
                  <a:lnTo>
                    <a:pt x="234" y="407"/>
                  </a:lnTo>
                  <a:lnTo>
                    <a:pt x="223" y="426"/>
                  </a:lnTo>
                  <a:lnTo>
                    <a:pt x="211" y="443"/>
                  </a:lnTo>
                  <a:lnTo>
                    <a:pt x="196" y="459"/>
                  </a:lnTo>
                  <a:lnTo>
                    <a:pt x="180" y="474"/>
                  </a:lnTo>
                  <a:lnTo>
                    <a:pt x="163" y="487"/>
                  </a:lnTo>
                  <a:lnTo>
                    <a:pt x="143" y="498"/>
                  </a:lnTo>
                  <a:lnTo>
                    <a:pt x="124" y="507"/>
                  </a:lnTo>
                  <a:lnTo>
                    <a:pt x="103" y="516"/>
                  </a:lnTo>
                  <a:lnTo>
                    <a:pt x="81" y="521"/>
                  </a:lnTo>
                  <a:lnTo>
                    <a:pt x="59" y="524"/>
                  </a:lnTo>
                  <a:lnTo>
                    <a:pt x="36" y="525"/>
                  </a:lnTo>
                  <a:lnTo>
                    <a:pt x="36" y="525"/>
                  </a:lnTo>
                  <a:lnTo>
                    <a:pt x="10" y="524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1" y="546"/>
                  </a:lnTo>
                  <a:lnTo>
                    <a:pt x="41" y="553"/>
                  </a:lnTo>
                  <a:lnTo>
                    <a:pt x="65" y="560"/>
                  </a:lnTo>
                  <a:lnTo>
                    <a:pt x="91" y="564"/>
                  </a:lnTo>
                  <a:lnTo>
                    <a:pt x="91" y="564"/>
                  </a:lnTo>
                  <a:lnTo>
                    <a:pt x="124" y="568"/>
                  </a:lnTo>
                  <a:lnTo>
                    <a:pt x="156" y="571"/>
                  </a:lnTo>
                  <a:lnTo>
                    <a:pt x="186" y="572"/>
                  </a:lnTo>
                  <a:lnTo>
                    <a:pt x="216" y="572"/>
                  </a:lnTo>
                  <a:lnTo>
                    <a:pt x="216" y="572"/>
                  </a:lnTo>
                  <a:lnTo>
                    <a:pt x="249" y="572"/>
                  </a:lnTo>
                  <a:lnTo>
                    <a:pt x="280" y="569"/>
                  </a:lnTo>
                  <a:lnTo>
                    <a:pt x="550" y="192"/>
                  </a:lnTo>
                  <a:lnTo>
                    <a:pt x="550" y="192"/>
                  </a:lnTo>
                  <a:lnTo>
                    <a:pt x="545" y="182"/>
                  </a:lnTo>
                  <a:lnTo>
                    <a:pt x="545" y="182"/>
                  </a:lnTo>
                  <a:lnTo>
                    <a:pt x="515" y="115"/>
                  </a:lnTo>
                  <a:lnTo>
                    <a:pt x="515" y="115"/>
                  </a:lnTo>
                  <a:lnTo>
                    <a:pt x="511" y="106"/>
                  </a:lnTo>
                  <a:lnTo>
                    <a:pt x="511" y="106"/>
                  </a:lnTo>
                  <a:lnTo>
                    <a:pt x="522" y="113"/>
                  </a:lnTo>
                  <a:lnTo>
                    <a:pt x="522" y="113"/>
                  </a:lnTo>
                  <a:lnTo>
                    <a:pt x="534" y="123"/>
                  </a:lnTo>
                  <a:lnTo>
                    <a:pt x="544" y="131"/>
                  </a:lnTo>
                  <a:lnTo>
                    <a:pt x="544" y="131"/>
                  </a:lnTo>
                  <a:lnTo>
                    <a:pt x="550" y="137"/>
                  </a:lnTo>
                  <a:lnTo>
                    <a:pt x="550" y="137"/>
                  </a:lnTo>
                  <a:lnTo>
                    <a:pt x="552" y="138"/>
                  </a:lnTo>
                  <a:lnTo>
                    <a:pt x="552" y="138"/>
                  </a:lnTo>
                  <a:lnTo>
                    <a:pt x="554" y="131"/>
                  </a:lnTo>
                  <a:lnTo>
                    <a:pt x="554" y="131"/>
                  </a:lnTo>
                  <a:lnTo>
                    <a:pt x="551" y="113"/>
                  </a:lnTo>
                  <a:lnTo>
                    <a:pt x="547" y="95"/>
                  </a:lnTo>
                  <a:lnTo>
                    <a:pt x="541" y="80"/>
                  </a:lnTo>
                  <a:lnTo>
                    <a:pt x="534" y="65"/>
                  </a:lnTo>
                  <a:lnTo>
                    <a:pt x="526" y="53"/>
                  </a:lnTo>
                  <a:lnTo>
                    <a:pt x="518" y="42"/>
                  </a:lnTo>
                  <a:lnTo>
                    <a:pt x="507" y="32"/>
                  </a:lnTo>
                  <a:lnTo>
                    <a:pt x="494" y="25"/>
                  </a:lnTo>
                  <a:lnTo>
                    <a:pt x="494" y="25"/>
                  </a:lnTo>
                  <a:lnTo>
                    <a:pt x="471" y="17"/>
                  </a:lnTo>
                  <a:lnTo>
                    <a:pt x="442" y="10"/>
                  </a:lnTo>
                  <a:lnTo>
                    <a:pt x="412" y="4"/>
                  </a:lnTo>
                  <a:lnTo>
                    <a:pt x="3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3" name="Freeform 98">
              <a:extLst>
                <a:ext uri="{FF2B5EF4-FFF2-40B4-BE49-F238E27FC236}">
                  <a16:creationId xmlns:a16="http://schemas.microsoft.com/office/drawing/2014/main" id="{9850585D-C596-DFDB-0F56-C9E3E3A8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4" name="Freeform 99">
              <a:extLst>
                <a:ext uri="{FF2B5EF4-FFF2-40B4-BE49-F238E27FC236}">
                  <a16:creationId xmlns:a16="http://schemas.microsoft.com/office/drawing/2014/main" id="{C1221CA6-22DC-044C-902D-E56FB8E7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0" y="2749551"/>
              <a:ext cx="400050" cy="517525"/>
            </a:xfrm>
            <a:custGeom>
              <a:avLst/>
              <a:gdLst>
                <a:gd name="T0" fmla="*/ 228 w 252"/>
                <a:gd name="T1" fmla="*/ 0 h 326"/>
                <a:gd name="T2" fmla="*/ 220 w 252"/>
                <a:gd name="T3" fmla="*/ 9 h 326"/>
                <a:gd name="T4" fmla="*/ 220 w 252"/>
                <a:gd name="T5" fmla="*/ 9 h 326"/>
                <a:gd name="T6" fmla="*/ 226 w 252"/>
                <a:gd name="T7" fmla="*/ 26 h 326"/>
                <a:gd name="T8" fmla="*/ 228 w 252"/>
                <a:gd name="T9" fmla="*/ 42 h 326"/>
                <a:gd name="T10" fmla="*/ 231 w 252"/>
                <a:gd name="T11" fmla="*/ 59 h 326"/>
                <a:gd name="T12" fmla="*/ 231 w 252"/>
                <a:gd name="T13" fmla="*/ 77 h 326"/>
                <a:gd name="T14" fmla="*/ 231 w 252"/>
                <a:gd name="T15" fmla="*/ 77 h 326"/>
                <a:gd name="T16" fmla="*/ 230 w 252"/>
                <a:gd name="T17" fmla="*/ 98 h 326"/>
                <a:gd name="T18" fmla="*/ 227 w 252"/>
                <a:gd name="T19" fmla="*/ 117 h 326"/>
                <a:gd name="T20" fmla="*/ 223 w 252"/>
                <a:gd name="T21" fmla="*/ 138 h 326"/>
                <a:gd name="T22" fmla="*/ 216 w 252"/>
                <a:gd name="T23" fmla="*/ 155 h 326"/>
                <a:gd name="T24" fmla="*/ 208 w 252"/>
                <a:gd name="T25" fmla="*/ 173 h 326"/>
                <a:gd name="T26" fmla="*/ 197 w 252"/>
                <a:gd name="T27" fmla="*/ 190 h 326"/>
                <a:gd name="T28" fmla="*/ 186 w 252"/>
                <a:gd name="T29" fmla="*/ 206 h 326"/>
                <a:gd name="T30" fmla="*/ 172 w 252"/>
                <a:gd name="T31" fmla="*/ 220 h 326"/>
                <a:gd name="T32" fmla="*/ 158 w 252"/>
                <a:gd name="T33" fmla="*/ 234 h 326"/>
                <a:gd name="T34" fmla="*/ 143 w 252"/>
                <a:gd name="T35" fmla="*/ 245 h 326"/>
                <a:gd name="T36" fmla="*/ 126 w 252"/>
                <a:gd name="T37" fmla="*/ 256 h 326"/>
                <a:gd name="T38" fmla="*/ 108 w 252"/>
                <a:gd name="T39" fmla="*/ 264 h 326"/>
                <a:gd name="T40" fmla="*/ 89 w 252"/>
                <a:gd name="T41" fmla="*/ 271 h 326"/>
                <a:gd name="T42" fmla="*/ 70 w 252"/>
                <a:gd name="T43" fmla="*/ 277 h 326"/>
                <a:gd name="T44" fmla="*/ 51 w 252"/>
                <a:gd name="T45" fmla="*/ 281 h 326"/>
                <a:gd name="T46" fmla="*/ 30 w 252"/>
                <a:gd name="T47" fmla="*/ 281 h 326"/>
                <a:gd name="T48" fmla="*/ 0 w 252"/>
                <a:gd name="T49" fmla="*/ 325 h 326"/>
                <a:gd name="T50" fmla="*/ 0 w 252"/>
                <a:gd name="T51" fmla="*/ 325 h 326"/>
                <a:gd name="T52" fmla="*/ 26 w 252"/>
                <a:gd name="T53" fmla="*/ 326 h 326"/>
                <a:gd name="T54" fmla="*/ 26 w 252"/>
                <a:gd name="T55" fmla="*/ 326 h 326"/>
                <a:gd name="T56" fmla="*/ 49 w 252"/>
                <a:gd name="T57" fmla="*/ 325 h 326"/>
                <a:gd name="T58" fmla="*/ 71 w 252"/>
                <a:gd name="T59" fmla="*/ 322 h 326"/>
                <a:gd name="T60" fmla="*/ 93 w 252"/>
                <a:gd name="T61" fmla="*/ 317 h 326"/>
                <a:gd name="T62" fmla="*/ 114 w 252"/>
                <a:gd name="T63" fmla="*/ 308 h 326"/>
                <a:gd name="T64" fmla="*/ 133 w 252"/>
                <a:gd name="T65" fmla="*/ 299 h 326"/>
                <a:gd name="T66" fmla="*/ 153 w 252"/>
                <a:gd name="T67" fmla="*/ 288 h 326"/>
                <a:gd name="T68" fmla="*/ 170 w 252"/>
                <a:gd name="T69" fmla="*/ 275 h 326"/>
                <a:gd name="T70" fmla="*/ 186 w 252"/>
                <a:gd name="T71" fmla="*/ 260 h 326"/>
                <a:gd name="T72" fmla="*/ 201 w 252"/>
                <a:gd name="T73" fmla="*/ 244 h 326"/>
                <a:gd name="T74" fmla="*/ 213 w 252"/>
                <a:gd name="T75" fmla="*/ 227 h 326"/>
                <a:gd name="T76" fmla="*/ 224 w 252"/>
                <a:gd name="T77" fmla="*/ 208 h 326"/>
                <a:gd name="T78" fmla="*/ 234 w 252"/>
                <a:gd name="T79" fmla="*/ 188 h 326"/>
                <a:gd name="T80" fmla="*/ 242 w 252"/>
                <a:gd name="T81" fmla="*/ 168 h 326"/>
                <a:gd name="T82" fmla="*/ 248 w 252"/>
                <a:gd name="T83" fmla="*/ 146 h 326"/>
                <a:gd name="T84" fmla="*/ 250 w 252"/>
                <a:gd name="T85" fmla="*/ 124 h 326"/>
                <a:gd name="T86" fmla="*/ 252 w 252"/>
                <a:gd name="T87" fmla="*/ 100 h 326"/>
                <a:gd name="T88" fmla="*/ 252 w 252"/>
                <a:gd name="T89" fmla="*/ 100 h 326"/>
                <a:gd name="T90" fmla="*/ 250 w 252"/>
                <a:gd name="T91" fmla="*/ 74 h 326"/>
                <a:gd name="T92" fmla="*/ 246 w 252"/>
                <a:gd name="T93" fmla="*/ 48 h 326"/>
                <a:gd name="T94" fmla="*/ 238 w 252"/>
                <a:gd name="T95" fmla="*/ 23 h 326"/>
                <a:gd name="T96" fmla="*/ 228 w 252"/>
                <a:gd name="T9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26">
                  <a:moveTo>
                    <a:pt x="228" y="0"/>
                  </a:moveTo>
                  <a:lnTo>
                    <a:pt x="220" y="9"/>
                  </a:lnTo>
                  <a:lnTo>
                    <a:pt x="220" y="9"/>
                  </a:lnTo>
                  <a:lnTo>
                    <a:pt x="226" y="26"/>
                  </a:lnTo>
                  <a:lnTo>
                    <a:pt x="228" y="42"/>
                  </a:lnTo>
                  <a:lnTo>
                    <a:pt x="231" y="59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0" y="98"/>
                  </a:lnTo>
                  <a:lnTo>
                    <a:pt x="227" y="117"/>
                  </a:lnTo>
                  <a:lnTo>
                    <a:pt x="223" y="138"/>
                  </a:lnTo>
                  <a:lnTo>
                    <a:pt x="216" y="155"/>
                  </a:lnTo>
                  <a:lnTo>
                    <a:pt x="208" y="173"/>
                  </a:lnTo>
                  <a:lnTo>
                    <a:pt x="197" y="190"/>
                  </a:lnTo>
                  <a:lnTo>
                    <a:pt x="186" y="206"/>
                  </a:lnTo>
                  <a:lnTo>
                    <a:pt x="172" y="220"/>
                  </a:lnTo>
                  <a:lnTo>
                    <a:pt x="158" y="234"/>
                  </a:lnTo>
                  <a:lnTo>
                    <a:pt x="143" y="245"/>
                  </a:lnTo>
                  <a:lnTo>
                    <a:pt x="126" y="256"/>
                  </a:lnTo>
                  <a:lnTo>
                    <a:pt x="108" y="264"/>
                  </a:lnTo>
                  <a:lnTo>
                    <a:pt x="89" y="271"/>
                  </a:lnTo>
                  <a:lnTo>
                    <a:pt x="70" y="277"/>
                  </a:lnTo>
                  <a:lnTo>
                    <a:pt x="51" y="281"/>
                  </a:lnTo>
                  <a:lnTo>
                    <a:pt x="30" y="28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6" y="326"/>
                  </a:lnTo>
                  <a:lnTo>
                    <a:pt x="26" y="326"/>
                  </a:lnTo>
                  <a:lnTo>
                    <a:pt x="49" y="325"/>
                  </a:lnTo>
                  <a:lnTo>
                    <a:pt x="71" y="322"/>
                  </a:lnTo>
                  <a:lnTo>
                    <a:pt x="93" y="317"/>
                  </a:lnTo>
                  <a:lnTo>
                    <a:pt x="114" y="308"/>
                  </a:lnTo>
                  <a:lnTo>
                    <a:pt x="133" y="299"/>
                  </a:lnTo>
                  <a:lnTo>
                    <a:pt x="153" y="288"/>
                  </a:lnTo>
                  <a:lnTo>
                    <a:pt x="170" y="275"/>
                  </a:lnTo>
                  <a:lnTo>
                    <a:pt x="186" y="260"/>
                  </a:lnTo>
                  <a:lnTo>
                    <a:pt x="201" y="244"/>
                  </a:lnTo>
                  <a:lnTo>
                    <a:pt x="213" y="227"/>
                  </a:lnTo>
                  <a:lnTo>
                    <a:pt x="224" y="208"/>
                  </a:lnTo>
                  <a:lnTo>
                    <a:pt x="234" y="188"/>
                  </a:lnTo>
                  <a:lnTo>
                    <a:pt x="242" y="168"/>
                  </a:lnTo>
                  <a:lnTo>
                    <a:pt x="248" y="146"/>
                  </a:lnTo>
                  <a:lnTo>
                    <a:pt x="250" y="124"/>
                  </a:lnTo>
                  <a:lnTo>
                    <a:pt x="252" y="100"/>
                  </a:lnTo>
                  <a:lnTo>
                    <a:pt x="252" y="100"/>
                  </a:lnTo>
                  <a:lnTo>
                    <a:pt x="250" y="74"/>
                  </a:lnTo>
                  <a:lnTo>
                    <a:pt x="246" y="48"/>
                  </a:lnTo>
                  <a:lnTo>
                    <a:pt x="238" y="23"/>
                  </a:lnTo>
                  <a:lnTo>
                    <a:pt x="2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5" name="Freeform 100">
              <a:extLst>
                <a:ext uri="{FF2B5EF4-FFF2-40B4-BE49-F238E27FC236}">
                  <a16:creationId xmlns:a16="http://schemas.microsoft.com/office/drawing/2014/main" id="{042DF2A6-00A8-9A41-8830-33F3D5E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6" name="Freeform 101">
              <a:extLst>
                <a:ext uri="{FF2B5EF4-FFF2-40B4-BE49-F238E27FC236}">
                  <a16:creationId xmlns:a16="http://schemas.microsoft.com/office/drawing/2014/main" id="{238C2E9D-ACC5-2C35-5ABF-98AB5C28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5" y="2763838"/>
              <a:ext cx="319088" cy="431800"/>
            </a:xfrm>
            <a:custGeom>
              <a:avLst/>
              <a:gdLst>
                <a:gd name="T0" fmla="*/ 190 w 201"/>
                <a:gd name="T1" fmla="*/ 0 h 272"/>
                <a:gd name="T2" fmla="*/ 127 w 201"/>
                <a:gd name="T3" fmla="*/ 90 h 272"/>
                <a:gd name="T4" fmla="*/ 127 w 201"/>
                <a:gd name="T5" fmla="*/ 90 h 272"/>
                <a:gd name="T6" fmla="*/ 124 w 201"/>
                <a:gd name="T7" fmla="*/ 108 h 272"/>
                <a:gd name="T8" fmla="*/ 120 w 201"/>
                <a:gd name="T9" fmla="*/ 123 h 272"/>
                <a:gd name="T10" fmla="*/ 113 w 201"/>
                <a:gd name="T11" fmla="*/ 138 h 272"/>
                <a:gd name="T12" fmla="*/ 103 w 201"/>
                <a:gd name="T13" fmla="*/ 152 h 272"/>
                <a:gd name="T14" fmla="*/ 94 w 201"/>
                <a:gd name="T15" fmla="*/ 164 h 272"/>
                <a:gd name="T16" fmla="*/ 81 w 201"/>
                <a:gd name="T17" fmla="*/ 175 h 272"/>
                <a:gd name="T18" fmla="*/ 69 w 201"/>
                <a:gd name="T19" fmla="*/ 185 h 272"/>
                <a:gd name="T20" fmla="*/ 55 w 201"/>
                <a:gd name="T21" fmla="*/ 193 h 272"/>
                <a:gd name="T22" fmla="*/ 0 w 201"/>
                <a:gd name="T23" fmla="*/ 272 h 272"/>
                <a:gd name="T24" fmla="*/ 0 w 201"/>
                <a:gd name="T25" fmla="*/ 272 h 272"/>
                <a:gd name="T26" fmla="*/ 21 w 201"/>
                <a:gd name="T27" fmla="*/ 272 h 272"/>
                <a:gd name="T28" fmla="*/ 40 w 201"/>
                <a:gd name="T29" fmla="*/ 268 h 272"/>
                <a:gd name="T30" fmla="*/ 59 w 201"/>
                <a:gd name="T31" fmla="*/ 262 h 272"/>
                <a:gd name="T32" fmla="*/ 78 w 201"/>
                <a:gd name="T33" fmla="*/ 255 h 272"/>
                <a:gd name="T34" fmla="*/ 96 w 201"/>
                <a:gd name="T35" fmla="*/ 247 h 272"/>
                <a:gd name="T36" fmla="*/ 113 w 201"/>
                <a:gd name="T37" fmla="*/ 236 h 272"/>
                <a:gd name="T38" fmla="*/ 128 w 201"/>
                <a:gd name="T39" fmla="*/ 225 h 272"/>
                <a:gd name="T40" fmla="*/ 142 w 201"/>
                <a:gd name="T41" fmla="*/ 211 h 272"/>
                <a:gd name="T42" fmla="*/ 156 w 201"/>
                <a:gd name="T43" fmla="*/ 197 h 272"/>
                <a:gd name="T44" fmla="*/ 167 w 201"/>
                <a:gd name="T45" fmla="*/ 181 h 272"/>
                <a:gd name="T46" fmla="*/ 178 w 201"/>
                <a:gd name="T47" fmla="*/ 164 h 272"/>
                <a:gd name="T48" fmla="*/ 186 w 201"/>
                <a:gd name="T49" fmla="*/ 146 h 272"/>
                <a:gd name="T50" fmla="*/ 193 w 201"/>
                <a:gd name="T51" fmla="*/ 129 h 272"/>
                <a:gd name="T52" fmla="*/ 197 w 201"/>
                <a:gd name="T53" fmla="*/ 108 h 272"/>
                <a:gd name="T54" fmla="*/ 200 w 201"/>
                <a:gd name="T55" fmla="*/ 89 h 272"/>
                <a:gd name="T56" fmla="*/ 201 w 201"/>
                <a:gd name="T57" fmla="*/ 68 h 272"/>
                <a:gd name="T58" fmla="*/ 201 w 201"/>
                <a:gd name="T59" fmla="*/ 68 h 272"/>
                <a:gd name="T60" fmla="*/ 201 w 201"/>
                <a:gd name="T61" fmla="*/ 50 h 272"/>
                <a:gd name="T62" fmla="*/ 198 w 201"/>
                <a:gd name="T63" fmla="*/ 33 h 272"/>
                <a:gd name="T64" fmla="*/ 196 w 201"/>
                <a:gd name="T65" fmla="*/ 17 h 272"/>
                <a:gd name="T66" fmla="*/ 190 w 201"/>
                <a:gd name="T6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72">
                  <a:moveTo>
                    <a:pt x="190" y="0"/>
                  </a:moveTo>
                  <a:lnTo>
                    <a:pt x="127" y="90"/>
                  </a:lnTo>
                  <a:lnTo>
                    <a:pt x="127" y="90"/>
                  </a:lnTo>
                  <a:lnTo>
                    <a:pt x="124" y="108"/>
                  </a:lnTo>
                  <a:lnTo>
                    <a:pt x="120" y="123"/>
                  </a:lnTo>
                  <a:lnTo>
                    <a:pt x="113" y="138"/>
                  </a:lnTo>
                  <a:lnTo>
                    <a:pt x="103" y="152"/>
                  </a:lnTo>
                  <a:lnTo>
                    <a:pt x="94" y="164"/>
                  </a:lnTo>
                  <a:lnTo>
                    <a:pt x="81" y="175"/>
                  </a:lnTo>
                  <a:lnTo>
                    <a:pt x="69" y="185"/>
                  </a:lnTo>
                  <a:lnTo>
                    <a:pt x="55" y="193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1" y="272"/>
                  </a:lnTo>
                  <a:lnTo>
                    <a:pt x="40" y="268"/>
                  </a:lnTo>
                  <a:lnTo>
                    <a:pt x="59" y="262"/>
                  </a:lnTo>
                  <a:lnTo>
                    <a:pt x="78" y="255"/>
                  </a:lnTo>
                  <a:lnTo>
                    <a:pt x="96" y="247"/>
                  </a:lnTo>
                  <a:lnTo>
                    <a:pt x="113" y="236"/>
                  </a:lnTo>
                  <a:lnTo>
                    <a:pt x="128" y="225"/>
                  </a:lnTo>
                  <a:lnTo>
                    <a:pt x="142" y="211"/>
                  </a:lnTo>
                  <a:lnTo>
                    <a:pt x="156" y="197"/>
                  </a:lnTo>
                  <a:lnTo>
                    <a:pt x="167" y="181"/>
                  </a:lnTo>
                  <a:lnTo>
                    <a:pt x="178" y="164"/>
                  </a:lnTo>
                  <a:lnTo>
                    <a:pt x="186" y="146"/>
                  </a:lnTo>
                  <a:lnTo>
                    <a:pt x="193" y="129"/>
                  </a:lnTo>
                  <a:lnTo>
                    <a:pt x="197" y="108"/>
                  </a:lnTo>
                  <a:lnTo>
                    <a:pt x="200" y="89"/>
                  </a:lnTo>
                  <a:lnTo>
                    <a:pt x="201" y="68"/>
                  </a:lnTo>
                  <a:lnTo>
                    <a:pt x="201" y="68"/>
                  </a:lnTo>
                  <a:lnTo>
                    <a:pt x="201" y="50"/>
                  </a:lnTo>
                  <a:lnTo>
                    <a:pt x="198" y="33"/>
                  </a:lnTo>
                  <a:lnTo>
                    <a:pt x="196" y="17"/>
                  </a:lnTo>
                  <a:lnTo>
                    <a:pt x="1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7" name="Freeform 102">
              <a:extLst>
                <a:ext uri="{FF2B5EF4-FFF2-40B4-BE49-F238E27FC236}">
                  <a16:creationId xmlns:a16="http://schemas.microsoft.com/office/drawing/2014/main" id="{B6ACCD52-BC1A-5080-0BFA-FE7B2350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7B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8" name="Freeform 103">
              <a:extLst>
                <a:ext uri="{FF2B5EF4-FFF2-40B4-BE49-F238E27FC236}">
                  <a16:creationId xmlns:a16="http://schemas.microsoft.com/office/drawing/2014/main" id="{34083C47-7047-F37A-D28A-EF6BC1CC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88" y="2906713"/>
              <a:ext cx="114300" cy="163513"/>
            </a:xfrm>
            <a:custGeom>
              <a:avLst/>
              <a:gdLst>
                <a:gd name="T0" fmla="*/ 72 w 72"/>
                <a:gd name="T1" fmla="*/ 0 h 103"/>
                <a:gd name="T2" fmla="*/ 0 w 72"/>
                <a:gd name="T3" fmla="*/ 103 h 103"/>
                <a:gd name="T4" fmla="*/ 0 w 72"/>
                <a:gd name="T5" fmla="*/ 103 h 103"/>
                <a:gd name="T6" fmla="*/ 14 w 72"/>
                <a:gd name="T7" fmla="*/ 95 h 103"/>
                <a:gd name="T8" fmla="*/ 26 w 72"/>
                <a:gd name="T9" fmla="*/ 85 h 103"/>
                <a:gd name="T10" fmla="*/ 39 w 72"/>
                <a:gd name="T11" fmla="*/ 74 h 103"/>
                <a:gd name="T12" fmla="*/ 48 w 72"/>
                <a:gd name="T13" fmla="*/ 62 h 103"/>
                <a:gd name="T14" fmla="*/ 58 w 72"/>
                <a:gd name="T15" fmla="*/ 48 h 103"/>
                <a:gd name="T16" fmla="*/ 65 w 72"/>
                <a:gd name="T17" fmla="*/ 33 h 103"/>
                <a:gd name="T18" fmla="*/ 69 w 72"/>
                <a:gd name="T19" fmla="*/ 18 h 103"/>
                <a:gd name="T20" fmla="*/ 72 w 72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3">
                  <a:moveTo>
                    <a:pt x="72" y="0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" y="95"/>
                  </a:lnTo>
                  <a:lnTo>
                    <a:pt x="26" y="85"/>
                  </a:lnTo>
                  <a:lnTo>
                    <a:pt x="39" y="74"/>
                  </a:lnTo>
                  <a:lnTo>
                    <a:pt x="48" y="62"/>
                  </a:lnTo>
                  <a:lnTo>
                    <a:pt x="58" y="48"/>
                  </a:lnTo>
                  <a:lnTo>
                    <a:pt x="65" y="33"/>
                  </a:lnTo>
                  <a:lnTo>
                    <a:pt x="69" y="18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9" name="Freeform 104">
              <a:extLst>
                <a:ext uri="{FF2B5EF4-FFF2-40B4-BE49-F238E27FC236}">
                  <a16:creationId xmlns:a16="http://schemas.microsoft.com/office/drawing/2014/main" id="{B5C9E374-1E9B-6A12-EDA6-EE491F7ED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900" y="2282826"/>
              <a:ext cx="3302000" cy="1163638"/>
            </a:xfrm>
            <a:custGeom>
              <a:avLst/>
              <a:gdLst>
                <a:gd name="T0" fmla="*/ 1900 w 2080"/>
                <a:gd name="T1" fmla="*/ 24 h 733"/>
                <a:gd name="T2" fmla="*/ 1221 w 2080"/>
                <a:gd name="T3" fmla="*/ 46 h 733"/>
                <a:gd name="T4" fmla="*/ 878 w 2080"/>
                <a:gd name="T5" fmla="*/ 37 h 733"/>
                <a:gd name="T6" fmla="*/ 371 w 2080"/>
                <a:gd name="T7" fmla="*/ 0 h 733"/>
                <a:gd name="T8" fmla="*/ 109 w 2080"/>
                <a:gd name="T9" fmla="*/ 35 h 733"/>
                <a:gd name="T10" fmla="*/ 31 w 2080"/>
                <a:gd name="T11" fmla="*/ 73 h 733"/>
                <a:gd name="T12" fmla="*/ 7 w 2080"/>
                <a:gd name="T13" fmla="*/ 153 h 733"/>
                <a:gd name="T14" fmla="*/ 9 w 2080"/>
                <a:gd name="T15" fmla="*/ 290 h 733"/>
                <a:gd name="T16" fmla="*/ 66 w 2080"/>
                <a:gd name="T17" fmla="*/ 369 h 733"/>
                <a:gd name="T18" fmla="*/ 105 w 2080"/>
                <a:gd name="T19" fmla="*/ 496 h 733"/>
                <a:gd name="T20" fmla="*/ 159 w 2080"/>
                <a:gd name="T21" fmla="*/ 622 h 733"/>
                <a:gd name="T22" fmla="*/ 283 w 2080"/>
                <a:gd name="T23" fmla="*/ 695 h 733"/>
                <a:gd name="T24" fmla="*/ 536 w 2080"/>
                <a:gd name="T25" fmla="*/ 719 h 733"/>
                <a:gd name="T26" fmla="*/ 779 w 2080"/>
                <a:gd name="T27" fmla="*/ 681 h 733"/>
                <a:gd name="T28" fmla="*/ 863 w 2080"/>
                <a:gd name="T29" fmla="*/ 624 h 733"/>
                <a:gd name="T30" fmla="*/ 926 w 2080"/>
                <a:gd name="T31" fmla="*/ 491 h 733"/>
                <a:gd name="T32" fmla="*/ 989 w 2080"/>
                <a:gd name="T33" fmla="*/ 368 h 733"/>
                <a:gd name="T34" fmla="*/ 1080 w 2080"/>
                <a:gd name="T35" fmla="*/ 349 h 733"/>
                <a:gd name="T36" fmla="*/ 1130 w 2080"/>
                <a:gd name="T37" fmla="*/ 409 h 733"/>
                <a:gd name="T38" fmla="*/ 1208 w 2080"/>
                <a:gd name="T39" fmla="*/ 602 h 733"/>
                <a:gd name="T40" fmla="*/ 1323 w 2080"/>
                <a:gd name="T41" fmla="*/ 693 h 733"/>
                <a:gd name="T42" fmla="*/ 1499 w 2080"/>
                <a:gd name="T43" fmla="*/ 730 h 733"/>
                <a:gd name="T44" fmla="*/ 1708 w 2080"/>
                <a:gd name="T45" fmla="*/ 722 h 733"/>
                <a:gd name="T46" fmla="*/ 1834 w 2080"/>
                <a:gd name="T47" fmla="*/ 678 h 733"/>
                <a:gd name="T48" fmla="*/ 1908 w 2080"/>
                <a:gd name="T49" fmla="*/ 602 h 733"/>
                <a:gd name="T50" fmla="*/ 1975 w 2080"/>
                <a:gd name="T51" fmla="*/ 404 h 733"/>
                <a:gd name="T52" fmla="*/ 2031 w 2080"/>
                <a:gd name="T53" fmla="*/ 306 h 733"/>
                <a:gd name="T54" fmla="*/ 2075 w 2080"/>
                <a:gd name="T55" fmla="*/ 196 h 733"/>
                <a:gd name="T56" fmla="*/ 2064 w 2080"/>
                <a:gd name="T57" fmla="*/ 68 h 733"/>
                <a:gd name="T58" fmla="*/ 616 w 2080"/>
                <a:gd name="T59" fmla="*/ 655 h 733"/>
                <a:gd name="T60" fmla="*/ 331 w 2080"/>
                <a:gd name="T61" fmla="*/ 637 h 733"/>
                <a:gd name="T62" fmla="*/ 240 w 2080"/>
                <a:gd name="T63" fmla="*/ 584 h 733"/>
                <a:gd name="T64" fmla="*/ 185 w 2080"/>
                <a:gd name="T65" fmla="*/ 484 h 733"/>
                <a:gd name="T66" fmla="*/ 161 w 2080"/>
                <a:gd name="T67" fmla="*/ 327 h 733"/>
                <a:gd name="T68" fmla="*/ 174 w 2080"/>
                <a:gd name="T69" fmla="*/ 168 h 733"/>
                <a:gd name="T70" fmla="*/ 206 w 2080"/>
                <a:gd name="T71" fmla="*/ 127 h 733"/>
                <a:gd name="T72" fmla="*/ 346 w 2080"/>
                <a:gd name="T73" fmla="*/ 87 h 733"/>
                <a:gd name="T74" fmla="*/ 619 w 2080"/>
                <a:gd name="T75" fmla="*/ 90 h 733"/>
                <a:gd name="T76" fmla="*/ 829 w 2080"/>
                <a:gd name="T77" fmla="*/ 141 h 733"/>
                <a:gd name="T78" fmla="*/ 882 w 2080"/>
                <a:gd name="T79" fmla="*/ 243 h 733"/>
                <a:gd name="T80" fmla="*/ 867 w 2080"/>
                <a:gd name="T81" fmla="*/ 415 h 733"/>
                <a:gd name="T82" fmla="*/ 803 w 2080"/>
                <a:gd name="T83" fmla="*/ 564 h 733"/>
                <a:gd name="T84" fmla="*/ 711 w 2080"/>
                <a:gd name="T85" fmla="*/ 635 h 733"/>
                <a:gd name="T86" fmla="*/ 1861 w 2080"/>
                <a:gd name="T87" fmla="*/ 543 h 733"/>
                <a:gd name="T88" fmla="*/ 1776 w 2080"/>
                <a:gd name="T89" fmla="*/ 629 h 733"/>
                <a:gd name="T90" fmla="*/ 1560 w 2080"/>
                <a:gd name="T91" fmla="*/ 667 h 733"/>
                <a:gd name="T92" fmla="*/ 1376 w 2080"/>
                <a:gd name="T93" fmla="*/ 645 h 733"/>
                <a:gd name="T94" fmla="*/ 1277 w 2080"/>
                <a:gd name="T95" fmla="*/ 573 h 733"/>
                <a:gd name="T96" fmla="*/ 1212 w 2080"/>
                <a:gd name="T97" fmla="*/ 423 h 733"/>
                <a:gd name="T98" fmla="*/ 1196 w 2080"/>
                <a:gd name="T99" fmla="*/ 240 h 733"/>
                <a:gd name="T100" fmla="*/ 1243 w 2080"/>
                <a:gd name="T101" fmla="*/ 153 h 733"/>
                <a:gd name="T102" fmla="*/ 1320 w 2080"/>
                <a:gd name="T103" fmla="*/ 121 h 733"/>
                <a:gd name="T104" fmla="*/ 1577 w 2080"/>
                <a:gd name="T105" fmla="*/ 93 h 733"/>
                <a:gd name="T106" fmla="*/ 1817 w 2080"/>
                <a:gd name="T107" fmla="*/ 112 h 733"/>
                <a:gd name="T108" fmla="*/ 1879 w 2080"/>
                <a:gd name="T109" fmla="*/ 159 h 733"/>
                <a:gd name="T110" fmla="*/ 1902 w 2080"/>
                <a:gd name="T111" fmla="*/ 316 h 733"/>
                <a:gd name="T112" fmla="*/ 1861 w 2080"/>
                <a:gd name="T113" fmla="*/ 54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733">
                  <a:moveTo>
                    <a:pt x="2032" y="39"/>
                  </a:moveTo>
                  <a:lnTo>
                    <a:pt x="2032" y="39"/>
                  </a:lnTo>
                  <a:lnTo>
                    <a:pt x="2024" y="36"/>
                  </a:lnTo>
                  <a:lnTo>
                    <a:pt x="2011" y="33"/>
                  </a:lnTo>
                  <a:lnTo>
                    <a:pt x="1982" y="29"/>
                  </a:lnTo>
                  <a:lnTo>
                    <a:pt x="1944" y="25"/>
                  </a:lnTo>
                  <a:lnTo>
                    <a:pt x="1900" y="24"/>
                  </a:lnTo>
                  <a:lnTo>
                    <a:pt x="1849" y="22"/>
                  </a:lnTo>
                  <a:lnTo>
                    <a:pt x="1795" y="22"/>
                  </a:lnTo>
                  <a:lnTo>
                    <a:pt x="1675" y="25"/>
                  </a:lnTo>
                  <a:lnTo>
                    <a:pt x="1548" y="29"/>
                  </a:lnTo>
                  <a:lnTo>
                    <a:pt x="1426" y="35"/>
                  </a:lnTo>
                  <a:lnTo>
                    <a:pt x="1221" y="46"/>
                  </a:lnTo>
                  <a:lnTo>
                    <a:pt x="1221" y="46"/>
                  </a:lnTo>
                  <a:lnTo>
                    <a:pt x="1109" y="51"/>
                  </a:lnTo>
                  <a:lnTo>
                    <a:pt x="1031" y="54"/>
                  </a:lnTo>
                  <a:lnTo>
                    <a:pt x="985" y="54"/>
                  </a:lnTo>
                  <a:lnTo>
                    <a:pt x="970" y="54"/>
                  </a:lnTo>
                  <a:lnTo>
                    <a:pt x="970" y="54"/>
                  </a:lnTo>
                  <a:lnTo>
                    <a:pt x="945" y="48"/>
                  </a:lnTo>
                  <a:lnTo>
                    <a:pt x="878" y="37"/>
                  </a:lnTo>
                  <a:lnTo>
                    <a:pt x="777" y="24"/>
                  </a:lnTo>
                  <a:lnTo>
                    <a:pt x="718" y="17"/>
                  </a:lnTo>
                  <a:lnTo>
                    <a:pt x="653" y="11"/>
                  </a:lnTo>
                  <a:lnTo>
                    <a:pt x="584" y="6"/>
                  </a:lnTo>
                  <a:lnTo>
                    <a:pt x="514" y="2"/>
                  </a:lnTo>
                  <a:lnTo>
                    <a:pt x="442" y="0"/>
                  </a:lnTo>
                  <a:lnTo>
                    <a:pt x="371" y="0"/>
                  </a:lnTo>
                  <a:lnTo>
                    <a:pt x="301" y="4"/>
                  </a:lnTo>
                  <a:lnTo>
                    <a:pt x="268" y="7"/>
                  </a:lnTo>
                  <a:lnTo>
                    <a:pt x="233" y="10"/>
                  </a:lnTo>
                  <a:lnTo>
                    <a:pt x="200" y="15"/>
                  </a:lnTo>
                  <a:lnTo>
                    <a:pt x="170" y="21"/>
                  </a:lnTo>
                  <a:lnTo>
                    <a:pt x="139" y="26"/>
                  </a:lnTo>
                  <a:lnTo>
                    <a:pt x="109" y="35"/>
                  </a:lnTo>
                  <a:lnTo>
                    <a:pt x="109" y="35"/>
                  </a:lnTo>
                  <a:lnTo>
                    <a:pt x="94" y="39"/>
                  </a:lnTo>
                  <a:lnTo>
                    <a:pt x="77" y="46"/>
                  </a:lnTo>
                  <a:lnTo>
                    <a:pt x="58" y="54"/>
                  </a:lnTo>
                  <a:lnTo>
                    <a:pt x="49" y="59"/>
                  </a:lnTo>
                  <a:lnTo>
                    <a:pt x="39" y="66"/>
                  </a:lnTo>
                  <a:lnTo>
                    <a:pt x="31" y="73"/>
                  </a:lnTo>
                  <a:lnTo>
                    <a:pt x="22" y="82"/>
                  </a:lnTo>
                  <a:lnTo>
                    <a:pt x="17" y="91"/>
                  </a:lnTo>
                  <a:lnTo>
                    <a:pt x="11" y="101"/>
                  </a:lnTo>
                  <a:lnTo>
                    <a:pt x="9" y="113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53"/>
                  </a:lnTo>
                  <a:lnTo>
                    <a:pt x="4" y="182"/>
                  </a:lnTo>
                  <a:lnTo>
                    <a:pt x="2" y="212"/>
                  </a:lnTo>
                  <a:lnTo>
                    <a:pt x="0" y="228"/>
                  </a:lnTo>
                  <a:lnTo>
                    <a:pt x="2" y="244"/>
                  </a:lnTo>
                  <a:lnTo>
                    <a:pt x="2" y="259"/>
                  </a:lnTo>
                  <a:lnTo>
                    <a:pt x="4" y="274"/>
                  </a:lnTo>
                  <a:lnTo>
                    <a:pt x="9" y="290"/>
                  </a:lnTo>
                  <a:lnTo>
                    <a:pt x="14" y="305"/>
                  </a:lnTo>
                  <a:lnTo>
                    <a:pt x="21" y="320"/>
                  </a:lnTo>
                  <a:lnTo>
                    <a:pt x="32" y="335"/>
                  </a:lnTo>
                  <a:lnTo>
                    <a:pt x="43" y="349"/>
                  </a:lnTo>
                  <a:lnTo>
                    <a:pt x="58" y="363"/>
                  </a:lnTo>
                  <a:lnTo>
                    <a:pt x="58" y="363"/>
                  </a:lnTo>
                  <a:lnTo>
                    <a:pt x="66" y="369"/>
                  </a:lnTo>
                  <a:lnTo>
                    <a:pt x="73" y="376"/>
                  </a:lnTo>
                  <a:lnTo>
                    <a:pt x="79" y="386"/>
                  </a:lnTo>
                  <a:lnTo>
                    <a:pt x="83" y="396"/>
                  </a:lnTo>
                  <a:lnTo>
                    <a:pt x="87" y="407"/>
                  </a:lnTo>
                  <a:lnTo>
                    <a:pt x="90" y="418"/>
                  </a:lnTo>
                  <a:lnTo>
                    <a:pt x="95" y="443"/>
                  </a:lnTo>
                  <a:lnTo>
                    <a:pt x="105" y="496"/>
                  </a:lnTo>
                  <a:lnTo>
                    <a:pt x="112" y="525"/>
                  </a:lnTo>
                  <a:lnTo>
                    <a:pt x="120" y="554"/>
                  </a:lnTo>
                  <a:lnTo>
                    <a:pt x="126" y="568"/>
                  </a:lnTo>
                  <a:lnTo>
                    <a:pt x="133" y="582"/>
                  </a:lnTo>
                  <a:lnTo>
                    <a:pt x="139" y="595"/>
                  </a:lnTo>
                  <a:lnTo>
                    <a:pt x="149" y="609"/>
                  </a:lnTo>
                  <a:lnTo>
                    <a:pt x="159" y="622"/>
                  </a:lnTo>
                  <a:lnTo>
                    <a:pt x="171" y="634"/>
                  </a:lnTo>
                  <a:lnTo>
                    <a:pt x="185" y="646"/>
                  </a:lnTo>
                  <a:lnTo>
                    <a:pt x="200" y="657"/>
                  </a:lnTo>
                  <a:lnTo>
                    <a:pt x="218" y="668"/>
                  </a:lnTo>
                  <a:lnTo>
                    <a:pt x="237" y="678"/>
                  </a:lnTo>
                  <a:lnTo>
                    <a:pt x="259" y="686"/>
                  </a:lnTo>
                  <a:lnTo>
                    <a:pt x="283" y="695"/>
                  </a:lnTo>
                  <a:lnTo>
                    <a:pt x="309" y="702"/>
                  </a:lnTo>
                  <a:lnTo>
                    <a:pt x="338" y="707"/>
                  </a:lnTo>
                  <a:lnTo>
                    <a:pt x="369" y="711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73" y="718"/>
                  </a:lnTo>
                  <a:lnTo>
                    <a:pt x="536" y="719"/>
                  </a:lnTo>
                  <a:lnTo>
                    <a:pt x="593" y="718"/>
                  </a:lnTo>
                  <a:lnTo>
                    <a:pt x="642" y="714"/>
                  </a:lnTo>
                  <a:lnTo>
                    <a:pt x="688" y="707"/>
                  </a:lnTo>
                  <a:lnTo>
                    <a:pt x="728" y="697"/>
                  </a:lnTo>
                  <a:lnTo>
                    <a:pt x="745" y="693"/>
                  </a:lnTo>
                  <a:lnTo>
                    <a:pt x="763" y="686"/>
                  </a:lnTo>
                  <a:lnTo>
                    <a:pt x="779" y="681"/>
                  </a:lnTo>
                  <a:lnTo>
                    <a:pt x="794" y="674"/>
                  </a:lnTo>
                  <a:lnTo>
                    <a:pt x="807" y="667"/>
                  </a:lnTo>
                  <a:lnTo>
                    <a:pt x="821" y="659"/>
                  </a:lnTo>
                  <a:lnTo>
                    <a:pt x="832" y="651"/>
                  </a:lnTo>
                  <a:lnTo>
                    <a:pt x="843" y="642"/>
                  </a:lnTo>
                  <a:lnTo>
                    <a:pt x="854" y="634"/>
                  </a:lnTo>
                  <a:lnTo>
                    <a:pt x="863" y="624"/>
                  </a:lnTo>
                  <a:lnTo>
                    <a:pt x="879" y="605"/>
                  </a:lnTo>
                  <a:lnTo>
                    <a:pt x="893" y="584"/>
                  </a:lnTo>
                  <a:lnTo>
                    <a:pt x="904" y="562"/>
                  </a:lnTo>
                  <a:lnTo>
                    <a:pt x="912" y="539"/>
                  </a:lnTo>
                  <a:lnTo>
                    <a:pt x="919" y="516"/>
                  </a:lnTo>
                  <a:lnTo>
                    <a:pt x="919" y="516"/>
                  </a:lnTo>
                  <a:lnTo>
                    <a:pt x="926" y="491"/>
                  </a:lnTo>
                  <a:lnTo>
                    <a:pt x="933" y="469"/>
                  </a:lnTo>
                  <a:lnTo>
                    <a:pt x="941" y="448"/>
                  </a:lnTo>
                  <a:lnTo>
                    <a:pt x="949" y="429"/>
                  </a:lnTo>
                  <a:lnTo>
                    <a:pt x="958" y="411"/>
                  </a:lnTo>
                  <a:lnTo>
                    <a:pt x="967" y="394"/>
                  </a:lnTo>
                  <a:lnTo>
                    <a:pt x="978" y="381"/>
                  </a:lnTo>
                  <a:lnTo>
                    <a:pt x="989" y="368"/>
                  </a:lnTo>
                  <a:lnTo>
                    <a:pt x="1000" y="358"/>
                  </a:lnTo>
                  <a:lnTo>
                    <a:pt x="1013" y="350"/>
                  </a:lnTo>
                  <a:lnTo>
                    <a:pt x="1025" y="345"/>
                  </a:lnTo>
                  <a:lnTo>
                    <a:pt x="1039" y="342"/>
                  </a:lnTo>
                  <a:lnTo>
                    <a:pt x="1051" y="342"/>
                  </a:lnTo>
                  <a:lnTo>
                    <a:pt x="1066" y="345"/>
                  </a:lnTo>
                  <a:lnTo>
                    <a:pt x="1080" y="349"/>
                  </a:lnTo>
                  <a:lnTo>
                    <a:pt x="1095" y="357"/>
                  </a:lnTo>
                  <a:lnTo>
                    <a:pt x="1095" y="357"/>
                  </a:lnTo>
                  <a:lnTo>
                    <a:pt x="1102" y="363"/>
                  </a:lnTo>
                  <a:lnTo>
                    <a:pt x="1109" y="369"/>
                  </a:lnTo>
                  <a:lnTo>
                    <a:pt x="1115" y="378"/>
                  </a:lnTo>
                  <a:lnTo>
                    <a:pt x="1120" y="387"/>
                  </a:lnTo>
                  <a:lnTo>
                    <a:pt x="1130" y="409"/>
                  </a:lnTo>
                  <a:lnTo>
                    <a:pt x="1138" y="434"/>
                  </a:lnTo>
                  <a:lnTo>
                    <a:pt x="1156" y="492"/>
                  </a:lnTo>
                  <a:lnTo>
                    <a:pt x="1167" y="524"/>
                  </a:lnTo>
                  <a:lnTo>
                    <a:pt x="1181" y="556"/>
                  </a:lnTo>
                  <a:lnTo>
                    <a:pt x="1189" y="571"/>
                  </a:lnTo>
                  <a:lnTo>
                    <a:pt x="1199" y="587"/>
                  </a:lnTo>
                  <a:lnTo>
                    <a:pt x="1208" y="602"/>
                  </a:lnTo>
                  <a:lnTo>
                    <a:pt x="1221" y="618"/>
                  </a:lnTo>
                  <a:lnTo>
                    <a:pt x="1233" y="631"/>
                  </a:lnTo>
                  <a:lnTo>
                    <a:pt x="1248" y="645"/>
                  </a:lnTo>
                  <a:lnTo>
                    <a:pt x="1265" y="659"/>
                  </a:lnTo>
                  <a:lnTo>
                    <a:pt x="1283" y="671"/>
                  </a:lnTo>
                  <a:lnTo>
                    <a:pt x="1302" y="682"/>
                  </a:lnTo>
                  <a:lnTo>
                    <a:pt x="1323" y="693"/>
                  </a:lnTo>
                  <a:lnTo>
                    <a:pt x="1347" y="703"/>
                  </a:lnTo>
                  <a:lnTo>
                    <a:pt x="1372" y="711"/>
                  </a:lnTo>
                  <a:lnTo>
                    <a:pt x="1401" y="718"/>
                  </a:lnTo>
                  <a:lnTo>
                    <a:pt x="1431" y="724"/>
                  </a:lnTo>
                  <a:lnTo>
                    <a:pt x="1463" y="728"/>
                  </a:lnTo>
                  <a:lnTo>
                    <a:pt x="1499" y="730"/>
                  </a:lnTo>
                  <a:lnTo>
                    <a:pt x="1499" y="730"/>
                  </a:lnTo>
                  <a:lnTo>
                    <a:pt x="1535" y="732"/>
                  </a:lnTo>
                  <a:lnTo>
                    <a:pt x="1568" y="733"/>
                  </a:lnTo>
                  <a:lnTo>
                    <a:pt x="1599" y="732"/>
                  </a:lnTo>
                  <a:lnTo>
                    <a:pt x="1630" y="730"/>
                  </a:lnTo>
                  <a:lnTo>
                    <a:pt x="1657" y="729"/>
                  </a:lnTo>
                  <a:lnTo>
                    <a:pt x="1683" y="726"/>
                  </a:lnTo>
                  <a:lnTo>
                    <a:pt x="1708" y="722"/>
                  </a:lnTo>
                  <a:lnTo>
                    <a:pt x="1730" y="718"/>
                  </a:lnTo>
                  <a:lnTo>
                    <a:pt x="1751" y="713"/>
                  </a:lnTo>
                  <a:lnTo>
                    <a:pt x="1770" y="707"/>
                  </a:lnTo>
                  <a:lnTo>
                    <a:pt x="1788" y="700"/>
                  </a:lnTo>
                  <a:lnTo>
                    <a:pt x="1805" y="693"/>
                  </a:lnTo>
                  <a:lnTo>
                    <a:pt x="1820" y="686"/>
                  </a:lnTo>
                  <a:lnTo>
                    <a:pt x="1834" y="678"/>
                  </a:lnTo>
                  <a:lnTo>
                    <a:pt x="1847" y="670"/>
                  </a:lnTo>
                  <a:lnTo>
                    <a:pt x="1858" y="662"/>
                  </a:lnTo>
                  <a:lnTo>
                    <a:pt x="1869" y="652"/>
                  </a:lnTo>
                  <a:lnTo>
                    <a:pt x="1879" y="642"/>
                  </a:lnTo>
                  <a:lnTo>
                    <a:pt x="1887" y="633"/>
                  </a:lnTo>
                  <a:lnTo>
                    <a:pt x="1896" y="623"/>
                  </a:lnTo>
                  <a:lnTo>
                    <a:pt x="1908" y="602"/>
                  </a:lnTo>
                  <a:lnTo>
                    <a:pt x="1919" y="582"/>
                  </a:lnTo>
                  <a:lnTo>
                    <a:pt x="1927" y="561"/>
                  </a:lnTo>
                  <a:lnTo>
                    <a:pt x="1936" y="540"/>
                  </a:lnTo>
                  <a:lnTo>
                    <a:pt x="1947" y="502"/>
                  </a:lnTo>
                  <a:lnTo>
                    <a:pt x="1947" y="502"/>
                  </a:lnTo>
                  <a:lnTo>
                    <a:pt x="1967" y="433"/>
                  </a:lnTo>
                  <a:lnTo>
                    <a:pt x="1975" y="404"/>
                  </a:lnTo>
                  <a:lnTo>
                    <a:pt x="1985" y="379"/>
                  </a:lnTo>
                  <a:lnTo>
                    <a:pt x="1995" y="356"/>
                  </a:lnTo>
                  <a:lnTo>
                    <a:pt x="2004" y="336"/>
                  </a:lnTo>
                  <a:lnTo>
                    <a:pt x="2017" y="320"/>
                  </a:lnTo>
                  <a:lnTo>
                    <a:pt x="2024" y="313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7" y="298"/>
                  </a:lnTo>
                  <a:lnTo>
                    <a:pt x="2046" y="287"/>
                  </a:lnTo>
                  <a:lnTo>
                    <a:pt x="2053" y="273"/>
                  </a:lnTo>
                  <a:lnTo>
                    <a:pt x="2059" y="257"/>
                  </a:lnTo>
                  <a:lnTo>
                    <a:pt x="2065" y="237"/>
                  </a:lnTo>
                  <a:lnTo>
                    <a:pt x="2071" y="218"/>
                  </a:lnTo>
                  <a:lnTo>
                    <a:pt x="2075" y="196"/>
                  </a:lnTo>
                  <a:lnTo>
                    <a:pt x="2079" y="175"/>
                  </a:lnTo>
                  <a:lnTo>
                    <a:pt x="2080" y="153"/>
                  </a:lnTo>
                  <a:lnTo>
                    <a:pt x="2080" y="131"/>
                  </a:lnTo>
                  <a:lnTo>
                    <a:pt x="2077" y="112"/>
                  </a:lnTo>
                  <a:lnTo>
                    <a:pt x="2075" y="93"/>
                  </a:lnTo>
                  <a:lnTo>
                    <a:pt x="2068" y="75"/>
                  </a:lnTo>
                  <a:lnTo>
                    <a:pt x="2064" y="68"/>
                  </a:lnTo>
                  <a:lnTo>
                    <a:pt x="2058" y="61"/>
                  </a:lnTo>
                  <a:lnTo>
                    <a:pt x="2054" y="54"/>
                  </a:lnTo>
                  <a:lnTo>
                    <a:pt x="2047" y="48"/>
                  </a:lnTo>
                  <a:lnTo>
                    <a:pt x="2040" y="43"/>
                  </a:lnTo>
                  <a:lnTo>
                    <a:pt x="2032" y="39"/>
                  </a:lnTo>
                  <a:lnTo>
                    <a:pt x="2032" y="39"/>
                  </a:lnTo>
                  <a:close/>
                  <a:moveTo>
                    <a:pt x="616" y="655"/>
                  </a:moveTo>
                  <a:lnTo>
                    <a:pt x="616" y="655"/>
                  </a:lnTo>
                  <a:lnTo>
                    <a:pt x="520" y="656"/>
                  </a:lnTo>
                  <a:lnTo>
                    <a:pt x="475" y="656"/>
                  </a:lnTo>
                  <a:lnTo>
                    <a:pt x="436" y="653"/>
                  </a:lnTo>
                  <a:lnTo>
                    <a:pt x="397" y="651"/>
                  </a:lnTo>
                  <a:lnTo>
                    <a:pt x="363" y="645"/>
                  </a:lnTo>
                  <a:lnTo>
                    <a:pt x="331" y="637"/>
                  </a:lnTo>
                  <a:lnTo>
                    <a:pt x="316" y="631"/>
                  </a:lnTo>
                  <a:lnTo>
                    <a:pt x="301" y="626"/>
                  </a:lnTo>
                  <a:lnTo>
                    <a:pt x="288" y="619"/>
                  </a:lnTo>
                  <a:lnTo>
                    <a:pt x="274" y="612"/>
                  </a:lnTo>
                  <a:lnTo>
                    <a:pt x="262" y="604"/>
                  </a:lnTo>
                  <a:lnTo>
                    <a:pt x="251" y="594"/>
                  </a:lnTo>
                  <a:lnTo>
                    <a:pt x="240" y="584"/>
                  </a:lnTo>
                  <a:lnTo>
                    <a:pt x="230" y="573"/>
                  </a:lnTo>
                  <a:lnTo>
                    <a:pt x="221" y="561"/>
                  </a:lnTo>
                  <a:lnTo>
                    <a:pt x="212" y="549"/>
                  </a:lnTo>
                  <a:lnTo>
                    <a:pt x="204" y="533"/>
                  </a:lnTo>
                  <a:lnTo>
                    <a:pt x="197" y="518"/>
                  </a:lnTo>
                  <a:lnTo>
                    <a:pt x="190" y="502"/>
                  </a:lnTo>
                  <a:lnTo>
                    <a:pt x="185" y="484"/>
                  </a:lnTo>
                  <a:lnTo>
                    <a:pt x="179" y="465"/>
                  </a:lnTo>
                  <a:lnTo>
                    <a:pt x="175" y="444"/>
                  </a:lnTo>
                  <a:lnTo>
                    <a:pt x="171" y="422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4" y="361"/>
                  </a:lnTo>
                  <a:lnTo>
                    <a:pt x="161" y="327"/>
                  </a:lnTo>
                  <a:lnTo>
                    <a:pt x="160" y="295"/>
                  </a:lnTo>
                  <a:lnTo>
                    <a:pt x="160" y="268"/>
                  </a:lnTo>
                  <a:lnTo>
                    <a:pt x="160" y="244"/>
                  </a:lnTo>
                  <a:lnTo>
                    <a:pt x="163" y="223"/>
                  </a:lnTo>
                  <a:lnTo>
                    <a:pt x="164" y="206"/>
                  </a:lnTo>
                  <a:lnTo>
                    <a:pt x="167" y="190"/>
                  </a:lnTo>
                  <a:lnTo>
                    <a:pt x="174" y="168"/>
                  </a:lnTo>
                  <a:lnTo>
                    <a:pt x="179" y="153"/>
                  </a:lnTo>
                  <a:lnTo>
                    <a:pt x="185" y="146"/>
                  </a:lnTo>
                  <a:lnTo>
                    <a:pt x="186" y="144"/>
                  </a:lnTo>
                  <a:lnTo>
                    <a:pt x="186" y="144"/>
                  </a:lnTo>
                  <a:lnTo>
                    <a:pt x="189" y="141"/>
                  </a:lnTo>
                  <a:lnTo>
                    <a:pt x="197" y="133"/>
                  </a:lnTo>
                  <a:lnTo>
                    <a:pt x="206" y="127"/>
                  </a:lnTo>
                  <a:lnTo>
                    <a:pt x="215" y="121"/>
                  </a:lnTo>
                  <a:lnTo>
                    <a:pt x="229" y="115"/>
                  </a:lnTo>
                  <a:lnTo>
                    <a:pt x="244" y="109"/>
                  </a:lnTo>
                  <a:lnTo>
                    <a:pt x="263" y="102"/>
                  </a:lnTo>
                  <a:lnTo>
                    <a:pt x="287" y="97"/>
                  </a:lnTo>
                  <a:lnTo>
                    <a:pt x="314" y="91"/>
                  </a:lnTo>
                  <a:lnTo>
                    <a:pt x="346" y="87"/>
                  </a:lnTo>
                  <a:lnTo>
                    <a:pt x="382" y="84"/>
                  </a:lnTo>
                  <a:lnTo>
                    <a:pt x="423" y="82"/>
                  </a:lnTo>
                  <a:lnTo>
                    <a:pt x="469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72" y="87"/>
                  </a:lnTo>
                  <a:lnTo>
                    <a:pt x="619" y="90"/>
                  </a:lnTo>
                  <a:lnTo>
                    <a:pt x="661" y="94"/>
                  </a:lnTo>
                  <a:lnTo>
                    <a:pt x="700" y="99"/>
                  </a:lnTo>
                  <a:lnTo>
                    <a:pt x="733" y="105"/>
                  </a:lnTo>
                  <a:lnTo>
                    <a:pt x="763" y="112"/>
                  </a:lnTo>
                  <a:lnTo>
                    <a:pt x="788" y="120"/>
                  </a:lnTo>
                  <a:lnTo>
                    <a:pt x="810" y="130"/>
                  </a:lnTo>
                  <a:lnTo>
                    <a:pt x="829" y="141"/>
                  </a:lnTo>
                  <a:lnTo>
                    <a:pt x="845" y="153"/>
                  </a:lnTo>
                  <a:lnTo>
                    <a:pt x="852" y="160"/>
                  </a:lnTo>
                  <a:lnTo>
                    <a:pt x="857" y="167"/>
                  </a:lnTo>
                  <a:lnTo>
                    <a:pt x="867" y="183"/>
                  </a:lnTo>
                  <a:lnTo>
                    <a:pt x="875" y="201"/>
                  </a:lnTo>
                  <a:lnTo>
                    <a:pt x="879" y="221"/>
                  </a:lnTo>
                  <a:lnTo>
                    <a:pt x="882" y="243"/>
                  </a:lnTo>
                  <a:lnTo>
                    <a:pt x="882" y="266"/>
                  </a:lnTo>
                  <a:lnTo>
                    <a:pt x="882" y="266"/>
                  </a:lnTo>
                  <a:lnTo>
                    <a:pt x="882" y="294"/>
                  </a:lnTo>
                  <a:lnTo>
                    <a:pt x="879" y="321"/>
                  </a:lnTo>
                  <a:lnTo>
                    <a:pt x="876" y="352"/>
                  </a:lnTo>
                  <a:lnTo>
                    <a:pt x="872" y="383"/>
                  </a:lnTo>
                  <a:lnTo>
                    <a:pt x="867" y="415"/>
                  </a:lnTo>
                  <a:lnTo>
                    <a:pt x="858" y="447"/>
                  </a:lnTo>
                  <a:lnTo>
                    <a:pt x="849" y="478"/>
                  </a:lnTo>
                  <a:lnTo>
                    <a:pt x="836" y="509"/>
                  </a:lnTo>
                  <a:lnTo>
                    <a:pt x="829" y="522"/>
                  </a:lnTo>
                  <a:lnTo>
                    <a:pt x="821" y="538"/>
                  </a:lnTo>
                  <a:lnTo>
                    <a:pt x="813" y="551"/>
                  </a:lnTo>
                  <a:lnTo>
                    <a:pt x="803" y="564"/>
                  </a:lnTo>
                  <a:lnTo>
                    <a:pt x="792" y="576"/>
                  </a:lnTo>
                  <a:lnTo>
                    <a:pt x="781" y="589"/>
                  </a:lnTo>
                  <a:lnTo>
                    <a:pt x="769" y="600"/>
                  </a:lnTo>
                  <a:lnTo>
                    <a:pt x="756" y="609"/>
                  </a:lnTo>
                  <a:lnTo>
                    <a:pt x="743" y="619"/>
                  </a:lnTo>
                  <a:lnTo>
                    <a:pt x="728" y="627"/>
                  </a:lnTo>
                  <a:lnTo>
                    <a:pt x="711" y="635"/>
                  </a:lnTo>
                  <a:lnTo>
                    <a:pt x="695" y="641"/>
                  </a:lnTo>
                  <a:lnTo>
                    <a:pt x="677" y="646"/>
                  </a:lnTo>
                  <a:lnTo>
                    <a:pt x="657" y="651"/>
                  </a:lnTo>
                  <a:lnTo>
                    <a:pt x="637" y="653"/>
                  </a:lnTo>
                  <a:lnTo>
                    <a:pt x="616" y="655"/>
                  </a:lnTo>
                  <a:lnTo>
                    <a:pt x="616" y="655"/>
                  </a:lnTo>
                  <a:close/>
                  <a:moveTo>
                    <a:pt x="1861" y="543"/>
                  </a:moveTo>
                  <a:lnTo>
                    <a:pt x="1861" y="543"/>
                  </a:lnTo>
                  <a:lnTo>
                    <a:pt x="1854" y="560"/>
                  </a:lnTo>
                  <a:lnTo>
                    <a:pt x="1843" y="576"/>
                  </a:lnTo>
                  <a:lnTo>
                    <a:pt x="1831" y="591"/>
                  </a:lnTo>
                  <a:lnTo>
                    <a:pt x="1814" y="605"/>
                  </a:lnTo>
                  <a:lnTo>
                    <a:pt x="1796" y="618"/>
                  </a:lnTo>
                  <a:lnTo>
                    <a:pt x="1776" y="629"/>
                  </a:lnTo>
                  <a:lnTo>
                    <a:pt x="1751" y="638"/>
                  </a:lnTo>
                  <a:lnTo>
                    <a:pt x="1725" y="646"/>
                  </a:lnTo>
                  <a:lnTo>
                    <a:pt x="1697" y="655"/>
                  </a:lnTo>
                  <a:lnTo>
                    <a:pt x="1666" y="660"/>
                  </a:lnTo>
                  <a:lnTo>
                    <a:pt x="1633" y="664"/>
                  </a:lnTo>
                  <a:lnTo>
                    <a:pt x="1598" y="667"/>
                  </a:lnTo>
                  <a:lnTo>
                    <a:pt x="1560" y="667"/>
                  </a:lnTo>
                  <a:lnTo>
                    <a:pt x="1521" y="666"/>
                  </a:lnTo>
                  <a:lnTo>
                    <a:pt x="1480" y="663"/>
                  </a:lnTo>
                  <a:lnTo>
                    <a:pt x="1437" y="659"/>
                  </a:lnTo>
                  <a:lnTo>
                    <a:pt x="1437" y="659"/>
                  </a:lnTo>
                  <a:lnTo>
                    <a:pt x="1415" y="656"/>
                  </a:lnTo>
                  <a:lnTo>
                    <a:pt x="1396" y="651"/>
                  </a:lnTo>
                  <a:lnTo>
                    <a:pt x="1376" y="645"/>
                  </a:lnTo>
                  <a:lnTo>
                    <a:pt x="1358" y="637"/>
                  </a:lnTo>
                  <a:lnTo>
                    <a:pt x="1343" y="629"/>
                  </a:lnTo>
                  <a:lnTo>
                    <a:pt x="1328" y="620"/>
                  </a:lnTo>
                  <a:lnTo>
                    <a:pt x="1313" y="609"/>
                  </a:lnTo>
                  <a:lnTo>
                    <a:pt x="1301" y="598"/>
                  </a:lnTo>
                  <a:lnTo>
                    <a:pt x="1288" y="586"/>
                  </a:lnTo>
                  <a:lnTo>
                    <a:pt x="1277" y="573"/>
                  </a:lnTo>
                  <a:lnTo>
                    <a:pt x="1267" y="560"/>
                  </a:lnTo>
                  <a:lnTo>
                    <a:pt x="1258" y="546"/>
                  </a:lnTo>
                  <a:lnTo>
                    <a:pt x="1250" y="532"/>
                  </a:lnTo>
                  <a:lnTo>
                    <a:pt x="1243" y="517"/>
                  </a:lnTo>
                  <a:lnTo>
                    <a:pt x="1230" y="487"/>
                  </a:lnTo>
                  <a:lnTo>
                    <a:pt x="1219" y="455"/>
                  </a:lnTo>
                  <a:lnTo>
                    <a:pt x="1212" y="423"/>
                  </a:lnTo>
                  <a:lnTo>
                    <a:pt x="1206" y="392"/>
                  </a:lnTo>
                  <a:lnTo>
                    <a:pt x="1201" y="361"/>
                  </a:lnTo>
                  <a:lnTo>
                    <a:pt x="1199" y="332"/>
                  </a:lnTo>
                  <a:lnTo>
                    <a:pt x="1197" y="305"/>
                  </a:lnTo>
                  <a:lnTo>
                    <a:pt x="1196" y="259"/>
                  </a:lnTo>
                  <a:lnTo>
                    <a:pt x="1196" y="259"/>
                  </a:lnTo>
                  <a:lnTo>
                    <a:pt x="1196" y="240"/>
                  </a:lnTo>
                  <a:lnTo>
                    <a:pt x="1199" y="223"/>
                  </a:lnTo>
                  <a:lnTo>
                    <a:pt x="1203" y="207"/>
                  </a:lnTo>
                  <a:lnTo>
                    <a:pt x="1208" y="193"/>
                  </a:lnTo>
                  <a:lnTo>
                    <a:pt x="1215" y="181"/>
                  </a:lnTo>
                  <a:lnTo>
                    <a:pt x="1223" y="170"/>
                  </a:lnTo>
                  <a:lnTo>
                    <a:pt x="1233" y="161"/>
                  </a:lnTo>
                  <a:lnTo>
                    <a:pt x="1243" y="153"/>
                  </a:lnTo>
                  <a:lnTo>
                    <a:pt x="1251" y="146"/>
                  </a:lnTo>
                  <a:lnTo>
                    <a:pt x="1261" y="141"/>
                  </a:lnTo>
                  <a:lnTo>
                    <a:pt x="1277" y="133"/>
                  </a:lnTo>
                  <a:lnTo>
                    <a:pt x="1288" y="128"/>
                  </a:lnTo>
                  <a:lnTo>
                    <a:pt x="1292" y="127"/>
                  </a:lnTo>
                  <a:lnTo>
                    <a:pt x="1292" y="127"/>
                  </a:lnTo>
                  <a:lnTo>
                    <a:pt x="1320" y="121"/>
                  </a:lnTo>
                  <a:lnTo>
                    <a:pt x="1352" y="115"/>
                  </a:lnTo>
                  <a:lnTo>
                    <a:pt x="1385" y="109"/>
                  </a:lnTo>
                  <a:lnTo>
                    <a:pt x="1420" y="104"/>
                  </a:lnTo>
                  <a:lnTo>
                    <a:pt x="1459" y="99"/>
                  </a:lnTo>
                  <a:lnTo>
                    <a:pt x="1498" y="97"/>
                  </a:lnTo>
                  <a:lnTo>
                    <a:pt x="1537" y="94"/>
                  </a:lnTo>
                  <a:lnTo>
                    <a:pt x="1577" y="93"/>
                  </a:lnTo>
                  <a:lnTo>
                    <a:pt x="1616" y="91"/>
                  </a:lnTo>
                  <a:lnTo>
                    <a:pt x="1655" y="91"/>
                  </a:lnTo>
                  <a:lnTo>
                    <a:pt x="1692" y="93"/>
                  </a:lnTo>
                  <a:lnTo>
                    <a:pt x="1728" y="95"/>
                  </a:lnTo>
                  <a:lnTo>
                    <a:pt x="1761" y="99"/>
                  </a:lnTo>
                  <a:lnTo>
                    <a:pt x="1791" y="105"/>
                  </a:lnTo>
                  <a:lnTo>
                    <a:pt x="1817" y="112"/>
                  </a:lnTo>
                  <a:lnTo>
                    <a:pt x="1840" y="120"/>
                  </a:lnTo>
                  <a:lnTo>
                    <a:pt x="1840" y="120"/>
                  </a:lnTo>
                  <a:lnTo>
                    <a:pt x="1850" y="126"/>
                  </a:lnTo>
                  <a:lnTo>
                    <a:pt x="1858" y="133"/>
                  </a:lnTo>
                  <a:lnTo>
                    <a:pt x="1867" y="141"/>
                  </a:lnTo>
                  <a:lnTo>
                    <a:pt x="1874" y="149"/>
                  </a:lnTo>
                  <a:lnTo>
                    <a:pt x="1879" y="159"/>
                  </a:lnTo>
                  <a:lnTo>
                    <a:pt x="1885" y="170"/>
                  </a:lnTo>
                  <a:lnTo>
                    <a:pt x="1890" y="182"/>
                  </a:lnTo>
                  <a:lnTo>
                    <a:pt x="1894" y="195"/>
                  </a:lnTo>
                  <a:lnTo>
                    <a:pt x="1900" y="222"/>
                  </a:lnTo>
                  <a:lnTo>
                    <a:pt x="1902" y="251"/>
                  </a:lnTo>
                  <a:lnTo>
                    <a:pt x="1904" y="283"/>
                  </a:lnTo>
                  <a:lnTo>
                    <a:pt x="1902" y="316"/>
                  </a:lnTo>
                  <a:lnTo>
                    <a:pt x="1900" y="349"/>
                  </a:lnTo>
                  <a:lnTo>
                    <a:pt x="1897" y="382"/>
                  </a:lnTo>
                  <a:lnTo>
                    <a:pt x="1891" y="414"/>
                  </a:lnTo>
                  <a:lnTo>
                    <a:pt x="1886" y="445"/>
                  </a:lnTo>
                  <a:lnTo>
                    <a:pt x="1874" y="500"/>
                  </a:lnTo>
                  <a:lnTo>
                    <a:pt x="1861" y="543"/>
                  </a:lnTo>
                  <a:lnTo>
                    <a:pt x="1861" y="54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0" name="Freeform 105">
              <a:extLst>
                <a:ext uri="{FF2B5EF4-FFF2-40B4-BE49-F238E27FC236}">
                  <a16:creationId xmlns:a16="http://schemas.microsoft.com/office/drawing/2014/main" id="{A5290CFD-47A8-EBAF-4046-4C71903F6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700" y="3976688"/>
              <a:ext cx="1390650" cy="963613"/>
            </a:xfrm>
            <a:custGeom>
              <a:avLst/>
              <a:gdLst>
                <a:gd name="T0" fmla="*/ 876 w 876"/>
                <a:gd name="T1" fmla="*/ 292 h 607"/>
                <a:gd name="T2" fmla="*/ 876 w 876"/>
                <a:gd name="T3" fmla="*/ 292 h 607"/>
                <a:gd name="T4" fmla="*/ 874 w 876"/>
                <a:gd name="T5" fmla="*/ 325 h 607"/>
                <a:gd name="T6" fmla="*/ 870 w 876"/>
                <a:gd name="T7" fmla="*/ 355 h 607"/>
                <a:gd name="T8" fmla="*/ 861 w 876"/>
                <a:gd name="T9" fmla="*/ 385 h 607"/>
                <a:gd name="T10" fmla="*/ 852 w 876"/>
                <a:gd name="T11" fmla="*/ 414 h 607"/>
                <a:gd name="T12" fmla="*/ 838 w 876"/>
                <a:gd name="T13" fmla="*/ 442 h 607"/>
                <a:gd name="T14" fmla="*/ 823 w 876"/>
                <a:gd name="T15" fmla="*/ 468 h 607"/>
                <a:gd name="T16" fmla="*/ 803 w 876"/>
                <a:gd name="T17" fmla="*/ 493 h 607"/>
                <a:gd name="T18" fmla="*/ 784 w 876"/>
                <a:gd name="T19" fmla="*/ 515 h 607"/>
                <a:gd name="T20" fmla="*/ 761 w 876"/>
                <a:gd name="T21" fmla="*/ 536 h 607"/>
                <a:gd name="T22" fmla="*/ 737 w 876"/>
                <a:gd name="T23" fmla="*/ 554 h 607"/>
                <a:gd name="T24" fmla="*/ 711 w 876"/>
                <a:gd name="T25" fmla="*/ 569 h 607"/>
                <a:gd name="T26" fmla="*/ 684 w 876"/>
                <a:gd name="T27" fmla="*/ 582 h 607"/>
                <a:gd name="T28" fmla="*/ 655 w 876"/>
                <a:gd name="T29" fmla="*/ 593 h 607"/>
                <a:gd name="T30" fmla="*/ 624 w 876"/>
                <a:gd name="T31" fmla="*/ 600 h 607"/>
                <a:gd name="T32" fmla="*/ 594 w 876"/>
                <a:gd name="T33" fmla="*/ 606 h 607"/>
                <a:gd name="T34" fmla="*/ 561 w 876"/>
                <a:gd name="T35" fmla="*/ 607 h 607"/>
                <a:gd name="T36" fmla="*/ 0 w 876"/>
                <a:gd name="T37" fmla="*/ 607 h 607"/>
                <a:gd name="T38" fmla="*/ 0 w 876"/>
                <a:gd name="T39" fmla="*/ 607 h 607"/>
                <a:gd name="T40" fmla="*/ 18 w 876"/>
                <a:gd name="T41" fmla="*/ 563 h 607"/>
                <a:gd name="T42" fmla="*/ 35 w 876"/>
                <a:gd name="T43" fmla="*/ 520 h 607"/>
                <a:gd name="T44" fmla="*/ 47 w 876"/>
                <a:gd name="T45" fmla="*/ 481 h 607"/>
                <a:gd name="T46" fmla="*/ 58 w 876"/>
                <a:gd name="T47" fmla="*/ 442 h 607"/>
                <a:gd name="T48" fmla="*/ 67 w 876"/>
                <a:gd name="T49" fmla="*/ 405 h 607"/>
                <a:gd name="T50" fmla="*/ 73 w 876"/>
                <a:gd name="T51" fmla="*/ 368 h 607"/>
                <a:gd name="T52" fmla="*/ 78 w 876"/>
                <a:gd name="T53" fmla="*/ 332 h 607"/>
                <a:gd name="T54" fmla="*/ 78 w 876"/>
                <a:gd name="T55" fmla="*/ 296 h 607"/>
                <a:gd name="T56" fmla="*/ 76 w 876"/>
                <a:gd name="T57" fmla="*/ 261 h 607"/>
                <a:gd name="T58" fmla="*/ 73 w 876"/>
                <a:gd name="T59" fmla="*/ 226 h 607"/>
                <a:gd name="T60" fmla="*/ 67 w 876"/>
                <a:gd name="T61" fmla="*/ 190 h 607"/>
                <a:gd name="T62" fmla="*/ 58 w 876"/>
                <a:gd name="T63" fmla="*/ 154 h 607"/>
                <a:gd name="T64" fmla="*/ 47 w 876"/>
                <a:gd name="T65" fmla="*/ 117 h 607"/>
                <a:gd name="T66" fmla="*/ 34 w 876"/>
                <a:gd name="T67" fmla="*/ 80 h 607"/>
                <a:gd name="T68" fmla="*/ 18 w 876"/>
                <a:gd name="T69" fmla="*/ 40 h 607"/>
                <a:gd name="T70" fmla="*/ 0 w 876"/>
                <a:gd name="T71" fmla="*/ 0 h 607"/>
                <a:gd name="T72" fmla="*/ 587 w 876"/>
                <a:gd name="T73" fmla="*/ 0 h 607"/>
                <a:gd name="T74" fmla="*/ 587 w 876"/>
                <a:gd name="T75" fmla="*/ 0 h 607"/>
                <a:gd name="T76" fmla="*/ 616 w 876"/>
                <a:gd name="T77" fmla="*/ 1 h 607"/>
                <a:gd name="T78" fmla="*/ 645 w 876"/>
                <a:gd name="T79" fmla="*/ 5 h 607"/>
                <a:gd name="T80" fmla="*/ 673 w 876"/>
                <a:gd name="T81" fmla="*/ 12 h 607"/>
                <a:gd name="T82" fmla="*/ 699 w 876"/>
                <a:gd name="T83" fmla="*/ 22 h 607"/>
                <a:gd name="T84" fmla="*/ 725 w 876"/>
                <a:gd name="T85" fmla="*/ 34 h 607"/>
                <a:gd name="T86" fmla="*/ 748 w 876"/>
                <a:gd name="T87" fmla="*/ 49 h 607"/>
                <a:gd name="T88" fmla="*/ 770 w 876"/>
                <a:gd name="T89" fmla="*/ 66 h 607"/>
                <a:gd name="T90" fmla="*/ 791 w 876"/>
                <a:gd name="T91" fmla="*/ 84 h 607"/>
                <a:gd name="T92" fmla="*/ 810 w 876"/>
                <a:gd name="T93" fmla="*/ 104 h 607"/>
                <a:gd name="T94" fmla="*/ 827 w 876"/>
                <a:gd name="T95" fmla="*/ 126 h 607"/>
                <a:gd name="T96" fmla="*/ 841 w 876"/>
                <a:gd name="T97" fmla="*/ 151 h 607"/>
                <a:gd name="T98" fmla="*/ 853 w 876"/>
                <a:gd name="T99" fmla="*/ 176 h 607"/>
                <a:gd name="T100" fmla="*/ 863 w 876"/>
                <a:gd name="T101" fmla="*/ 202 h 607"/>
                <a:gd name="T102" fmla="*/ 870 w 876"/>
                <a:gd name="T103" fmla="*/ 230 h 607"/>
                <a:gd name="T104" fmla="*/ 874 w 876"/>
                <a:gd name="T105" fmla="*/ 259 h 607"/>
                <a:gd name="T106" fmla="*/ 876 w 876"/>
                <a:gd name="T107" fmla="*/ 288 h 607"/>
                <a:gd name="T108" fmla="*/ 876 w 876"/>
                <a:gd name="T109" fmla="*/ 29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76" h="607">
                  <a:moveTo>
                    <a:pt x="876" y="292"/>
                  </a:moveTo>
                  <a:lnTo>
                    <a:pt x="876" y="292"/>
                  </a:lnTo>
                  <a:lnTo>
                    <a:pt x="874" y="325"/>
                  </a:lnTo>
                  <a:lnTo>
                    <a:pt x="870" y="355"/>
                  </a:lnTo>
                  <a:lnTo>
                    <a:pt x="861" y="385"/>
                  </a:lnTo>
                  <a:lnTo>
                    <a:pt x="852" y="414"/>
                  </a:lnTo>
                  <a:lnTo>
                    <a:pt x="838" y="442"/>
                  </a:lnTo>
                  <a:lnTo>
                    <a:pt x="823" y="468"/>
                  </a:lnTo>
                  <a:lnTo>
                    <a:pt x="803" y="493"/>
                  </a:lnTo>
                  <a:lnTo>
                    <a:pt x="784" y="515"/>
                  </a:lnTo>
                  <a:lnTo>
                    <a:pt x="761" y="536"/>
                  </a:lnTo>
                  <a:lnTo>
                    <a:pt x="737" y="554"/>
                  </a:lnTo>
                  <a:lnTo>
                    <a:pt x="711" y="569"/>
                  </a:lnTo>
                  <a:lnTo>
                    <a:pt x="684" y="582"/>
                  </a:lnTo>
                  <a:lnTo>
                    <a:pt x="655" y="593"/>
                  </a:lnTo>
                  <a:lnTo>
                    <a:pt x="624" y="600"/>
                  </a:lnTo>
                  <a:lnTo>
                    <a:pt x="594" y="606"/>
                  </a:lnTo>
                  <a:lnTo>
                    <a:pt x="561" y="607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8" y="563"/>
                  </a:lnTo>
                  <a:lnTo>
                    <a:pt x="35" y="520"/>
                  </a:lnTo>
                  <a:lnTo>
                    <a:pt x="47" y="481"/>
                  </a:lnTo>
                  <a:lnTo>
                    <a:pt x="58" y="442"/>
                  </a:lnTo>
                  <a:lnTo>
                    <a:pt x="67" y="405"/>
                  </a:lnTo>
                  <a:lnTo>
                    <a:pt x="73" y="368"/>
                  </a:lnTo>
                  <a:lnTo>
                    <a:pt x="78" y="332"/>
                  </a:lnTo>
                  <a:lnTo>
                    <a:pt x="78" y="296"/>
                  </a:lnTo>
                  <a:lnTo>
                    <a:pt x="76" y="261"/>
                  </a:lnTo>
                  <a:lnTo>
                    <a:pt x="73" y="226"/>
                  </a:lnTo>
                  <a:lnTo>
                    <a:pt x="67" y="190"/>
                  </a:lnTo>
                  <a:lnTo>
                    <a:pt x="58" y="154"/>
                  </a:lnTo>
                  <a:lnTo>
                    <a:pt x="47" y="117"/>
                  </a:lnTo>
                  <a:lnTo>
                    <a:pt x="34" y="80"/>
                  </a:lnTo>
                  <a:lnTo>
                    <a:pt x="18" y="40"/>
                  </a:lnTo>
                  <a:lnTo>
                    <a:pt x="0" y="0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16" y="1"/>
                  </a:lnTo>
                  <a:lnTo>
                    <a:pt x="645" y="5"/>
                  </a:lnTo>
                  <a:lnTo>
                    <a:pt x="673" y="12"/>
                  </a:lnTo>
                  <a:lnTo>
                    <a:pt x="699" y="22"/>
                  </a:lnTo>
                  <a:lnTo>
                    <a:pt x="725" y="34"/>
                  </a:lnTo>
                  <a:lnTo>
                    <a:pt x="748" y="49"/>
                  </a:lnTo>
                  <a:lnTo>
                    <a:pt x="770" y="66"/>
                  </a:lnTo>
                  <a:lnTo>
                    <a:pt x="791" y="84"/>
                  </a:lnTo>
                  <a:lnTo>
                    <a:pt x="810" y="104"/>
                  </a:lnTo>
                  <a:lnTo>
                    <a:pt x="827" y="126"/>
                  </a:lnTo>
                  <a:lnTo>
                    <a:pt x="841" y="151"/>
                  </a:lnTo>
                  <a:lnTo>
                    <a:pt x="853" y="176"/>
                  </a:lnTo>
                  <a:lnTo>
                    <a:pt x="863" y="202"/>
                  </a:lnTo>
                  <a:lnTo>
                    <a:pt x="870" y="230"/>
                  </a:lnTo>
                  <a:lnTo>
                    <a:pt x="874" y="259"/>
                  </a:lnTo>
                  <a:lnTo>
                    <a:pt x="876" y="288"/>
                  </a:lnTo>
                  <a:lnTo>
                    <a:pt x="876" y="292"/>
                  </a:lnTo>
                  <a:close/>
                </a:path>
              </a:pathLst>
            </a:custGeom>
            <a:solidFill>
              <a:srgbClr val="28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1" name="Freeform 106">
              <a:extLst>
                <a:ext uri="{FF2B5EF4-FFF2-40B4-BE49-F238E27FC236}">
                  <a16:creationId xmlns:a16="http://schemas.microsoft.com/office/drawing/2014/main" id="{81BA9AF1-3CAD-ECD9-CC78-9A472BB8E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950" y="3959226"/>
              <a:ext cx="996950" cy="288925"/>
            </a:xfrm>
            <a:custGeom>
              <a:avLst/>
              <a:gdLst>
                <a:gd name="T0" fmla="*/ 0 w 628"/>
                <a:gd name="T1" fmla="*/ 71 h 182"/>
                <a:gd name="T2" fmla="*/ 0 w 628"/>
                <a:gd name="T3" fmla="*/ 84 h 182"/>
                <a:gd name="T4" fmla="*/ 5 w 628"/>
                <a:gd name="T5" fmla="*/ 104 h 182"/>
                <a:gd name="T6" fmla="*/ 14 w 628"/>
                <a:gd name="T7" fmla="*/ 124 h 182"/>
                <a:gd name="T8" fmla="*/ 25 w 628"/>
                <a:gd name="T9" fmla="*/ 142 h 182"/>
                <a:gd name="T10" fmla="*/ 40 w 628"/>
                <a:gd name="T11" fmla="*/ 157 h 182"/>
                <a:gd name="T12" fmla="*/ 58 w 628"/>
                <a:gd name="T13" fmla="*/ 168 h 182"/>
                <a:gd name="T14" fmla="*/ 77 w 628"/>
                <a:gd name="T15" fmla="*/ 176 h 182"/>
                <a:gd name="T16" fmla="*/ 98 w 628"/>
                <a:gd name="T17" fmla="*/ 182 h 182"/>
                <a:gd name="T18" fmla="*/ 110 w 628"/>
                <a:gd name="T19" fmla="*/ 182 h 182"/>
                <a:gd name="T20" fmla="*/ 140 w 628"/>
                <a:gd name="T21" fmla="*/ 177 h 182"/>
                <a:gd name="T22" fmla="*/ 169 w 628"/>
                <a:gd name="T23" fmla="*/ 165 h 182"/>
                <a:gd name="T24" fmla="*/ 191 w 628"/>
                <a:gd name="T25" fmla="*/ 144 h 182"/>
                <a:gd name="T26" fmla="*/ 209 w 628"/>
                <a:gd name="T27" fmla="*/ 120 h 182"/>
                <a:gd name="T28" fmla="*/ 216 w 628"/>
                <a:gd name="T29" fmla="*/ 133 h 182"/>
                <a:gd name="T30" fmla="*/ 237 w 628"/>
                <a:gd name="T31" fmla="*/ 155 h 182"/>
                <a:gd name="T32" fmla="*/ 262 w 628"/>
                <a:gd name="T33" fmla="*/ 172 h 182"/>
                <a:gd name="T34" fmla="*/ 292 w 628"/>
                <a:gd name="T35" fmla="*/ 180 h 182"/>
                <a:gd name="T36" fmla="*/ 307 w 628"/>
                <a:gd name="T37" fmla="*/ 182 h 182"/>
                <a:gd name="T38" fmla="*/ 343 w 628"/>
                <a:gd name="T39" fmla="*/ 176 h 182"/>
                <a:gd name="T40" fmla="*/ 373 w 628"/>
                <a:gd name="T41" fmla="*/ 159 h 182"/>
                <a:gd name="T42" fmla="*/ 396 w 628"/>
                <a:gd name="T43" fmla="*/ 136 h 182"/>
                <a:gd name="T44" fmla="*/ 413 w 628"/>
                <a:gd name="T45" fmla="*/ 104 h 182"/>
                <a:gd name="T46" fmla="*/ 419 w 628"/>
                <a:gd name="T47" fmla="*/ 121 h 182"/>
                <a:gd name="T48" fmla="*/ 439 w 628"/>
                <a:gd name="T49" fmla="*/ 148 h 182"/>
                <a:gd name="T50" fmla="*/ 467 w 628"/>
                <a:gd name="T51" fmla="*/ 169 h 182"/>
                <a:gd name="T52" fmla="*/ 500 w 628"/>
                <a:gd name="T53" fmla="*/ 180 h 182"/>
                <a:gd name="T54" fmla="*/ 518 w 628"/>
                <a:gd name="T55" fmla="*/ 182 h 182"/>
                <a:gd name="T56" fmla="*/ 540 w 628"/>
                <a:gd name="T57" fmla="*/ 179 h 182"/>
                <a:gd name="T58" fmla="*/ 560 w 628"/>
                <a:gd name="T59" fmla="*/ 173 h 182"/>
                <a:gd name="T60" fmla="*/ 580 w 628"/>
                <a:gd name="T61" fmla="*/ 162 h 182"/>
                <a:gd name="T62" fmla="*/ 596 w 628"/>
                <a:gd name="T63" fmla="*/ 150 h 182"/>
                <a:gd name="T64" fmla="*/ 609 w 628"/>
                <a:gd name="T65" fmla="*/ 133 h 182"/>
                <a:gd name="T66" fmla="*/ 620 w 628"/>
                <a:gd name="T67" fmla="*/ 114 h 182"/>
                <a:gd name="T68" fmla="*/ 625 w 628"/>
                <a:gd name="T69" fmla="*/ 93 h 182"/>
                <a:gd name="T70" fmla="*/ 628 w 628"/>
                <a:gd name="T71" fmla="*/ 71 h 182"/>
                <a:gd name="T72" fmla="*/ 628 w 628"/>
                <a:gd name="T73" fmla="*/ 0 h 182"/>
                <a:gd name="T74" fmla="*/ 0 w 628"/>
                <a:gd name="T7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8" h="182">
                  <a:moveTo>
                    <a:pt x="0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84"/>
                  </a:lnTo>
                  <a:lnTo>
                    <a:pt x="3" y="95"/>
                  </a:lnTo>
                  <a:lnTo>
                    <a:pt x="5" y="104"/>
                  </a:lnTo>
                  <a:lnTo>
                    <a:pt x="8" y="114"/>
                  </a:lnTo>
                  <a:lnTo>
                    <a:pt x="14" y="124"/>
                  </a:lnTo>
                  <a:lnTo>
                    <a:pt x="19" y="133"/>
                  </a:lnTo>
                  <a:lnTo>
                    <a:pt x="25" y="142"/>
                  </a:lnTo>
                  <a:lnTo>
                    <a:pt x="31" y="150"/>
                  </a:lnTo>
                  <a:lnTo>
                    <a:pt x="40" y="157"/>
                  </a:lnTo>
                  <a:lnTo>
                    <a:pt x="48" y="162"/>
                  </a:lnTo>
                  <a:lnTo>
                    <a:pt x="58" y="168"/>
                  </a:lnTo>
                  <a:lnTo>
                    <a:pt x="67" y="173"/>
                  </a:lnTo>
                  <a:lnTo>
                    <a:pt x="77" y="176"/>
                  </a:lnTo>
                  <a:lnTo>
                    <a:pt x="87" y="179"/>
                  </a:lnTo>
                  <a:lnTo>
                    <a:pt x="98" y="182"/>
                  </a:lnTo>
                  <a:lnTo>
                    <a:pt x="110" y="182"/>
                  </a:lnTo>
                  <a:lnTo>
                    <a:pt x="110" y="182"/>
                  </a:lnTo>
                  <a:lnTo>
                    <a:pt x="125" y="180"/>
                  </a:lnTo>
                  <a:lnTo>
                    <a:pt x="140" y="177"/>
                  </a:lnTo>
                  <a:lnTo>
                    <a:pt x="155" y="172"/>
                  </a:lnTo>
                  <a:lnTo>
                    <a:pt x="169" y="165"/>
                  </a:lnTo>
                  <a:lnTo>
                    <a:pt x="180" y="155"/>
                  </a:lnTo>
                  <a:lnTo>
                    <a:pt x="191" y="144"/>
                  </a:lnTo>
                  <a:lnTo>
                    <a:pt x="201" y="133"/>
                  </a:lnTo>
                  <a:lnTo>
                    <a:pt x="209" y="120"/>
                  </a:lnTo>
                  <a:lnTo>
                    <a:pt x="209" y="120"/>
                  </a:lnTo>
                  <a:lnTo>
                    <a:pt x="216" y="133"/>
                  </a:lnTo>
                  <a:lnTo>
                    <a:pt x="226" y="144"/>
                  </a:lnTo>
                  <a:lnTo>
                    <a:pt x="237" y="155"/>
                  </a:lnTo>
                  <a:lnTo>
                    <a:pt x="248" y="165"/>
                  </a:lnTo>
                  <a:lnTo>
                    <a:pt x="262" y="172"/>
                  </a:lnTo>
                  <a:lnTo>
                    <a:pt x="277" y="177"/>
                  </a:lnTo>
                  <a:lnTo>
                    <a:pt x="292" y="180"/>
                  </a:lnTo>
                  <a:lnTo>
                    <a:pt x="307" y="182"/>
                  </a:lnTo>
                  <a:lnTo>
                    <a:pt x="307" y="182"/>
                  </a:lnTo>
                  <a:lnTo>
                    <a:pt x="325" y="180"/>
                  </a:lnTo>
                  <a:lnTo>
                    <a:pt x="343" y="176"/>
                  </a:lnTo>
                  <a:lnTo>
                    <a:pt x="358" y="169"/>
                  </a:lnTo>
                  <a:lnTo>
                    <a:pt x="373" y="159"/>
                  </a:lnTo>
                  <a:lnTo>
                    <a:pt x="385" y="148"/>
                  </a:lnTo>
                  <a:lnTo>
                    <a:pt x="396" y="136"/>
                  </a:lnTo>
                  <a:lnTo>
                    <a:pt x="406" y="121"/>
                  </a:lnTo>
                  <a:lnTo>
                    <a:pt x="413" y="104"/>
                  </a:lnTo>
                  <a:lnTo>
                    <a:pt x="413" y="104"/>
                  </a:lnTo>
                  <a:lnTo>
                    <a:pt x="419" y="121"/>
                  </a:lnTo>
                  <a:lnTo>
                    <a:pt x="428" y="136"/>
                  </a:lnTo>
                  <a:lnTo>
                    <a:pt x="439" y="148"/>
                  </a:lnTo>
                  <a:lnTo>
                    <a:pt x="452" y="159"/>
                  </a:lnTo>
                  <a:lnTo>
                    <a:pt x="467" y="169"/>
                  </a:lnTo>
                  <a:lnTo>
                    <a:pt x="482" y="176"/>
                  </a:lnTo>
                  <a:lnTo>
                    <a:pt x="500" y="180"/>
                  </a:lnTo>
                  <a:lnTo>
                    <a:pt x="518" y="182"/>
                  </a:lnTo>
                  <a:lnTo>
                    <a:pt x="518" y="182"/>
                  </a:lnTo>
                  <a:lnTo>
                    <a:pt x="529" y="182"/>
                  </a:lnTo>
                  <a:lnTo>
                    <a:pt x="540" y="179"/>
                  </a:lnTo>
                  <a:lnTo>
                    <a:pt x="551" y="176"/>
                  </a:lnTo>
                  <a:lnTo>
                    <a:pt x="560" y="173"/>
                  </a:lnTo>
                  <a:lnTo>
                    <a:pt x="570" y="168"/>
                  </a:lnTo>
                  <a:lnTo>
                    <a:pt x="580" y="162"/>
                  </a:lnTo>
                  <a:lnTo>
                    <a:pt x="588" y="157"/>
                  </a:lnTo>
                  <a:lnTo>
                    <a:pt x="596" y="150"/>
                  </a:lnTo>
                  <a:lnTo>
                    <a:pt x="603" y="142"/>
                  </a:lnTo>
                  <a:lnTo>
                    <a:pt x="609" y="133"/>
                  </a:lnTo>
                  <a:lnTo>
                    <a:pt x="614" y="124"/>
                  </a:lnTo>
                  <a:lnTo>
                    <a:pt x="620" y="114"/>
                  </a:lnTo>
                  <a:lnTo>
                    <a:pt x="622" y="104"/>
                  </a:lnTo>
                  <a:lnTo>
                    <a:pt x="625" y="93"/>
                  </a:lnTo>
                  <a:lnTo>
                    <a:pt x="628" y="82"/>
                  </a:lnTo>
                  <a:lnTo>
                    <a:pt x="628" y="71"/>
                  </a:lnTo>
                  <a:lnTo>
                    <a:pt x="628" y="0"/>
                  </a:lnTo>
                  <a:lnTo>
                    <a:pt x="62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2" name="Freeform 107">
              <a:extLst>
                <a:ext uri="{FF2B5EF4-FFF2-40B4-BE49-F238E27FC236}">
                  <a16:creationId xmlns:a16="http://schemas.microsoft.com/office/drawing/2014/main" id="{3D394BC0-E306-0B3E-1F3A-8E13387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9775" y="4708526"/>
              <a:ext cx="873125" cy="252413"/>
            </a:xfrm>
            <a:custGeom>
              <a:avLst/>
              <a:gdLst>
                <a:gd name="T0" fmla="*/ 454 w 550"/>
                <a:gd name="T1" fmla="*/ 0 h 159"/>
                <a:gd name="T2" fmla="*/ 426 w 550"/>
                <a:gd name="T3" fmla="*/ 4 h 159"/>
                <a:gd name="T4" fmla="*/ 403 w 550"/>
                <a:gd name="T5" fmla="*/ 15 h 159"/>
                <a:gd name="T6" fmla="*/ 382 w 550"/>
                <a:gd name="T7" fmla="*/ 32 h 159"/>
                <a:gd name="T8" fmla="*/ 367 w 550"/>
                <a:gd name="T9" fmla="*/ 54 h 159"/>
                <a:gd name="T10" fmla="*/ 360 w 550"/>
                <a:gd name="T11" fmla="*/ 43 h 159"/>
                <a:gd name="T12" fmla="*/ 343 w 550"/>
                <a:gd name="T13" fmla="*/ 22 h 159"/>
                <a:gd name="T14" fmla="*/ 321 w 550"/>
                <a:gd name="T15" fmla="*/ 8 h 159"/>
                <a:gd name="T16" fmla="*/ 295 w 550"/>
                <a:gd name="T17" fmla="*/ 0 h 159"/>
                <a:gd name="T18" fmla="*/ 281 w 550"/>
                <a:gd name="T19" fmla="*/ 0 h 159"/>
                <a:gd name="T20" fmla="*/ 250 w 550"/>
                <a:gd name="T21" fmla="*/ 4 h 159"/>
                <a:gd name="T22" fmla="*/ 224 w 550"/>
                <a:gd name="T23" fmla="*/ 18 h 159"/>
                <a:gd name="T24" fmla="*/ 203 w 550"/>
                <a:gd name="T25" fmla="*/ 40 h 159"/>
                <a:gd name="T26" fmla="*/ 189 w 550"/>
                <a:gd name="T27" fmla="*/ 68 h 159"/>
                <a:gd name="T28" fmla="*/ 184 w 550"/>
                <a:gd name="T29" fmla="*/ 53 h 159"/>
                <a:gd name="T30" fmla="*/ 166 w 550"/>
                <a:gd name="T31" fmla="*/ 29 h 159"/>
                <a:gd name="T32" fmla="*/ 142 w 550"/>
                <a:gd name="T33" fmla="*/ 11 h 159"/>
                <a:gd name="T34" fmla="*/ 113 w 550"/>
                <a:gd name="T35" fmla="*/ 2 h 159"/>
                <a:gd name="T36" fmla="*/ 97 w 550"/>
                <a:gd name="T37" fmla="*/ 0 h 159"/>
                <a:gd name="T38" fmla="*/ 78 w 550"/>
                <a:gd name="T39" fmla="*/ 2 h 159"/>
                <a:gd name="T40" fmla="*/ 60 w 550"/>
                <a:gd name="T41" fmla="*/ 7 h 159"/>
                <a:gd name="T42" fmla="*/ 43 w 550"/>
                <a:gd name="T43" fmla="*/ 17 h 159"/>
                <a:gd name="T44" fmla="*/ 29 w 550"/>
                <a:gd name="T45" fmla="*/ 28 h 159"/>
                <a:gd name="T46" fmla="*/ 17 w 550"/>
                <a:gd name="T47" fmla="*/ 43 h 159"/>
                <a:gd name="T48" fmla="*/ 9 w 550"/>
                <a:gd name="T49" fmla="*/ 58 h 159"/>
                <a:gd name="T50" fmla="*/ 3 w 550"/>
                <a:gd name="T51" fmla="*/ 77 h 159"/>
                <a:gd name="T52" fmla="*/ 0 w 550"/>
                <a:gd name="T53" fmla="*/ 97 h 159"/>
                <a:gd name="T54" fmla="*/ 0 w 550"/>
                <a:gd name="T55" fmla="*/ 159 h 159"/>
                <a:gd name="T56" fmla="*/ 550 w 550"/>
                <a:gd name="T57" fmla="*/ 95 h 159"/>
                <a:gd name="T58" fmla="*/ 549 w 550"/>
                <a:gd name="T59" fmla="*/ 86 h 159"/>
                <a:gd name="T60" fmla="*/ 546 w 550"/>
                <a:gd name="T61" fmla="*/ 66 h 159"/>
                <a:gd name="T62" fmla="*/ 538 w 550"/>
                <a:gd name="T63" fmla="*/ 50 h 159"/>
                <a:gd name="T64" fmla="*/ 528 w 550"/>
                <a:gd name="T65" fmla="*/ 35 h 159"/>
                <a:gd name="T66" fmla="*/ 514 w 550"/>
                <a:gd name="T67" fmla="*/ 22 h 159"/>
                <a:gd name="T68" fmla="*/ 499 w 550"/>
                <a:gd name="T69" fmla="*/ 11 h 159"/>
                <a:gd name="T70" fmla="*/ 483 w 550"/>
                <a:gd name="T71" fmla="*/ 4 h 159"/>
                <a:gd name="T72" fmla="*/ 463 w 550"/>
                <a:gd name="T73" fmla="*/ 0 h 159"/>
                <a:gd name="T74" fmla="*/ 454 w 550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0" h="159">
                  <a:moveTo>
                    <a:pt x="454" y="0"/>
                  </a:moveTo>
                  <a:lnTo>
                    <a:pt x="454" y="0"/>
                  </a:lnTo>
                  <a:lnTo>
                    <a:pt x="440" y="0"/>
                  </a:lnTo>
                  <a:lnTo>
                    <a:pt x="426" y="4"/>
                  </a:lnTo>
                  <a:lnTo>
                    <a:pt x="414" y="8"/>
                  </a:lnTo>
                  <a:lnTo>
                    <a:pt x="403" y="15"/>
                  </a:lnTo>
                  <a:lnTo>
                    <a:pt x="392" y="22"/>
                  </a:lnTo>
                  <a:lnTo>
                    <a:pt x="382" y="32"/>
                  </a:lnTo>
                  <a:lnTo>
                    <a:pt x="374" y="43"/>
                  </a:lnTo>
                  <a:lnTo>
                    <a:pt x="367" y="54"/>
                  </a:lnTo>
                  <a:lnTo>
                    <a:pt x="367" y="54"/>
                  </a:lnTo>
                  <a:lnTo>
                    <a:pt x="360" y="43"/>
                  </a:lnTo>
                  <a:lnTo>
                    <a:pt x="353" y="32"/>
                  </a:lnTo>
                  <a:lnTo>
                    <a:pt x="343" y="22"/>
                  </a:lnTo>
                  <a:lnTo>
                    <a:pt x="332" y="15"/>
                  </a:lnTo>
                  <a:lnTo>
                    <a:pt x="321" y="8"/>
                  </a:lnTo>
                  <a:lnTo>
                    <a:pt x="308" y="4"/>
                  </a:lnTo>
                  <a:lnTo>
                    <a:pt x="29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5" y="2"/>
                  </a:lnTo>
                  <a:lnTo>
                    <a:pt x="250" y="4"/>
                  </a:lnTo>
                  <a:lnTo>
                    <a:pt x="236" y="11"/>
                  </a:lnTo>
                  <a:lnTo>
                    <a:pt x="224" y="18"/>
                  </a:lnTo>
                  <a:lnTo>
                    <a:pt x="213" y="29"/>
                  </a:lnTo>
                  <a:lnTo>
                    <a:pt x="203" y="40"/>
                  </a:lnTo>
                  <a:lnTo>
                    <a:pt x="195" y="53"/>
                  </a:lnTo>
                  <a:lnTo>
                    <a:pt x="189" y="68"/>
                  </a:lnTo>
                  <a:lnTo>
                    <a:pt x="189" y="68"/>
                  </a:lnTo>
                  <a:lnTo>
                    <a:pt x="184" y="53"/>
                  </a:lnTo>
                  <a:lnTo>
                    <a:pt x="175" y="40"/>
                  </a:lnTo>
                  <a:lnTo>
                    <a:pt x="166" y="29"/>
                  </a:lnTo>
                  <a:lnTo>
                    <a:pt x="155" y="18"/>
                  </a:lnTo>
                  <a:lnTo>
                    <a:pt x="142" y="11"/>
                  </a:lnTo>
                  <a:lnTo>
                    <a:pt x="129" y="4"/>
                  </a:lnTo>
                  <a:lnTo>
                    <a:pt x="113" y="2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1" y="11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8"/>
                  </a:lnTo>
                  <a:lnTo>
                    <a:pt x="22" y="35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9" y="58"/>
                  </a:lnTo>
                  <a:lnTo>
                    <a:pt x="5" y="68"/>
                  </a:lnTo>
                  <a:lnTo>
                    <a:pt x="3" y="77"/>
                  </a:lnTo>
                  <a:lnTo>
                    <a:pt x="2" y="87"/>
                  </a:lnTo>
                  <a:lnTo>
                    <a:pt x="0" y="9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50" y="159"/>
                  </a:lnTo>
                  <a:lnTo>
                    <a:pt x="550" y="95"/>
                  </a:lnTo>
                  <a:lnTo>
                    <a:pt x="550" y="95"/>
                  </a:lnTo>
                  <a:lnTo>
                    <a:pt x="549" y="86"/>
                  </a:lnTo>
                  <a:lnTo>
                    <a:pt x="547" y="76"/>
                  </a:lnTo>
                  <a:lnTo>
                    <a:pt x="546" y="66"/>
                  </a:lnTo>
                  <a:lnTo>
                    <a:pt x="542" y="58"/>
                  </a:lnTo>
                  <a:lnTo>
                    <a:pt x="538" y="50"/>
                  </a:lnTo>
                  <a:lnTo>
                    <a:pt x="533" y="42"/>
                  </a:lnTo>
                  <a:lnTo>
                    <a:pt x="528" y="35"/>
                  </a:lnTo>
                  <a:lnTo>
                    <a:pt x="521" y="28"/>
                  </a:lnTo>
                  <a:lnTo>
                    <a:pt x="514" y="22"/>
                  </a:lnTo>
                  <a:lnTo>
                    <a:pt x="507" y="17"/>
                  </a:lnTo>
                  <a:lnTo>
                    <a:pt x="499" y="11"/>
                  </a:lnTo>
                  <a:lnTo>
                    <a:pt x="491" y="7"/>
                  </a:lnTo>
                  <a:lnTo>
                    <a:pt x="483" y="4"/>
                  </a:lnTo>
                  <a:lnTo>
                    <a:pt x="473" y="2"/>
                  </a:lnTo>
                  <a:lnTo>
                    <a:pt x="463" y="0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3" name="Freeform 108">
              <a:extLst>
                <a:ext uri="{FF2B5EF4-FFF2-40B4-BE49-F238E27FC236}">
                  <a16:creationId xmlns:a16="http://schemas.microsoft.com/office/drawing/2014/main" id="{2D940056-57A2-EEEC-6467-0C81813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4587876"/>
              <a:ext cx="133350" cy="239713"/>
            </a:xfrm>
            <a:custGeom>
              <a:avLst/>
              <a:gdLst>
                <a:gd name="T0" fmla="*/ 84 w 84"/>
                <a:gd name="T1" fmla="*/ 0 h 151"/>
                <a:gd name="T2" fmla="*/ 84 w 84"/>
                <a:gd name="T3" fmla="*/ 0 h 151"/>
                <a:gd name="T4" fmla="*/ 81 w 84"/>
                <a:gd name="T5" fmla="*/ 16 h 151"/>
                <a:gd name="T6" fmla="*/ 81 w 84"/>
                <a:gd name="T7" fmla="*/ 16 h 151"/>
                <a:gd name="T8" fmla="*/ 71 w 84"/>
                <a:gd name="T9" fmla="*/ 54 h 151"/>
                <a:gd name="T10" fmla="*/ 71 w 84"/>
                <a:gd name="T11" fmla="*/ 54 h 151"/>
                <a:gd name="T12" fmla="*/ 64 w 84"/>
                <a:gd name="T13" fmla="*/ 79 h 151"/>
                <a:gd name="T14" fmla="*/ 64 w 84"/>
                <a:gd name="T15" fmla="*/ 79 h 151"/>
                <a:gd name="T16" fmla="*/ 59 w 84"/>
                <a:gd name="T17" fmla="*/ 93 h 151"/>
                <a:gd name="T18" fmla="*/ 51 w 84"/>
                <a:gd name="T19" fmla="*/ 107 h 151"/>
                <a:gd name="T20" fmla="*/ 51 w 84"/>
                <a:gd name="T21" fmla="*/ 107 h 151"/>
                <a:gd name="T22" fmla="*/ 41 w 84"/>
                <a:gd name="T23" fmla="*/ 120 h 151"/>
                <a:gd name="T24" fmla="*/ 30 w 84"/>
                <a:gd name="T25" fmla="*/ 133 h 151"/>
                <a:gd name="T26" fmla="*/ 15 w 84"/>
                <a:gd name="T27" fmla="*/ 142 h 151"/>
                <a:gd name="T28" fmla="*/ 0 w 84"/>
                <a:gd name="T29" fmla="*/ 151 h 151"/>
                <a:gd name="T30" fmla="*/ 0 w 84"/>
                <a:gd name="T31" fmla="*/ 151 h 151"/>
                <a:gd name="T32" fmla="*/ 7 w 84"/>
                <a:gd name="T33" fmla="*/ 137 h 151"/>
                <a:gd name="T34" fmla="*/ 7 w 84"/>
                <a:gd name="T35" fmla="*/ 137 h 151"/>
                <a:gd name="T36" fmla="*/ 15 w 84"/>
                <a:gd name="T37" fmla="*/ 120 h 151"/>
                <a:gd name="T38" fmla="*/ 24 w 84"/>
                <a:gd name="T39" fmla="*/ 100 h 151"/>
                <a:gd name="T40" fmla="*/ 24 w 84"/>
                <a:gd name="T41" fmla="*/ 100 h 151"/>
                <a:gd name="T42" fmla="*/ 33 w 84"/>
                <a:gd name="T43" fmla="*/ 76 h 151"/>
                <a:gd name="T44" fmla="*/ 33 w 84"/>
                <a:gd name="T45" fmla="*/ 76 h 151"/>
                <a:gd name="T46" fmla="*/ 38 w 84"/>
                <a:gd name="T47" fmla="*/ 62 h 151"/>
                <a:gd name="T48" fmla="*/ 44 w 84"/>
                <a:gd name="T49" fmla="*/ 49 h 151"/>
                <a:gd name="T50" fmla="*/ 44 w 84"/>
                <a:gd name="T51" fmla="*/ 49 h 151"/>
                <a:gd name="T52" fmla="*/ 52 w 84"/>
                <a:gd name="T53" fmla="*/ 35 h 151"/>
                <a:gd name="T54" fmla="*/ 62 w 84"/>
                <a:gd name="T55" fmla="*/ 22 h 151"/>
                <a:gd name="T56" fmla="*/ 73 w 84"/>
                <a:gd name="T57" fmla="*/ 10 h 151"/>
                <a:gd name="T58" fmla="*/ 84 w 84"/>
                <a:gd name="T59" fmla="*/ 0 h 151"/>
                <a:gd name="T60" fmla="*/ 84 w 84"/>
                <a:gd name="T6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51">
                  <a:moveTo>
                    <a:pt x="84" y="0"/>
                  </a:moveTo>
                  <a:lnTo>
                    <a:pt x="84" y="0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59" y="93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1" y="120"/>
                  </a:lnTo>
                  <a:lnTo>
                    <a:pt x="30" y="133"/>
                  </a:lnTo>
                  <a:lnTo>
                    <a:pt x="15" y="14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15" y="120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8" y="6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52" y="35"/>
                  </a:lnTo>
                  <a:lnTo>
                    <a:pt x="62" y="22"/>
                  </a:lnTo>
                  <a:lnTo>
                    <a:pt x="73" y="1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4" name="Freeform 109">
              <a:extLst>
                <a:ext uri="{FF2B5EF4-FFF2-40B4-BE49-F238E27FC236}">
                  <a16:creationId xmlns:a16="http://schemas.microsoft.com/office/drawing/2014/main" id="{C5C04E96-E74E-5D3E-AF73-8271DD8F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130801"/>
              <a:ext cx="192088" cy="247650"/>
            </a:xfrm>
            <a:custGeom>
              <a:avLst/>
              <a:gdLst>
                <a:gd name="T0" fmla="*/ 121 w 121"/>
                <a:gd name="T1" fmla="*/ 0 h 156"/>
                <a:gd name="T2" fmla="*/ 121 w 121"/>
                <a:gd name="T3" fmla="*/ 0 h 156"/>
                <a:gd name="T4" fmla="*/ 121 w 121"/>
                <a:gd name="T5" fmla="*/ 6 h 156"/>
                <a:gd name="T6" fmla="*/ 121 w 121"/>
                <a:gd name="T7" fmla="*/ 6 h 156"/>
                <a:gd name="T8" fmla="*/ 120 w 121"/>
                <a:gd name="T9" fmla="*/ 18 h 156"/>
                <a:gd name="T10" fmla="*/ 120 w 121"/>
                <a:gd name="T11" fmla="*/ 18 h 156"/>
                <a:gd name="T12" fmla="*/ 117 w 121"/>
                <a:gd name="T13" fmla="*/ 28 h 156"/>
                <a:gd name="T14" fmla="*/ 114 w 121"/>
                <a:gd name="T15" fmla="*/ 39 h 156"/>
                <a:gd name="T16" fmla="*/ 110 w 121"/>
                <a:gd name="T17" fmla="*/ 51 h 156"/>
                <a:gd name="T18" fmla="*/ 105 w 121"/>
                <a:gd name="T19" fmla="*/ 64 h 156"/>
                <a:gd name="T20" fmla="*/ 105 w 121"/>
                <a:gd name="T21" fmla="*/ 64 h 156"/>
                <a:gd name="T22" fmla="*/ 98 w 121"/>
                <a:gd name="T23" fmla="*/ 77 h 156"/>
                <a:gd name="T24" fmla="*/ 88 w 121"/>
                <a:gd name="T25" fmla="*/ 90 h 156"/>
                <a:gd name="T26" fmla="*/ 77 w 121"/>
                <a:gd name="T27" fmla="*/ 103 h 156"/>
                <a:gd name="T28" fmla="*/ 65 w 121"/>
                <a:gd name="T29" fmla="*/ 116 h 156"/>
                <a:gd name="T30" fmla="*/ 65 w 121"/>
                <a:gd name="T31" fmla="*/ 116 h 156"/>
                <a:gd name="T32" fmla="*/ 51 w 121"/>
                <a:gd name="T33" fmla="*/ 128 h 156"/>
                <a:gd name="T34" fmla="*/ 36 w 121"/>
                <a:gd name="T35" fmla="*/ 138 h 156"/>
                <a:gd name="T36" fmla="*/ 19 w 121"/>
                <a:gd name="T37" fmla="*/ 148 h 156"/>
                <a:gd name="T38" fmla="*/ 0 w 121"/>
                <a:gd name="T39" fmla="*/ 156 h 156"/>
                <a:gd name="T40" fmla="*/ 0 w 121"/>
                <a:gd name="T41" fmla="*/ 156 h 156"/>
                <a:gd name="T42" fmla="*/ 11 w 121"/>
                <a:gd name="T43" fmla="*/ 141 h 156"/>
                <a:gd name="T44" fmla="*/ 11 w 121"/>
                <a:gd name="T45" fmla="*/ 141 h 156"/>
                <a:gd name="T46" fmla="*/ 40 w 121"/>
                <a:gd name="T47" fmla="*/ 103 h 156"/>
                <a:gd name="T48" fmla="*/ 40 w 121"/>
                <a:gd name="T49" fmla="*/ 103 h 156"/>
                <a:gd name="T50" fmla="*/ 78 w 121"/>
                <a:gd name="T51" fmla="*/ 54 h 156"/>
                <a:gd name="T52" fmla="*/ 78 w 121"/>
                <a:gd name="T53" fmla="*/ 54 h 156"/>
                <a:gd name="T54" fmla="*/ 121 w 121"/>
                <a:gd name="T55" fmla="*/ 0 h 156"/>
                <a:gd name="T56" fmla="*/ 121 w 121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1" h="156">
                  <a:moveTo>
                    <a:pt x="121" y="0"/>
                  </a:moveTo>
                  <a:lnTo>
                    <a:pt x="121" y="0"/>
                  </a:lnTo>
                  <a:lnTo>
                    <a:pt x="121" y="6"/>
                  </a:lnTo>
                  <a:lnTo>
                    <a:pt x="121" y="6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7" y="28"/>
                  </a:lnTo>
                  <a:lnTo>
                    <a:pt x="114" y="39"/>
                  </a:lnTo>
                  <a:lnTo>
                    <a:pt x="110" y="51"/>
                  </a:lnTo>
                  <a:lnTo>
                    <a:pt x="105" y="64"/>
                  </a:lnTo>
                  <a:lnTo>
                    <a:pt x="105" y="64"/>
                  </a:lnTo>
                  <a:lnTo>
                    <a:pt x="98" y="77"/>
                  </a:lnTo>
                  <a:lnTo>
                    <a:pt x="88" y="90"/>
                  </a:lnTo>
                  <a:lnTo>
                    <a:pt x="77" y="103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51" y="128"/>
                  </a:lnTo>
                  <a:lnTo>
                    <a:pt x="36" y="138"/>
                  </a:lnTo>
                  <a:lnTo>
                    <a:pt x="19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1" y="141"/>
                  </a:lnTo>
                  <a:lnTo>
                    <a:pt x="11" y="14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121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5" name="Freeform 110">
              <a:extLst>
                <a:ext uri="{FF2B5EF4-FFF2-40B4-BE49-F238E27FC236}">
                  <a16:creationId xmlns:a16="http://schemas.microsoft.com/office/drawing/2014/main" id="{02251D34-C7D0-122D-C648-9E5C6AF94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5402263"/>
              <a:ext cx="246063" cy="150813"/>
            </a:xfrm>
            <a:custGeom>
              <a:avLst/>
              <a:gdLst>
                <a:gd name="T0" fmla="*/ 155 w 155"/>
                <a:gd name="T1" fmla="*/ 0 h 95"/>
                <a:gd name="T2" fmla="*/ 155 w 155"/>
                <a:gd name="T3" fmla="*/ 0 h 95"/>
                <a:gd name="T4" fmla="*/ 152 w 155"/>
                <a:gd name="T5" fmla="*/ 4 h 95"/>
                <a:gd name="T6" fmla="*/ 146 w 155"/>
                <a:gd name="T7" fmla="*/ 15 h 95"/>
                <a:gd name="T8" fmla="*/ 146 w 155"/>
                <a:gd name="T9" fmla="*/ 15 h 95"/>
                <a:gd name="T10" fmla="*/ 135 w 155"/>
                <a:gd name="T11" fmla="*/ 29 h 95"/>
                <a:gd name="T12" fmla="*/ 119 w 155"/>
                <a:gd name="T13" fmla="*/ 47 h 95"/>
                <a:gd name="T14" fmla="*/ 119 w 155"/>
                <a:gd name="T15" fmla="*/ 47 h 95"/>
                <a:gd name="T16" fmla="*/ 108 w 155"/>
                <a:gd name="T17" fmla="*/ 56 h 95"/>
                <a:gd name="T18" fmla="*/ 97 w 155"/>
                <a:gd name="T19" fmla="*/ 65 h 95"/>
                <a:gd name="T20" fmla="*/ 83 w 155"/>
                <a:gd name="T21" fmla="*/ 73 h 95"/>
                <a:gd name="T22" fmla="*/ 69 w 155"/>
                <a:gd name="T23" fmla="*/ 80 h 95"/>
                <a:gd name="T24" fmla="*/ 69 w 155"/>
                <a:gd name="T25" fmla="*/ 80 h 95"/>
                <a:gd name="T26" fmla="*/ 54 w 155"/>
                <a:gd name="T27" fmla="*/ 87 h 95"/>
                <a:gd name="T28" fmla="*/ 38 w 155"/>
                <a:gd name="T29" fmla="*/ 91 h 95"/>
                <a:gd name="T30" fmla="*/ 20 w 155"/>
                <a:gd name="T31" fmla="*/ 94 h 95"/>
                <a:gd name="T32" fmla="*/ 0 w 155"/>
                <a:gd name="T33" fmla="*/ 95 h 95"/>
                <a:gd name="T34" fmla="*/ 0 w 155"/>
                <a:gd name="T35" fmla="*/ 95 h 95"/>
                <a:gd name="T36" fmla="*/ 14 w 155"/>
                <a:gd name="T37" fmla="*/ 85 h 95"/>
                <a:gd name="T38" fmla="*/ 14 w 155"/>
                <a:gd name="T39" fmla="*/ 85 h 95"/>
                <a:gd name="T40" fmla="*/ 50 w 155"/>
                <a:gd name="T41" fmla="*/ 59 h 95"/>
                <a:gd name="T42" fmla="*/ 50 w 155"/>
                <a:gd name="T43" fmla="*/ 59 h 95"/>
                <a:gd name="T44" fmla="*/ 72 w 155"/>
                <a:gd name="T45" fmla="*/ 44 h 95"/>
                <a:gd name="T46" fmla="*/ 98 w 155"/>
                <a:gd name="T47" fmla="*/ 29 h 95"/>
                <a:gd name="T48" fmla="*/ 126 w 155"/>
                <a:gd name="T49" fmla="*/ 14 h 95"/>
                <a:gd name="T50" fmla="*/ 155 w 155"/>
                <a:gd name="T51" fmla="*/ 0 h 95"/>
                <a:gd name="T52" fmla="*/ 155 w 155"/>
                <a:gd name="T5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95">
                  <a:moveTo>
                    <a:pt x="155" y="0"/>
                  </a:moveTo>
                  <a:lnTo>
                    <a:pt x="155" y="0"/>
                  </a:lnTo>
                  <a:lnTo>
                    <a:pt x="152" y="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5" y="2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08" y="56"/>
                  </a:lnTo>
                  <a:lnTo>
                    <a:pt x="97" y="65"/>
                  </a:lnTo>
                  <a:lnTo>
                    <a:pt x="83" y="73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54" y="87"/>
                  </a:lnTo>
                  <a:lnTo>
                    <a:pt x="38" y="91"/>
                  </a:lnTo>
                  <a:lnTo>
                    <a:pt x="20" y="94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72" y="44"/>
                  </a:lnTo>
                  <a:lnTo>
                    <a:pt x="98" y="29"/>
                  </a:lnTo>
                  <a:lnTo>
                    <a:pt x="126" y="14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6" name="Freeform 111">
              <a:extLst>
                <a:ext uri="{FF2B5EF4-FFF2-40B4-BE49-F238E27FC236}">
                  <a16:creationId xmlns:a16="http://schemas.microsoft.com/office/drawing/2014/main" id="{FDF59B58-4C1B-EACE-CE66-6BB7CCFB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4014788"/>
              <a:ext cx="149225" cy="190500"/>
            </a:xfrm>
            <a:custGeom>
              <a:avLst/>
              <a:gdLst>
                <a:gd name="T0" fmla="*/ 94 w 94"/>
                <a:gd name="T1" fmla="*/ 0 h 120"/>
                <a:gd name="T2" fmla="*/ 94 w 94"/>
                <a:gd name="T3" fmla="*/ 0 h 120"/>
                <a:gd name="T4" fmla="*/ 92 w 94"/>
                <a:gd name="T5" fmla="*/ 5 h 120"/>
                <a:gd name="T6" fmla="*/ 92 w 94"/>
                <a:gd name="T7" fmla="*/ 5 h 120"/>
                <a:gd name="T8" fmla="*/ 91 w 94"/>
                <a:gd name="T9" fmla="*/ 14 h 120"/>
                <a:gd name="T10" fmla="*/ 91 w 94"/>
                <a:gd name="T11" fmla="*/ 14 h 120"/>
                <a:gd name="T12" fmla="*/ 87 w 94"/>
                <a:gd name="T13" fmla="*/ 29 h 120"/>
                <a:gd name="T14" fmla="*/ 80 w 94"/>
                <a:gd name="T15" fmla="*/ 49 h 120"/>
                <a:gd name="T16" fmla="*/ 80 w 94"/>
                <a:gd name="T17" fmla="*/ 49 h 120"/>
                <a:gd name="T18" fmla="*/ 76 w 94"/>
                <a:gd name="T19" fmla="*/ 60 h 120"/>
                <a:gd name="T20" fmla="*/ 70 w 94"/>
                <a:gd name="T21" fmla="*/ 71 h 120"/>
                <a:gd name="T22" fmla="*/ 62 w 94"/>
                <a:gd name="T23" fmla="*/ 82 h 120"/>
                <a:gd name="T24" fmla="*/ 54 w 94"/>
                <a:gd name="T25" fmla="*/ 93 h 120"/>
                <a:gd name="T26" fmla="*/ 54 w 94"/>
                <a:gd name="T27" fmla="*/ 93 h 120"/>
                <a:gd name="T28" fmla="*/ 43 w 94"/>
                <a:gd name="T29" fmla="*/ 102 h 120"/>
                <a:gd name="T30" fmla="*/ 30 w 94"/>
                <a:gd name="T31" fmla="*/ 111 h 120"/>
                <a:gd name="T32" fmla="*/ 30 w 94"/>
                <a:gd name="T33" fmla="*/ 111 h 120"/>
                <a:gd name="T34" fmla="*/ 15 w 94"/>
                <a:gd name="T35" fmla="*/ 118 h 120"/>
                <a:gd name="T36" fmla="*/ 8 w 94"/>
                <a:gd name="T37" fmla="*/ 119 h 120"/>
                <a:gd name="T38" fmla="*/ 0 w 94"/>
                <a:gd name="T39" fmla="*/ 120 h 120"/>
                <a:gd name="T40" fmla="*/ 0 w 94"/>
                <a:gd name="T41" fmla="*/ 120 h 120"/>
                <a:gd name="T42" fmla="*/ 3 w 94"/>
                <a:gd name="T43" fmla="*/ 118 h 120"/>
                <a:gd name="T44" fmla="*/ 3 w 94"/>
                <a:gd name="T45" fmla="*/ 118 h 120"/>
                <a:gd name="T46" fmla="*/ 8 w 94"/>
                <a:gd name="T47" fmla="*/ 109 h 120"/>
                <a:gd name="T48" fmla="*/ 8 w 94"/>
                <a:gd name="T49" fmla="*/ 109 h 120"/>
                <a:gd name="T50" fmla="*/ 18 w 94"/>
                <a:gd name="T51" fmla="*/ 97 h 120"/>
                <a:gd name="T52" fmla="*/ 29 w 94"/>
                <a:gd name="T53" fmla="*/ 80 h 120"/>
                <a:gd name="T54" fmla="*/ 29 w 94"/>
                <a:gd name="T55" fmla="*/ 80 h 120"/>
                <a:gd name="T56" fmla="*/ 40 w 94"/>
                <a:gd name="T57" fmla="*/ 61 h 120"/>
                <a:gd name="T58" fmla="*/ 54 w 94"/>
                <a:gd name="T59" fmla="*/ 40 h 120"/>
                <a:gd name="T60" fmla="*/ 54 w 94"/>
                <a:gd name="T61" fmla="*/ 40 h 120"/>
                <a:gd name="T62" fmla="*/ 62 w 94"/>
                <a:gd name="T63" fmla="*/ 29 h 120"/>
                <a:gd name="T64" fmla="*/ 72 w 94"/>
                <a:gd name="T65" fmla="*/ 18 h 120"/>
                <a:gd name="T66" fmla="*/ 83 w 94"/>
                <a:gd name="T67" fmla="*/ 9 h 120"/>
                <a:gd name="T68" fmla="*/ 94 w 94"/>
                <a:gd name="T69" fmla="*/ 0 h 120"/>
                <a:gd name="T70" fmla="*/ 94 w 94"/>
                <a:gd name="T7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120">
                  <a:moveTo>
                    <a:pt x="94" y="0"/>
                  </a:moveTo>
                  <a:lnTo>
                    <a:pt x="94" y="0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7" y="29"/>
                  </a:lnTo>
                  <a:lnTo>
                    <a:pt x="80" y="49"/>
                  </a:lnTo>
                  <a:lnTo>
                    <a:pt x="80" y="49"/>
                  </a:lnTo>
                  <a:lnTo>
                    <a:pt x="76" y="60"/>
                  </a:lnTo>
                  <a:lnTo>
                    <a:pt x="70" y="71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3" y="102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15" y="118"/>
                  </a:lnTo>
                  <a:lnTo>
                    <a:pt x="8" y="11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3" y="118"/>
                  </a:lnTo>
                  <a:lnTo>
                    <a:pt x="3" y="118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8" y="97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40" y="61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62" y="29"/>
                  </a:lnTo>
                  <a:lnTo>
                    <a:pt x="72" y="18"/>
                  </a:lnTo>
                  <a:lnTo>
                    <a:pt x="83" y="9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7" name="Freeform 112">
              <a:extLst>
                <a:ext uri="{FF2B5EF4-FFF2-40B4-BE49-F238E27FC236}">
                  <a16:creationId xmlns:a16="http://schemas.microsoft.com/office/drawing/2014/main" id="{25FE6760-9D73-CAB9-FB22-6931BFF90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3619501"/>
              <a:ext cx="131763" cy="127000"/>
            </a:xfrm>
            <a:custGeom>
              <a:avLst/>
              <a:gdLst>
                <a:gd name="T0" fmla="*/ 83 w 83"/>
                <a:gd name="T1" fmla="*/ 0 h 80"/>
                <a:gd name="T2" fmla="*/ 83 w 83"/>
                <a:gd name="T3" fmla="*/ 0 h 80"/>
                <a:gd name="T4" fmla="*/ 80 w 83"/>
                <a:gd name="T5" fmla="*/ 11 h 80"/>
                <a:gd name="T6" fmla="*/ 80 w 83"/>
                <a:gd name="T7" fmla="*/ 11 h 80"/>
                <a:gd name="T8" fmla="*/ 77 w 83"/>
                <a:gd name="T9" fmla="*/ 24 h 80"/>
                <a:gd name="T10" fmla="*/ 70 w 83"/>
                <a:gd name="T11" fmla="*/ 37 h 80"/>
                <a:gd name="T12" fmla="*/ 70 w 83"/>
                <a:gd name="T13" fmla="*/ 37 h 80"/>
                <a:gd name="T14" fmla="*/ 66 w 83"/>
                <a:gd name="T15" fmla="*/ 44 h 80"/>
                <a:gd name="T16" fmla="*/ 59 w 83"/>
                <a:gd name="T17" fmla="*/ 52 h 80"/>
                <a:gd name="T18" fmla="*/ 53 w 83"/>
                <a:gd name="T19" fmla="*/ 59 h 80"/>
                <a:gd name="T20" fmla="*/ 46 w 83"/>
                <a:gd name="T21" fmla="*/ 65 h 80"/>
                <a:gd name="T22" fmla="*/ 46 w 83"/>
                <a:gd name="T23" fmla="*/ 65 h 80"/>
                <a:gd name="T24" fmla="*/ 36 w 83"/>
                <a:gd name="T25" fmla="*/ 70 h 80"/>
                <a:gd name="T26" fmla="*/ 25 w 83"/>
                <a:gd name="T27" fmla="*/ 76 h 80"/>
                <a:gd name="T28" fmla="*/ 14 w 83"/>
                <a:gd name="T29" fmla="*/ 79 h 80"/>
                <a:gd name="T30" fmla="*/ 0 w 83"/>
                <a:gd name="T31" fmla="*/ 80 h 80"/>
                <a:gd name="T32" fmla="*/ 0 w 83"/>
                <a:gd name="T33" fmla="*/ 80 h 80"/>
                <a:gd name="T34" fmla="*/ 7 w 83"/>
                <a:gd name="T35" fmla="*/ 70 h 80"/>
                <a:gd name="T36" fmla="*/ 7 w 83"/>
                <a:gd name="T37" fmla="*/ 70 h 80"/>
                <a:gd name="T38" fmla="*/ 24 w 83"/>
                <a:gd name="T39" fmla="*/ 48 h 80"/>
                <a:gd name="T40" fmla="*/ 24 w 83"/>
                <a:gd name="T41" fmla="*/ 48 h 80"/>
                <a:gd name="T42" fmla="*/ 35 w 83"/>
                <a:gd name="T43" fmla="*/ 36 h 80"/>
                <a:gd name="T44" fmla="*/ 48 w 83"/>
                <a:gd name="T45" fmla="*/ 22 h 80"/>
                <a:gd name="T46" fmla="*/ 64 w 83"/>
                <a:gd name="T47" fmla="*/ 10 h 80"/>
                <a:gd name="T48" fmla="*/ 73 w 83"/>
                <a:gd name="T49" fmla="*/ 4 h 80"/>
                <a:gd name="T50" fmla="*/ 83 w 83"/>
                <a:gd name="T51" fmla="*/ 0 h 80"/>
                <a:gd name="T52" fmla="*/ 83 w 83"/>
                <a:gd name="T5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80">
                  <a:moveTo>
                    <a:pt x="83" y="0"/>
                  </a:moveTo>
                  <a:lnTo>
                    <a:pt x="83" y="0"/>
                  </a:lnTo>
                  <a:lnTo>
                    <a:pt x="80" y="11"/>
                  </a:lnTo>
                  <a:lnTo>
                    <a:pt x="80" y="11"/>
                  </a:lnTo>
                  <a:lnTo>
                    <a:pt x="77" y="24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66" y="44"/>
                  </a:lnTo>
                  <a:lnTo>
                    <a:pt x="59" y="52"/>
                  </a:lnTo>
                  <a:lnTo>
                    <a:pt x="53" y="59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36" y="70"/>
                  </a:lnTo>
                  <a:lnTo>
                    <a:pt x="25" y="76"/>
                  </a:lnTo>
                  <a:lnTo>
                    <a:pt x="14" y="79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35" y="36"/>
                  </a:lnTo>
                  <a:lnTo>
                    <a:pt x="48" y="22"/>
                  </a:lnTo>
                  <a:lnTo>
                    <a:pt x="64" y="10"/>
                  </a:lnTo>
                  <a:lnTo>
                    <a:pt x="73" y="4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8" name="Freeform 113">
              <a:extLst>
                <a:ext uri="{FF2B5EF4-FFF2-40B4-BE49-F238E27FC236}">
                  <a16:creationId xmlns:a16="http://schemas.microsoft.com/office/drawing/2014/main" id="{C0E3CECB-81DA-A15B-D3F2-F174D2D54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560763"/>
              <a:ext cx="233363" cy="203200"/>
            </a:xfrm>
            <a:custGeom>
              <a:avLst/>
              <a:gdLst>
                <a:gd name="T0" fmla="*/ 0 w 147"/>
                <a:gd name="T1" fmla="*/ 0 h 128"/>
                <a:gd name="T2" fmla="*/ 0 w 147"/>
                <a:gd name="T3" fmla="*/ 0 h 128"/>
                <a:gd name="T4" fmla="*/ 17 w 147"/>
                <a:gd name="T5" fmla="*/ 5 h 128"/>
                <a:gd name="T6" fmla="*/ 17 w 147"/>
                <a:gd name="T7" fmla="*/ 5 h 128"/>
                <a:gd name="T8" fmla="*/ 34 w 147"/>
                <a:gd name="T9" fmla="*/ 12 h 128"/>
                <a:gd name="T10" fmla="*/ 58 w 147"/>
                <a:gd name="T11" fmla="*/ 25 h 128"/>
                <a:gd name="T12" fmla="*/ 58 w 147"/>
                <a:gd name="T13" fmla="*/ 25 h 128"/>
                <a:gd name="T14" fmla="*/ 70 w 147"/>
                <a:gd name="T15" fmla="*/ 33 h 128"/>
                <a:gd name="T16" fmla="*/ 83 w 147"/>
                <a:gd name="T17" fmla="*/ 41 h 128"/>
                <a:gd name="T18" fmla="*/ 95 w 147"/>
                <a:gd name="T19" fmla="*/ 52 h 128"/>
                <a:gd name="T20" fmla="*/ 107 w 147"/>
                <a:gd name="T21" fmla="*/ 65 h 128"/>
                <a:gd name="T22" fmla="*/ 107 w 147"/>
                <a:gd name="T23" fmla="*/ 65 h 128"/>
                <a:gd name="T24" fmla="*/ 119 w 147"/>
                <a:gd name="T25" fmla="*/ 78 h 128"/>
                <a:gd name="T26" fmla="*/ 130 w 147"/>
                <a:gd name="T27" fmla="*/ 94 h 128"/>
                <a:gd name="T28" fmla="*/ 139 w 147"/>
                <a:gd name="T29" fmla="*/ 110 h 128"/>
                <a:gd name="T30" fmla="*/ 147 w 147"/>
                <a:gd name="T31" fmla="*/ 128 h 128"/>
                <a:gd name="T32" fmla="*/ 147 w 147"/>
                <a:gd name="T33" fmla="*/ 128 h 128"/>
                <a:gd name="T34" fmla="*/ 132 w 147"/>
                <a:gd name="T35" fmla="*/ 117 h 128"/>
                <a:gd name="T36" fmla="*/ 132 w 147"/>
                <a:gd name="T37" fmla="*/ 117 h 128"/>
                <a:gd name="T38" fmla="*/ 95 w 147"/>
                <a:gd name="T39" fmla="*/ 89 h 128"/>
                <a:gd name="T40" fmla="*/ 95 w 147"/>
                <a:gd name="T41" fmla="*/ 89 h 128"/>
                <a:gd name="T42" fmla="*/ 72 w 147"/>
                <a:gd name="T43" fmla="*/ 70 h 128"/>
                <a:gd name="T44" fmla="*/ 47 w 147"/>
                <a:gd name="T45" fmla="*/ 49 h 128"/>
                <a:gd name="T46" fmla="*/ 22 w 147"/>
                <a:gd name="T47" fmla="*/ 26 h 128"/>
                <a:gd name="T48" fmla="*/ 11 w 147"/>
                <a:gd name="T49" fmla="*/ 14 h 128"/>
                <a:gd name="T50" fmla="*/ 0 w 147"/>
                <a:gd name="T51" fmla="*/ 0 h 128"/>
                <a:gd name="T52" fmla="*/ 0 w 147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7" h="128">
                  <a:moveTo>
                    <a:pt x="0" y="0"/>
                  </a:moveTo>
                  <a:lnTo>
                    <a:pt x="0" y="0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34" y="12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70" y="33"/>
                  </a:lnTo>
                  <a:lnTo>
                    <a:pt x="83" y="41"/>
                  </a:lnTo>
                  <a:lnTo>
                    <a:pt x="95" y="52"/>
                  </a:lnTo>
                  <a:lnTo>
                    <a:pt x="107" y="65"/>
                  </a:lnTo>
                  <a:lnTo>
                    <a:pt x="107" y="65"/>
                  </a:lnTo>
                  <a:lnTo>
                    <a:pt x="119" y="78"/>
                  </a:lnTo>
                  <a:lnTo>
                    <a:pt x="130" y="94"/>
                  </a:lnTo>
                  <a:lnTo>
                    <a:pt x="139" y="11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72" y="70"/>
                  </a:lnTo>
                  <a:lnTo>
                    <a:pt x="47" y="49"/>
                  </a:lnTo>
                  <a:lnTo>
                    <a:pt x="22" y="26"/>
                  </a:lnTo>
                  <a:lnTo>
                    <a:pt x="11" y="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9" name="Freeform 114">
              <a:extLst>
                <a:ext uri="{FF2B5EF4-FFF2-40B4-BE49-F238E27FC236}">
                  <a16:creationId xmlns:a16="http://schemas.microsoft.com/office/drawing/2014/main" id="{3BAD84CF-70D4-E5E8-A481-12C3D3A34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4284663"/>
              <a:ext cx="104775" cy="184150"/>
            </a:xfrm>
            <a:custGeom>
              <a:avLst/>
              <a:gdLst>
                <a:gd name="T0" fmla="*/ 65 w 66"/>
                <a:gd name="T1" fmla="*/ 0 h 116"/>
                <a:gd name="T2" fmla="*/ 65 w 66"/>
                <a:gd name="T3" fmla="*/ 0 h 116"/>
                <a:gd name="T4" fmla="*/ 66 w 66"/>
                <a:gd name="T5" fmla="*/ 12 h 116"/>
                <a:gd name="T6" fmla="*/ 66 w 66"/>
                <a:gd name="T7" fmla="*/ 12 h 116"/>
                <a:gd name="T8" fmla="*/ 65 w 66"/>
                <a:gd name="T9" fmla="*/ 26 h 116"/>
                <a:gd name="T10" fmla="*/ 62 w 66"/>
                <a:gd name="T11" fmla="*/ 44 h 116"/>
                <a:gd name="T12" fmla="*/ 62 w 66"/>
                <a:gd name="T13" fmla="*/ 44 h 116"/>
                <a:gd name="T14" fmla="*/ 59 w 66"/>
                <a:gd name="T15" fmla="*/ 54 h 116"/>
                <a:gd name="T16" fmla="*/ 55 w 66"/>
                <a:gd name="T17" fmla="*/ 63 h 116"/>
                <a:gd name="T18" fmla="*/ 50 w 66"/>
                <a:gd name="T19" fmla="*/ 73 h 116"/>
                <a:gd name="T20" fmla="*/ 43 w 66"/>
                <a:gd name="T21" fmla="*/ 83 h 116"/>
                <a:gd name="T22" fmla="*/ 43 w 66"/>
                <a:gd name="T23" fmla="*/ 83 h 116"/>
                <a:gd name="T24" fmla="*/ 34 w 66"/>
                <a:gd name="T25" fmla="*/ 92 h 116"/>
                <a:gd name="T26" fmla="*/ 25 w 66"/>
                <a:gd name="T27" fmla="*/ 101 h 116"/>
                <a:gd name="T28" fmla="*/ 14 w 66"/>
                <a:gd name="T29" fmla="*/ 109 h 116"/>
                <a:gd name="T30" fmla="*/ 0 w 66"/>
                <a:gd name="T31" fmla="*/ 116 h 116"/>
                <a:gd name="T32" fmla="*/ 0 w 66"/>
                <a:gd name="T33" fmla="*/ 116 h 116"/>
                <a:gd name="T34" fmla="*/ 4 w 66"/>
                <a:gd name="T35" fmla="*/ 103 h 116"/>
                <a:gd name="T36" fmla="*/ 4 w 66"/>
                <a:gd name="T37" fmla="*/ 103 h 116"/>
                <a:gd name="T38" fmla="*/ 17 w 66"/>
                <a:gd name="T39" fmla="*/ 74 h 116"/>
                <a:gd name="T40" fmla="*/ 17 w 66"/>
                <a:gd name="T41" fmla="*/ 74 h 116"/>
                <a:gd name="T42" fmla="*/ 25 w 66"/>
                <a:gd name="T43" fmla="*/ 55 h 116"/>
                <a:gd name="T44" fmla="*/ 36 w 66"/>
                <a:gd name="T45" fmla="*/ 37 h 116"/>
                <a:gd name="T46" fmla="*/ 50 w 66"/>
                <a:gd name="T47" fmla="*/ 18 h 116"/>
                <a:gd name="T48" fmla="*/ 57 w 66"/>
                <a:gd name="T49" fmla="*/ 8 h 116"/>
                <a:gd name="T50" fmla="*/ 65 w 66"/>
                <a:gd name="T51" fmla="*/ 0 h 116"/>
                <a:gd name="T52" fmla="*/ 65 w 66"/>
                <a:gd name="T5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16">
                  <a:moveTo>
                    <a:pt x="65" y="0"/>
                  </a:moveTo>
                  <a:lnTo>
                    <a:pt x="65" y="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5" y="26"/>
                  </a:lnTo>
                  <a:lnTo>
                    <a:pt x="62" y="44"/>
                  </a:lnTo>
                  <a:lnTo>
                    <a:pt x="62" y="44"/>
                  </a:lnTo>
                  <a:lnTo>
                    <a:pt x="59" y="54"/>
                  </a:lnTo>
                  <a:lnTo>
                    <a:pt x="55" y="63"/>
                  </a:lnTo>
                  <a:lnTo>
                    <a:pt x="50" y="73"/>
                  </a:lnTo>
                  <a:lnTo>
                    <a:pt x="43" y="83"/>
                  </a:lnTo>
                  <a:lnTo>
                    <a:pt x="43" y="83"/>
                  </a:lnTo>
                  <a:lnTo>
                    <a:pt x="34" y="92"/>
                  </a:lnTo>
                  <a:lnTo>
                    <a:pt x="25" y="101"/>
                  </a:lnTo>
                  <a:lnTo>
                    <a:pt x="14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4" y="103"/>
                  </a:lnTo>
                  <a:lnTo>
                    <a:pt x="4" y="103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55"/>
                  </a:lnTo>
                  <a:lnTo>
                    <a:pt x="36" y="37"/>
                  </a:lnTo>
                  <a:lnTo>
                    <a:pt x="50" y="18"/>
                  </a:lnTo>
                  <a:lnTo>
                    <a:pt x="57" y="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0" name="Freeform 115">
              <a:extLst>
                <a:ext uri="{FF2B5EF4-FFF2-40B4-BE49-F238E27FC236}">
                  <a16:creationId xmlns:a16="http://schemas.microsoft.com/office/drawing/2014/main" id="{675375B9-E8BA-E536-B01F-F52A0DE8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4838701"/>
              <a:ext cx="74613" cy="196850"/>
            </a:xfrm>
            <a:custGeom>
              <a:avLst/>
              <a:gdLst>
                <a:gd name="T0" fmla="*/ 32 w 47"/>
                <a:gd name="T1" fmla="*/ 0 h 124"/>
                <a:gd name="T2" fmla="*/ 32 w 47"/>
                <a:gd name="T3" fmla="*/ 0 h 124"/>
                <a:gd name="T4" fmla="*/ 33 w 47"/>
                <a:gd name="T5" fmla="*/ 2 h 124"/>
                <a:gd name="T6" fmla="*/ 33 w 47"/>
                <a:gd name="T7" fmla="*/ 2 h 124"/>
                <a:gd name="T8" fmla="*/ 37 w 47"/>
                <a:gd name="T9" fmla="*/ 11 h 124"/>
                <a:gd name="T10" fmla="*/ 37 w 47"/>
                <a:gd name="T11" fmla="*/ 11 h 124"/>
                <a:gd name="T12" fmla="*/ 43 w 47"/>
                <a:gd name="T13" fmla="*/ 24 h 124"/>
                <a:gd name="T14" fmla="*/ 45 w 47"/>
                <a:gd name="T15" fmla="*/ 33 h 124"/>
                <a:gd name="T16" fmla="*/ 47 w 47"/>
                <a:gd name="T17" fmla="*/ 42 h 124"/>
                <a:gd name="T18" fmla="*/ 47 w 47"/>
                <a:gd name="T19" fmla="*/ 42 h 124"/>
                <a:gd name="T20" fmla="*/ 47 w 47"/>
                <a:gd name="T21" fmla="*/ 53 h 124"/>
                <a:gd name="T22" fmla="*/ 45 w 47"/>
                <a:gd name="T23" fmla="*/ 64 h 124"/>
                <a:gd name="T24" fmla="*/ 43 w 47"/>
                <a:gd name="T25" fmla="*/ 75 h 124"/>
                <a:gd name="T26" fmla="*/ 37 w 47"/>
                <a:gd name="T27" fmla="*/ 86 h 124"/>
                <a:gd name="T28" fmla="*/ 37 w 47"/>
                <a:gd name="T29" fmla="*/ 86 h 124"/>
                <a:gd name="T30" fmla="*/ 32 w 47"/>
                <a:gd name="T31" fmla="*/ 97 h 124"/>
                <a:gd name="T32" fmla="*/ 22 w 47"/>
                <a:gd name="T33" fmla="*/ 108 h 124"/>
                <a:gd name="T34" fmla="*/ 22 w 47"/>
                <a:gd name="T35" fmla="*/ 108 h 124"/>
                <a:gd name="T36" fmla="*/ 12 w 47"/>
                <a:gd name="T37" fmla="*/ 117 h 124"/>
                <a:gd name="T38" fmla="*/ 0 w 47"/>
                <a:gd name="T39" fmla="*/ 124 h 124"/>
                <a:gd name="T40" fmla="*/ 0 w 47"/>
                <a:gd name="T41" fmla="*/ 124 h 124"/>
                <a:gd name="T42" fmla="*/ 0 w 47"/>
                <a:gd name="T43" fmla="*/ 121 h 124"/>
                <a:gd name="T44" fmla="*/ 0 w 47"/>
                <a:gd name="T45" fmla="*/ 121 h 124"/>
                <a:gd name="T46" fmla="*/ 3 w 47"/>
                <a:gd name="T47" fmla="*/ 111 h 124"/>
                <a:gd name="T48" fmla="*/ 3 w 47"/>
                <a:gd name="T49" fmla="*/ 111 h 124"/>
                <a:gd name="T50" fmla="*/ 11 w 47"/>
                <a:gd name="T51" fmla="*/ 82 h 124"/>
                <a:gd name="T52" fmla="*/ 11 w 47"/>
                <a:gd name="T53" fmla="*/ 82 h 124"/>
                <a:gd name="T54" fmla="*/ 19 w 47"/>
                <a:gd name="T55" fmla="*/ 44 h 124"/>
                <a:gd name="T56" fmla="*/ 19 w 47"/>
                <a:gd name="T57" fmla="*/ 44 h 124"/>
                <a:gd name="T58" fmla="*/ 25 w 47"/>
                <a:gd name="T59" fmla="*/ 23 h 124"/>
                <a:gd name="T60" fmla="*/ 32 w 47"/>
                <a:gd name="T61" fmla="*/ 0 h 124"/>
                <a:gd name="T62" fmla="*/ 32 w 47"/>
                <a:gd name="T6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124">
                  <a:moveTo>
                    <a:pt x="32" y="0"/>
                  </a:moveTo>
                  <a:lnTo>
                    <a:pt x="32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3" y="24"/>
                  </a:lnTo>
                  <a:lnTo>
                    <a:pt x="45" y="33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53"/>
                  </a:lnTo>
                  <a:lnTo>
                    <a:pt x="45" y="64"/>
                  </a:lnTo>
                  <a:lnTo>
                    <a:pt x="43" y="75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2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12" y="117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2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1" name="Freeform 116">
              <a:extLst>
                <a:ext uri="{FF2B5EF4-FFF2-40B4-BE49-F238E27FC236}">
                  <a16:creationId xmlns:a16="http://schemas.microsoft.com/office/drawing/2014/main" id="{7EB36B6B-B1A6-5EDA-8B55-0B86DCC82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4152901"/>
              <a:ext cx="203200" cy="225425"/>
            </a:xfrm>
            <a:custGeom>
              <a:avLst/>
              <a:gdLst>
                <a:gd name="T0" fmla="*/ 0 w 128"/>
                <a:gd name="T1" fmla="*/ 0 h 142"/>
                <a:gd name="T2" fmla="*/ 0 w 128"/>
                <a:gd name="T3" fmla="*/ 0 h 142"/>
                <a:gd name="T4" fmla="*/ 5 w 128"/>
                <a:gd name="T5" fmla="*/ 3 h 142"/>
                <a:gd name="T6" fmla="*/ 5 w 128"/>
                <a:gd name="T7" fmla="*/ 3 h 142"/>
                <a:gd name="T8" fmla="*/ 16 w 128"/>
                <a:gd name="T9" fmla="*/ 9 h 142"/>
                <a:gd name="T10" fmla="*/ 16 w 128"/>
                <a:gd name="T11" fmla="*/ 9 h 142"/>
                <a:gd name="T12" fmla="*/ 32 w 128"/>
                <a:gd name="T13" fmla="*/ 20 h 142"/>
                <a:gd name="T14" fmla="*/ 51 w 128"/>
                <a:gd name="T15" fmla="*/ 35 h 142"/>
                <a:gd name="T16" fmla="*/ 51 w 128"/>
                <a:gd name="T17" fmla="*/ 35 h 142"/>
                <a:gd name="T18" fmla="*/ 73 w 128"/>
                <a:gd name="T19" fmla="*/ 53 h 142"/>
                <a:gd name="T20" fmla="*/ 84 w 128"/>
                <a:gd name="T21" fmla="*/ 64 h 142"/>
                <a:gd name="T22" fmla="*/ 95 w 128"/>
                <a:gd name="T23" fmla="*/ 76 h 142"/>
                <a:gd name="T24" fmla="*/ 95 w 128"/>
                <a:gd name="T25" fmla="*/ 76 h 142"/>
                <a:gd name="T26" fmla="*/ 106 w 128"/>
                <a:gd name="T27" fmla="*/ 91 h 142"/>
                <a:gd name="T28" fmla="*/ 115 w 128"/>
                <a:gd name="T29" fmla="*/ 106 h 142"/>
                <a:gd name="T30" fmla="*/ 123 w 128"/>
                <a:gd name="T31" fmla="*/ 123 h 142"/>
                <a:gd name="T32" fmla="*/ 128 w 128"/>
                <a:gd name="T33" fmla="*/ 142 h 142"/>
                <a:gd name="T34" fmla="*/ 128 w 128"/>
                <a:gd name="T35" fmla="*/ 142 h 142"/>
                <a:gd name="T36" fmla="*/ 124 w 128"/>
                <a:gd name="T37" fmla="*/ 139 h 142"/>
                <a:gd name="T38" fmla="*/ 124 w 128"/>
                <a:gd name="T39" fmla="*/ 139 h 142"/>
                <a:gd name="T40" fmla="*/ 115 w 128"/>
                <a:gd name="T41" fmla="*/ 130 h 142"/>
                <a:gd name="T42" fmla="*/ 115 w 128"/>
                <a:gd name="T43" fmla="*/ 130 h 142"/>
                <a:gd name="T44" fmla="*/ 82 w 128"/>
                <a:gd name="T45" fmla="*/ 101 h 142"/>
                <a:gd name="T46" fmla="*/ 82 w 128"/>
                <a:gd name="T47" fmla="*/ 101 h 142"/>
                <a:gd name="T48" fmla="*/ 60 w 128"/>
                <a:gd name="T49" fmla="*/ 80 h 142"/>
                <a:gd name="T50" fmla="*/ 38 w 128"/>
                <a:gd name="T51" fmla="*/ 58 h 142"/>
                <a:gd name="T52" fmla="*/ 38 w 128"/>
                <a:gd name="T53" fmla="*/ 58 h 142"/>
                <a:gd name="T54" fmla="*/ 27 w 128"/>
                <a:gd name="T55" fmla="*/ 44 h 142"/>
                <a:gd name="T56" fmla="*/ 17 w 128"/>
                <a:gd name="T57" fmla="*/ 31 h 142"/>
                <a:gd name="T58" fmla="*/ 7 w 128"/>
                <a:gd name="T59" fmla="*/ 15 h 142"/>
                <a:gd name="T60" fmla="*/ 0 w 128"/>
                <a:gd name="T61" fmla="*/ 0 h 142"/>
                <a:gd name="T62" fmla="*/ 0 w 128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42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32" y="2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73" y="53"/>
                  </a:lnTo>
                  <a:lnTo>
                    <a:pt x="84" y="64"/>
                  </a:lnTo>
                  <a:lnTo>
                    <a:pt x="95" y="76"/>
                  </a:lnTo>
                  <a:lnTo>
                    <a:pt x="95" y="76"/>
                  </a:lnTo>
                  <a:lnTo>
                    <a:pt x="106" y="91"/>
                  </a:lnTo>
                  <a:lnTo>
                    <a:pt x="115" y="106"/>
                  </a:lnTo>
                  <a:lnTo>
                    <a:pt x="123" y="123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4" y="139"/>
                  </a:lnTo>
                  <a:lnTo>
                    <a:pt x="124" y="139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60" y="80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27" y="44"/>
                  </a:lnTo>
                  <a:lnTo>
                    <a:pt x="17" y="31"/>
                  </a:lnTo>
                  <a:lnTo>
                    <a:pt x="7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2" name="Freeform 117">
              <a:extLst>
                <a:ext uri="{FF2B5EF4-FFF2-40B4-BE49-F238E27FC236}">
                  <a16:creationId xmlns:a16="http://schemas.microsoft.com/office/drawing/2014/main" id="{8C6AC98B-7BFF-513F-3B12-FDDB92E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3800" y="3921126"/>
              <a:ext cx="133350" cy="177800"/>
            </a:xfrm>
            <a:custGeom>
              <a:avLst/>
              <a:gdLst>
                <a:gd name="T0" fmla="*/ 0 w 84"/>
                <a:gd name="T1" fmla="*/ 0 h 112"/>
                <a:gd name="T2" fmla="*/ 0 w 84"/>
                <a:gd name="T3" fmla="*/ 0 h 112"/>
                <a:gd name="T4" fmla="*/ 12 w 84"/>
                <a:gd name="T5" fmla="*/ 6 h 112"/>
                <a:gd name="T6" fmla="*/ 25 w 84"/>
                <a:gd name="T7" fmla="*/ 14 h 112"/>
                <a:gd name="T8" fmla="*/ 38 w 84"/>
                <a:gd name="T9" fmla="*/ 25 h 112"/>
                <a:gd name="T10" fmla="*/ 38 w 84"/>
                <a:gd name="T11" fmla="*/ 25 h 112"/>
                <a:gd name="T12" fmla="*/ 54 w 84"/>
                <a:gd name="T13" fmla="*/ 42 h 112"/>
                <a:gd name="T14" fmla="*/ 60 w 84"/>
                <a:gd name="T15" fmla="*/ 50 h 112"/>
                <a:gd name="T16" fmla="*/ 66 w 84"/>
                <a:gd name="T17" fmla="*/ 61 h 112"/>
                <a:gd name="T18" fmla="*/ 66 w 84"/>
                <a:gd name="T19" fmla="*/ 61 h 112"/>
                <a:gd name="T20" fmla="*/ 73 w 84"/>
                <a:gd name="T21" fmla="*/ 72 h 112"/>
                <a:gd name="T22" fmla="*/ 77 w 84"/>
                <a:gd name="T23" fmla="*/ 84 h 112"/>
                <a:gd name="T24" fmla="*/ 81 w 84"/>
                <a:gd name="T25" fmla="*/ 97 h 112"/>
                <a:gd name="T26" fmla="*/ 84 w 84"/>
                <a:gd name="T27" fmla="*/ 112 h 112"/>
                <a:gd name="T28" fmla="*/ 84 w 84"/>
                <a:gd name="T29" fmla="*/ 112 h 112"/>
                <a:gd name="T30" fmla="*/ 73 w 84"/>
                <a:gd name="T31" fmla="*/ 104 h 112"/>
                <a:gd name="T32" fmla="*/ 73 w 84"/>
                <a:gd name="T33" fmla="*/ 104 h 112"/>
                <a:gd name="T34" fmla="*/ 62 w 84"/>
                <a:gd name="T35" fmla="*/ 94 h 112"/>
                <a:gd name="T36" fmla="*/ 48 w 84"/>
                <a:gd name="T37" fmla="*/ 82 h 112"/>
                <a:gd name="T38" fmla="*/ 48 w 84"/>
                <a:gd name="T39" fmla="*/ 82 h 112"/>
                <a:gd name="T40" fmla="*/ 34 w 84"/>
                <a:gd name="T41" fmla="*/ 65 h 112"/>
                <a:gd name="T42" fmla="*/ 20 w 84"/>
                <a:gd name="T43" fmla="*/ 46 h 112"/>
                <a:gd name="T44" fmla="*/ 8 w 84"/>
                <a:gd name="T45" fmla="*/ 24 h 112"/>
                <a:gd name="T46" fmla="*/ 4 w 84"/>
                <a:gd name="T47" fmla="*/ 13 h 112"/>
                <a:gd name="T48" fmla="*/ 0 w 84"/>
                <a:gd name="T49" fmla="*/ 0 h 112"/>
                <a:gd name="T50" fmla="*/ 0 w 84"/>
                <a:gd name="T5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12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25" y="14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54" y="42"/>
                  </a:lnTo>
                  <a:lnTo>
                    <a:pt x="60" y="50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3" y="72"/>
                  </a:lnTo>
                  <a:lnTo>
                    <a:pt x="77" y="84"/>
                  </a:lnTo>
                  <a:lnTo>
                    <a:pt x="81" y="97"/>
                  </a:lnTo>
                  <a:lnTo>
                    <a:pt x="84" y="112"/>
                  </a:lnTo>
                  <a:lnTo>
                    <a:pt x="84" y="112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2" y="94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34" y="65"/>
                  </a:lnTo>
                  <a:lnTo>
                    <a:pt x="20" y="46"/>
                  </a:lnTo>
                  <a:lnTo>
                    <a:pt x="8" y="24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3" name="Freeform 118">
              <a:extLst>
                <a:ext uri="{FF2B5EF4-FFF2-40B4-BE49-F238E27FC236}">
                  <a16:creationId xmlns:a16="http://schemas.microsoft.com/office/drawing/2014/main" id="{5344E8EC-8928-DA8A-9B25-6BD16DE5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38" y="4689476"/>
              <a:ext cx="90488" cy="312738"/>
            </a:xfrm>
            <a:custGeom>
              <a:avLst/>
              <a:gdLst>
                <a:gd name="T0" fmla="*/ 2 w 57"/>
                <a:gd name="T1" fmla="*/ 0 h 197"/>
                <a:gd name="T2" fmla="*/ 2 w 57"/>
                <a:gd name="T3" fmla="*/ 0 h 197"/>
                <a:gd name="T4" fmla="*/ 11 w 57"/>
                <a:gd name="T5" fmla="*/ 15 h 197"/>
                <a:gd name="T6" fmla="*/ 11 w 57"/>
                <a:gd name="T7" fmla="*/ 15 h 197"/>
                <a:gd name="T8" fmla="*/ 20 w 57"/>
                <a:gd name="T9" fmla="*/ 34 h 197"/>
                <a:gd name="T10" fmla="*/ 31 w 57"/>
                <a:gd name="T11" fmla="*/ 58 h 197"/>
                <a:gd name="T12" fmla="*/ 31 w 57"/>
                <a:gd name="T13" fmla="*/ 58 h 197"/>
                <a:gd name="T14" fmla="*/ 40 w 57"/>
                <a:gd name="T15" fmla="*/ 87 h 197"/>
                <a:gd name="T16" fmla="*/ 50 w 57"/>
                <a:gd name="T17" fmla="*/ 120 h 197"/>
                <a:gd name="T18" fmla="*/ 53 w 57"/>
                <a:gd name="T19" fmla="*/ 138 h 197"/>
                <a:gd name="T20" fmla="*/ 56 w 57"/>
                <a:gd name="T21" fmla="*/ 157 h 197"/>
                <a:gd name="T22" fmla="*/ 57 w 57"/>
                <a:gd name="T23" fmla="*/ 176 h 197"/>
                <a:gd name="T24" fmla="*/ 57 w 57"/>
                <a:gd name="T25" fmla="*/ 197 h 197"/>
                <a:gd name="T26" fmla="*/ 57 w 57"/>
                <a:gd name="T27" fmla="*/ 197 h 197"/>
                <a:gd name="T28" fmla="*/ 47 w 57"/>
                <a:gd name="T29" fmla="*/ 180 h 197"/>
                <a:gd name="T30" fmla="*/ 47 w 57"/>
                <a:gd name="T31" fmla="*/ 180 h 197"/>
                <a:gd name="T32" fmla="*/ 38 w 57"/>
                <a:gd name="T33" fmla="*/ 161 h 197"/>
                <a:gd name="T34" fmla="*/ 25 w 57"/>
                <a:gd name="T35" fmla="*/ 135 h 197"/>
                <a:gd name="T36" fmla="*/ 25 w 57"/>
                <a:gd name="T37" fmla="*/ 135 h 197"/>
                <a:gd name="T38" fmla="*/ 16 w 57"/>
                <a:gd name="T39" fmla="*/ 105 h 197"/>
                <a:gd name="T40" fmla="*/ 10 w 57"/>
                <a:gd name="T41" fmla="*/ 89 h 197"/>
                <a:gd name="T42" fmla="*/ 6 w 57"/>
                <a:gd name="T43" fmla="*/ 71 h 197"/>
                <a:gd name="T44" fmla="*/ 3 w 57"/>
                <a:gd name="T45" fmla="*/ 54 h 197"/>
                <a:gd name="T46" fmla="*/ 2 w 57"/>
                <a:gd name="T47" fmla="*/ 36 h 197"/>
                <a:gd name="T48" fmla="*/ 0 w 57"/>
                <a:gd name="T49" fmla="*/ 18 h 197"/>
                <a:gd name="T50" fmla="*/ 2 w 57"/>
                <a:gd name="T51" fmla="*/ 0 h 197"/>
                <a:gd name="T52" fmla="*/ 2 w 57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197">
                  <a:moveTo>
                    <a:pt x="2" y="0"/>
                  </a:moveTo>
                  <a:lnTo>
                    <a:pt x="2" y="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20" y="34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40" y="87"/>
                  </a:lnTo>
                  <a:lnTo>
                    <a:pt x="50" y="120"/>
                  </a:lnTo>
                  <a:lnTo>
                    <a:pt x="53" y="138"/>
                  </a:lnTo>
                  <a:lnTo>
                    <a:pt x="56" y="157"/>
                  </a:lnTo>
                  <a:lnTo>
                    <a:pt x="57" y="176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38" y="161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16" y="105"/>
                  </a:lnTo>
                  <a:lnTo>
                    <a:pt x="10" y="89"/>
                  </a:lnTo>
                  <a:lnTo>
                    <a:pt x="6" y="71"/>
                  </a:lnTo>
                  <a:lnTo>
                    <a:pt x="3" y="54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4" name="Freeform 119">
              <a:extLst>
                <a:ext uri="{FF2B5EF4-FFF2-40B4-BE49-F238E27FC236}">
                  <a16:creationId xmlns:a16="http://schemas.microsoft.com/office/drawing/2014/main" id="{C753A36E-EE6E-5A69-2D9E-9A4247CAA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6988" y="4545013"/>
              <a:ext cx="188913" cy="238125"/>
            </a:xfrm>
            <a:custGeom>
              <a:avLst/>
              <a:gdLst>
                <a:gd name="T0" fmla="*/ 0 w 119"/>
                <a:gd name="T1" fmla="*/ 0 h 150"/>
                <a:gd name="T2" fmla="*/ 0 w 119"/>
                <a:gd name="T3" fmla="*/ 0 h 150"/>
                <a:gd name="T4" fmla="*/ 4 w 119"/>
                <a:gd name="T5" fmla="*/ 3 h 150"/>
                <a:gd name="T6" fmla="*/ 4 w 119"/>
                <a:gd name="T7" fmla="*/ 3 h 150"/>
                <a:gd name="T8" fmla="*/ 13 w 119"/>
                <a:gd name="T9" fmla="*/ 12 h 150"/>
                <a:gd name="T10" fmla="*/ 13 w 119"/>
                <a:gd name="T11" fmla="*/ 12 h 150"/>
                <a:gd name="T12" fmla="*/ 27 w 119"/>
                <a:gd name="T13" fmla="*/ 25 h 150"/>
                <a:gd name="T14" fmla="*/ 44 w 119"/>
                <a:gd name="T15" fmla="*/ 43 h 150"/>
                <a:gd name="T16" fmla="*/ 44 w 119"/>
                <a:gd name="T17" fmla="*/ 43 h 150"/>
                <a:gd name="T18" fmla="*/ 62 w 119"/>
                <a:gd name="T19" fmla="*/ 65 h 150"/>
                <a:gd name="T20" fmla="*/ 81 w 119"/>
                <a:gd name="T21" fmla="*/ 89 h 150"/>
                <a:gd name="T22" fmla="*/ 81 w 119"/>
                <a:gd name="T23" fmla="*/ 89 h 150"/>
                <a:gd name="T24" fmla="*/ 100 w 119"/>
                <a:gd name="T25" fmla="*/ 117 h 150"/>
                <a:gd name="T26" fmla="*/ 100 w 119"/>
                <a:gd name="T27" fmla="*/ 117 h 150"/>
                <a:gd name="T28" fmla="*/ 119 w 119"/>
                <a:gd name="T29" fmla="*/ 150 h 150"/>
                <a:gd name="T30" fmla="*/ 119 w 119"/>
                <a:gd name="T31" fmla="*/ 150 h 150"/>
                <a:gd name="T32" fmla="*/ 115 w 119"/>
                <a:gd name="T33" fmla="*/ 149 h 150"/>
                <a:gd name="T34" fmla="*/ 115 w 119"/>
                <a:gd name="T35" fmla="*/ 149 h 150"/>
                <a:gd name="T36" fmla="*/ 104 w 119"/>
                <a:gd name="T37" fmla="*/ 142 h 150"/>
                <a:gd name="T38" fmla="*/ 104 w 119"/>
                <a:gd name="T39" fmla="*/ 142 h 150"/>
                <a:gd name="T40" fmla="*/ 86 w 119"/>
                <a:gd name="T41" fmla="*/ 129 h 150"/>
                <a:gd name="T42" fmla="*/ 66 w 119"/>
                <a:gd name="T43" fmla="*/ 113 h 150"/>
                <a:gd name="T44" fmla="*/ 66 w 119"/>
                <a:gd name="T45" fmla="*/ 113 h 150"/>
                <a:gd name="T46" fmla="*/ 56 w 119"/>
                <a:gd name="T47" fmla="*/ 102 h 150"/>
                <a:gd name="T48" fmla="*/ 45 w 119"/>
                <a:gd name="T49" fmla="*/ 91 h 150"/>
                <a:gd name="T50" fmla="*/ 35 w 119"/>
                <a:gd name="T51" fmla="*/ 77 h 150"/>
                <a:gd name="T52" fmla="*/ 26 w 119"/>
                <a:gd name="T53" fmla="*/ 63 h 150"/>
                <a:gd name="T54" fmla="*/ 26 w 119"/>
                <a:gd name="T55" fmla="*/ 63 h 150"/>
                <a:gd name="T56" fmla="*/ 17 w 119"/>
                <a:gd name="T57" fmla="*/ 48 h 150"/>
                <a:gd name="T58" fmla="*/ 9 w 119"/>
                <a:gd name="T59" fmla="*/ 33 h 150"/>
                <a:gd name="T60" fmla="*/ 4 w 119"/>
                <a:gd name="T61" fmla="*/ 16 h 150"/>
                <a:gd name="T62" fmla="*/ 0 w 119"/>
                <a:gd name="T63" fmla="*/ 0 h 150"/>
                <a:gd name="T64" fmla="*/ 0 w 119"/>
                <a:gd name="T6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150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27" y="25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62" y="65"/>
                  </a:lnTo>
                  <a:lnTo>
                    <a:pt x="81" y="89"/>
                  </a:lnTo>
                  <a:lnTo>
                    <a:pt x="81" y="89"/>
                  </a:lnTo>
                  <a:lnTo>
                    <a:pt x="100" y="117"/>
                  </a:lnTo>
                  <a:lnTo>
                    <a:pt x="100" y="117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86" y="129"/>
                  </a:lnTo>
                  <a:lnTo>
                    <a:pt x="66" y="113"/>
                  </a:lnTo>
                  <a:lnTo>
                    <a:pt x="66" y="113"/>
                  </a:lnTo>
                  <a:lnTo>
                    <a:pt x="56" y="102"/>
                  </a:lnTo>
                  <a:lnTo>
                    <a:pt x="45" y="91"/>
                  </a:lnTo>
                  <a:lnTo>
                    <a:pt x="35" y="77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17" y="48"/>
                  </a:lnTo>
                  <a:lnTo>
                    <a:pt x="9" y="33"/>
                  </a:lnTo>
                  <a:lnTo>
                    <a:pt x="4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5" name="Freeform 120">
              <a:extLst>
                <a:ext uri="{FF2B5EF4-FFF2-40B4-BE49-F238E27FC236}">
                  <a16:creationId xmlns:a16="http://schemas.microsoft.com/office/drawing/2014/main" id="{40EBFAED-FA56-0360-929A-6772603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5259388"/>
              <a:ext cx="144463" cy="188913"/>
            </a:xfrm>
            <a:custGeom>
              <a:avLst/>
              <a:gdLst>
                <a:gd name="T0" fmla="*/ 0 w 91"/>
                <a:gd name="T1" fmla="*/ 0 h 119"/>
                <a:gd name="T2" fmla="*/ 0 w 91"/>
                <a:gd name="T3" fmla="*/ 0 h 119"/>
                <a:gd name="T4" fmla="*/ 11 w 91"/>
                <a:gd name="T5" fmla="*/ 7 h 119"/>
                <a:gd name="T6" fmla="*/ 11 w 91"/>
                <a:gd name="T7" fmla="*/ 7 h 119"/>
                <a:gd name="T8" fmla="*/ 23 w 91"/>
                <a:gd name="T9" fmla="*/ 17 h 119"/>
                <a:gd name="T10" fmla="*/ 37 w 91"/>
                <a:gd name="T11" fmla="*/ 31 h 119"/>
                <a:gd name="T12" fmla="*/ 37 w 91"/>
                <a:gd name="T13" fmla="*/ 31 h 119"/>
                <a:gd name="T14" fmla="*/ 52 w 91"/>
                <a:gd name="T15" fmla="*/ 47 h 119"/>
                <a:gd name="T16" fmla="*/ 66 w 91"/>
                <a:gd name="T17" fmla="*/ 68 h 119"/>
                <a:gd name="T18" fmla="*/ 66 w 91"/>
                <a:gd name="T19" fmla="*/ 68 h 119"/>
                <a:gd name="T20" fmla="*/ 78 w 91"/>
                <a:gd name="T21" fmla="*/ 91 h 119"/>
                <a:gd name="T22" fmla="*/ 78 w 91"/>
                <a:gd name="T23" fmla="*/ 91 h 119"/>
                <a:gd name="T24" fmla="*/ 91 w 91"/>
                <a:gd name="T25" fmla="*/ 119 h 119"/>
                <a:gd name="T26" fmla="*/ 91 w 91"/>
                <a:gd name="T27" fmla="*/ 119 h 119"/>
                <a:gd name="T28" fmla="*/ 87 w 91"/>
                <a:gd name="T29" fmla="*/ 118 h 119"/>
                <a:gd name="T30" fmla="*/ 87 w 91"/>
                <a:gd name="T31" fmla="*/ 118 h 119"/>
                <a:gd name="T32" fmla="*/ 77 w 91"/>
                <a:gd name="T33" fmla="*/ 112 h 119"/>
                <a:gd name="T34" fmla="*/ 77 w 91"/>
                <a:gd name="T35" fmla="*/ 112 h 119"/>
                <a:gd name="T36" fmla="*/ 63 w 91"/>
                <a:gd name="T37" fmla="*/ 102 h 119"/>
                <a:gd name="T38" fmla="*/ 48 w 91"/>
                <a:gd name="T39" fmla="*/ 89 h 119"/>
                <a:gd name="T40" fmla="*/ 48 w 91"/>
                <a:gd name="T41" fmla="*/ 89 h 119"/>
                <a:gd name="T42" fmla="*/ 33 w 91"/>
                <a:gd name="T43" fmla="*/ 71 h 119"/>
                <a:gd name="T44" fmla="*/ 25 w 91"/>
                <a:gd name="T45" fmla="*/ 61 h 119"/>
                <a:gd name="T46" fmla="*/ 18 w 91"/>
                <a:gd name="T47" fmla="*/ 50 h 119"/>
                <a:gd name="T48" fmla="*/ 12 w 91"/>
                <a:gd name="T49" fmla="*/ 38 h 119"/>
                <a:gd name="T50" fmla="*/ 7 w 91"/>
                <a:gd name="T51" fmla="*/ 25 h 119"/>
                <a:gd name="T52" fmla="*/ 3 w 91"/>
                <a:gd name="T53" fmla="*/ 13 h 119"/>
                <a:gd name="T54" fmla="*/ 0 w 91"/>
                <a:gd name="T55" fmla="*/ 0 h 119"/>
                <a:gd name="T56" fmla="*/ 0 w 91"/>
                <a:gd name="T5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1" h="119">
                  <a:moveTo>
                    <a:pt x="0" y="0"/>
                  </a:move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3" y="1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52" y="47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8" y="91"/>
                  </a:lnTo>
                  <a:lnTo>
                    <a:pt x="78" y="91"/>
                  </a:lnTo>
                  <a:lnTo>
                    <a:pt x="91" y="119"/>
                  </a:lnTo>
                  <a:lnTo>
                    <a:pt x="91" y="119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63" y="102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33" y="71"/>
                  </a:lnTo>
                  <a:lnTo>
                    <a:pt x="25" y="61"/>
                  </a:lnTo>
                  <a:lnTo>
                    <a:pt x="18" y="50"/>
                  </a:lnTo>
                  <a:lnTo>
                    <a:pt x="12" y="38"/>
                  </a:lnTo>
                  <a:lnTo>
                    <a:pt x="7" y="25"/>
                  </a:lnTo>
                  <a:lnTo>
                    <a:pt x="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6" name="Freeform 121">
              <a:extLst>
                <a:ext uri="{FF2B5EF4-FFF2-40B4-BE49-F238E27FC236}">
                  <a16:creationId xmlns:a16="http://schemas.microsoft.com/office/drawing/2014/main" id="{D0D9B4A6-6524-D33D-EC1E-817854EA5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5314951"/>
              <a:ext cx="120650" cy="196850"/>
            </a:xfrm>
            <a:custGeom>
              <a:avLst/>
              <a:gdLst>
                <a:gd name="T0" fmla="*/ 0 w 76"/>
                <a:gd name="T1" fmla="*/ 0 h 124"/>
                <a:gd name="T2" fmla="*/ 0 w 76"/>
                <a:gd name="T3" fmla="*/ 0 h 124"/>
                <a:gd name="T4" fmla="*/ 4 w 76"/>
                <a:gd name="T5" fmla="*/ 1 h 124"/>
                <a:gd name="T6" fmla="*/ 4 w 76"/>
                <a:gd name="T7" fmla="*/ 1 h 124"/>
                <a:gd name="T8" fmla="*/ 12 w 76"/>
                <a:gd name="T9" fmla="*/ 7 h 124"/>
                <a:gd name="T10" fmla="*/ 12 w 76"/>
                <a:gd name="T11" fmla="*/ 7 h 124"/>
                <a:gd name="T12" fmla="*/ 25 w 76"/>
                <a:gd name="T13" fmla="*/ 16 h 124"/>
                <a:gd name="T14" fmla="*/ 39 w 76"/>
                <a:gd name="T15" fmla="*/ 30 h 124"/>
                <a:gd name="T16" fmla="*/ 39 w 76"/>
                <a:gd name="T17" fmla="*/ 30 h 124"/>
                <a:gd name="T18" fmla="*/ 44 w 76"/>
                <a:gd name="T19" fmla="*/ 38 h 124"/>
                <a:gd name="T20" fmla="*/ 51 w 76"/>
                <a:gd name="T21" fmla="*/ 48 h 124"/>
                <a:gd name="T22" fmla="*/ 57 w 76"/>
                <a:gd name="T23" fmla="*/ 58 h 124"/>
                <a:gd name="T24" fmla="*/ 62 w 76"/>
                <a:gd name="T25" fmla="*/ 69 h 124"/>
                <a:gd name="T26" fmla="*/ 62 w 76"/>
                <a:gd name="T27" fmla="*/ 69 h 124"/>
                <a:gd name="T28" fmla="*/ 66 w 76"/>
                <a:gd name="T29" fmla="*/ 81 h 124"/>
                <a:gd name="T30" fmla="*/ 70 w 76"/>
                <a:gd name="T31" fmla="*/ 94 h 124"/>
                <a:gd name="T32" fmla="*/ 70 w 76"/>
                <a:gd name="T33" fmla="*/ 94 h 124"/>
                <a:gd name="T34" fmla="*/ 73 w 76"/>
                <a:gd name="T35" fmla="*/ 109 h 124"/>
                <a:gd name="T36" fmla="*/ 76 w 76"/>
                <a:gd name="T37" fmla="*/ 124 h 124"/>
                <a:gd name="T38" fmla="*/ 76 w 76"/>
                <a:gd name="T39" fmla="*/ 124 h 124"/>
                <a:gd name="T40" fmla="*/ 73 w 76"/>
                <a:gd name="T41" fmla="*/ 121 h 124"/>
                <a:gd name="T42" fmla="*/ 73 w 76"/>
                <a:gd name="T43" fmla="*/ 121 h 124"/>
                <a:gd name="T44" fmla="*/ 65 w 76"/>
                <a:gd name="T45" fmla="*/ 114 h 124"/>
                <a:gd name="T46" fmla="*/ 65 w 76"/>
                <a:gd name="T47" fmla="*/ 114 h 124"/>
                <a:gd name="T48" fmla="*/ 54 w 76"/>
                <a:gd name="T49" fmla="*/ 103 h 124"/>
                <a:gd name="T50" fmla="*/ 41 w 76"/>
                <a:gd name="T51" fmla="*/ 88 h 124"/>
                <a:gd name="T52" fmla="*/ 41 w 76"/>
                <a:gd name="T53" fmla="*/ 88 h 124"/>
                <a:gd name="T54" fmla="*/ 29 w 76"/>
                <a:gd name="T55" fmla="*/ 69 h 124"/>
                <a:gd name="T56" fmla="*/ 18 w 76"/>
                <a:gd name="T57" fmla="*/ 48 h 124"/>
                <a:gd name="T58" fmla="*/ 18 w 76"/>
                <a:gd name="T59" fmla="*/ 48 h 124"/>
                <a:gd name="T60" fmla="*/ 8 w 76"/>
                <a:gd name="T61" fmla="*/ 25 h 124"/>
                <a:gd name="T62" fmla="*/ 0 w 76"/>
                <a:gd name="T63" fmla="*/ 0 h 124"/>
                <a:gd name="T64" fmla="*/ 0 w 76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124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25" y="16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44" y="38"/>
                  </a:lnTo>
                  <a:lnTo>
                    <a:pt x="51" y="48"/>
                  </a:lnTo>
                  <a:lnTo>
                    <a:pt x="57" y="58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6" y="81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3" y="109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65" y="114"/>
                  </a:lnTo>
                  <a:lnTo>
                    <a:pt x="65" y="114"/>
                  </a:lnTo>
                  <a:lnTo>
                    <a:pt x="54" y="103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29" y="6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8" y="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7" name="Freeform 122">
              <a:extLst>
                <a:ext uri="{FF2B5EF4-FFF2-40B4-BE49-F238E27FC236}">
                  <a16:creationId xmlns:a16="http://schemas.microsoft.com/office/drawing/2014/main" id="{C980ADB0-A431-FE62-5878-6C603755F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5314951"/>
              <a:ext cx="176213" cy="195263"/>
            </a:xfrm>
            <a:custGeom>
              <a:avLst/>
              <a:gdLst>
                <a:gd name="T0" fmla="*/ 111 w 111"/>
                <a:gd name="T1" fmla="*/ 0 h 123"/>
                <a:gd name="T2" fmla="*/ 111 w 111"/>
                <a:gd name="T3" fmla="*/ 0 h 123"/>
                <a:gd name="T4" fmla="*/ 106 w 111"/>
                <a:gd name="T5" fmla="*/ 14 h 123"/>
                <a:gd name="T6" fmla="*/ 99 w 111"/>
                <a:gd name="T7" fmla="*/ 30 h 123"/>
                <a:gd name="T8" fmla="*/ 88 w 111"/>
                <a:gd name="T9" fmla="*/ 48 h 123"/>
                <a:gd name="T10" fmla="*/ 74 w 111"/>
                <a:gd name="T11" fmla="*/ 69 h 123"/>
                <a:gd name="T12" fmla="*/ 64 w 111"/>
                <a:gd name="T13" fmla="*/ 80 h 123"/>
                <a:gd name="T14" fmla="*/ 55 w 111"/>
                <a:gd name="T15" fmla="*/ 89 h 123"/>
                <a:gd name="T16" fmla="*/ 42 w 111"/>
                <a:gd name="T17" fmla="*/ 99 h 123"/>
                <a:gd name="T18" fmla="*/ 30 w 111"/>
                <a:gd name="T19" fmla="*/ 109 h 123"/>
                <a:gd name="T20" fmla="*/ 16 w 111"/>
                <a:gd name="T21" fmla="*/ 116 h 123"/>
                <a:gd name="T22" fmla="*/ 0 w 111"/>
                <a:gd name="T23" fmla="*/ 123 h 123"/>
                <a:gd name="T24" fmla="*/ 0 w 111"/>
                <a:gd name="T25" fmla="*/ 123 h 123"/>
                <a:gd name="T26" fmla="*/ 8 w 111"/>
                <a:gd name="T27" fmla="*/ 109 h 123"/>
                <a:gd name="T28" fmla="*/ 18 w 111"/>
                <a:gd name="T29" fmla="*/ 95 h 123"/>
                <a:gd name="T30" fmla="*/ 30 w 111"/>
                <a:gd name="T31" fmla="*/ 76 h 123"/>
                <a:gd name="T32" fmla="*/ 45 w 111"/>
                <a:gd name="T33" fmla="*/ 56 h 123"/>
                <a:gd name="T34" fmla="*/ 64 w 111"/>
                <a:gd name="T35" fmla="*/ 36 h 123"/>
                <a:gd name="T36" fmla="*/ 75 w 111"/>
                <a:gd name="T37" fmla="*/ 26 h 123"/>
                <a:gd name="T38" fmla="*/ 86 w 111"/>
                <a:gd name="T39" fmla="*/ 16 h 123"/>
                <a:gd name="T40" fmla="*/ 99 w 111"/>
                <a:gd name="T41" fmla="*/ 8 h 123"/>
                <a:gd name="T42" fmla="*/ 111 w 111"/>
                <a:gd name="T43" fmla="*/ 0 h 123"/>
                <a:gd name="T44" fmla="*/ 111 w 111"/>
                <a:gd name="T4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123">
                  <a:moveTo>
                    <a:pt x="111" y="0"/>
                  </a:moveTo>
                  <a:lnTo>
                    <a:pt x="111" y="0"/>
                  </a:lnTo>
                  <a:lnTo>
                    <a:pt x="106" y="14"/>
                  </a:lnTo>
                  <a:lnTo>
                    <a:pt x="99" y="30"/>
                  </a:lnTo>
                  <a:lnTo>
                    <a:pt x="88" y="48"/>
                  </a:lnTo>
                  <a:lnTo>
                    <a:pt x="74" y="69"/>
                  </a:lnTo>
                  <a:lnTo>
                    <a:pt x="64" y="80"/>
                  </a:lnTo>
                  <a:lnTo>
                    <a:pt x="55" y="89"/>
                  </a:lnTo>
                  <a:lnTo>
                    <a:pt x="42" y="99"/>
                  </a:lnTo>
                  <a:lnTo>
                    <a:pt x="30" y="109"/>
                  </a:lnTo>
                  <a:lnTo>
                    <a:pt x="16" y="116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8" y="109"/>
                  </a:lnTo>
                  <a:lnTo>
                    <a:pt x="18" y="95"/>
                  </a:lnTo>
                  <a:lnTo>
                    <a:pt x="30" y="76"/>
                  </a:lnTo>
                  <a:lnTo>
                    <a:pt x="45" y="56"/>
                  </a:lnTo>
                  <a:lnTo>
                    <a:pt x="64" y="36"/>
                  </a:lnTo>
                  <a:lnTo>
                    <a:pt x="75" y="26"/>
                  </a:lnTo>
                  <a:lnTo>
                    <a:pt x="86" y="16"/>
                  </a:lnTo>
                  <a:lnTo>
                    <a:pt x="99" y="8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8" name="Freeform 123">
              <a:extLst>
                <a:ext uri="{FF2B5EF4-FFF2-40B4-BE49-F238E27FC236}">
                  <a16:creationId xmlns:a16="http://schemas.microsoft.com/office/drawing/2014/main" id="{C5F7BA19-EECE-60C7-AAF3-001DDD2C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138" y="5240338"/>
              <a:ext cx="149225" cy="174625"/>
            </a:xfrm>
            <a:custGeom>
              <a:avLst/>
              <a:gdLst>
                <a:gd name="T0" fmla="*/ 0 w 94"/>
                <a:gd name="T1" fmla="*/ 0 h 110"/>
                <a:gd name="T2" fmla="*/ 0 w 94"/>
                <a:gd name="T3" fmla="*/ 0 h 110"/>
                <a:gd name="T4" fmla="*/ 13 w 94"/>
                <a:gd name="T5" fmla="*/ 6 h 110"/>
                <a:gd name="T6" fmla="*/ 25 w 94"/>
                <a:gd name="T7" fmla="*/ 12 h 110"/>
                <a:gd name="T8" fmla="*/ 40 w 94"/>
                <a:gd name="T9" fmla="*/ 23 h 110"/>
                <a:gd name="T10" fmla="*/ 57 w 94"/>
                <a:gd name="T11" fmla="*/ 39 h 110"/>
                <a:gd name="T12" fmla="*/ 65 w 94"/>
                <a:gd name="T13" fmla="*/ 48 h 110"/>
                <a:gd name="T14" fmla="*/ 72 w 94"/>
                <a:gd name="T15" fmla="*/ 58 h 110"/>
                <a:gd name="T16" fmla="*/ 79 w 94"/>
                <a:gd name="T17" fmla="*/ 69 h 110"/>
                <a:gd name="T18" fmla="*/ 84 w 94"/>
                <a:gd name="T19" fmla="*/ 81 h 110"/>
                <a:gd name="T20" fmla="*/ 90 w 94"/>
                <a:gd name="T21" fmla="*/ 95 h 110"/>
                <a:gd name="T22" fmla="*/ 94 w 94"/>
                <a:gd name="T23" fmla="*/ 110 h 110"/>
                <a:gd name="T24" fmla="*/ 94 w 94"/>
                <a:gd name="T25" fmla="*/ 110 h 110"/>
                <a:gd name="T26" fmla="*/ 82 w 94"/>
                <a:gd name="T27" fmla="*/ 103 h 110"/>
                <a:gd name="T28" fmla="*/ 70 w 94"/>
                <a:gd name="T29" fmla="*/ 94 h 110"/>
                <a:gd name="T30" fmla="*/ 55 w 94"/>
                <a:gd name="T31" fmla="*/ 80 h 110"/>
                <a:gd name="T32" fmla="*/ 39 w 94"/>
                <a:gd name="T33" fmla="*/ 63 h 110"/>
                <a:gd name="T34" fmla="*/ 24 w 94"/>
                <a:gd name="T35" fmla="*/ 46 h 110"/>
                <a:gd name="T36" fmla="*/ 17 w 94"/>
                <a:gd name="T37" fmla="*/ 34 h 110"/>
                <a:gd name="T38" fmla="*/ 10 w 94"/>
                <a:gd name="T39" fmla="*/ 23 h 110"/>
                <a:gd name="T40" fmla="*/ 4 w 94"/>
                <a:gd name="T41" fmla="*/ 12 h 110"/>
                <a:gd name="T42" fmla="*/ 0 w 94"/>
                <a:gd name="T43" fmla="*/ 0 h 110"/>
                <a:gd name="T44" fmla="*/ 0 w 94"/>
                <a:gd name="T4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10">
                  <a:moveTo>
                    <a:pt x="0" y="0"/>
                  </a:moveTo>
                  <a:lnTo>
                    <a:pt x="0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40" y="23"/>
                  </a:lnTo>
                  <a:lnTo>
                    <a:pt x="57" y="39"/>
                  </a:lnTo>
                  <a:lnTo>
                    <a:pt x="65" y="48"/>
                  </a:lnTo>
                  <a:lnTo>
                    <a:pt x="72" y="58"/>
                  </a:lnTo>
                  <a:lnTo>
                    <a:pt x="79" y="69"/>
                  </a:lnTo>
                  <a:lnTo>
                    <a:pt x="84" y="81"/>
                  </a:lnTo>
                  <a:lnTo>
                    <a:pt x="90" y="95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82" y="103"/>
                  </a:lnTo>
                  <a:lnTo>
                    <a:pt x="70" y="94"/>
                  </a:lnTo>
                  <a:lnTo>
                    <a:pt x="55" y="80"/>
                  </a:lnTo>
                  <a:lnTo>
                    <a:pt x="39" y="63"/>
                  </a:lnTo>
                  <a:lnTo>
                    <a:pt x="24" y="46"/>
                  </a:lnTo>
                  <a:lnTo>
                    <a:pt x="17" y="34"/>
                  </a:lnTo>
                  <a:lnTo>
                    <a:pt x="10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9" name="Freeform 124">
              <a:extLst>
                <a:ext uri="{FF2B5EF4-FFF2-40B4-BE49-F238E27FC236}">
                  <a16:creationId xmlns:a16="http://schemas.microsoft.com/office/drawing/2014/main" id="{2F60D3A5-AAA6-165E-ED62-AF5FF8B65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5537201"/>
              <a:ext cx="47625" cy="101600"/>
            </a:xfrm>
            <a:custGeom>
              <a:avLst/>
              <a:gdLst>
                <a:gd name="T0" fmla="*/ 4 w 30"/>
                <a:gd name="T1" fmla="*/ 0 h 64"/>
                <a:gd name="T2" fmla="*/ 4 w 30"/>
                <a:gd name="T3" fmla="*/ 0 h 64"/>
                <a:gd name="T4" fmla="*/ 11 w 30"/>
                <a:gd name="T5" fmla="*/ 3 h 64"/>
                <a:gd name="T6" fmla="*/ 11 w 30"/>
                <a:gd name="T7" fmla="*/ 3 h 64"/>
                <a:gd name="T8" fmla="*/ 18 w 30"/>
                <a:gd name="T9" fmla="*/ 7 h 64"/>
                <a:gd name="T10" fmla="*/ 25 w 30"/>
                <a:gd name="T11" fmla="*/ 16 h 64"/>
                <a:gd name="T12" fmla="*/ 25 w 30"/>
                <a:gd name="T13" fmla="*/ 16 h 64"/>
                <a:gd name="T14" fmla="*/ 28 w 30"/>
                <a:gd name="T15" fmla="*/ 20 h 64"/>
                <a:gd name="T16" fmla="*/ 30 w 30"/>
                <a:gd name="T17" fmla="*/ 25 h 64"/>
                <a:gd name="T18" fmla="*/ 30 w 30"/>
                <a:gd name="T19" fmla="*/ 32 h 64"/>
                <a:gd name="T20" fmla="*/ 30 w 30"/>
                <a:gd name="T21" fmla="*/ 38 h 64"/>
                <a:gd name="T22" fmla="*/ 30 w 30"/>
                <a:gd name="T23" fmla="*/ 38 h 64"/>
                <a:gd name="T24" fmla="*/ 29 w 30"/>
                <a:gd name="T25" fmla="*/ 45 h 64"/>
                <a:gd name="T26" fmla="*/ 26 w 30"/>
                <a:gd name="T27" fmla="*/ 51 h 64"/>
                <a:gd name="T28" fmla="*/ 21 w 30"/>
                <a:gd name="T29" fmla="*/ 58 h 64"/>
                <a:gd name="T30" fmla="*/ 14 w 30"/>
                <a:gd name="T31" fmla="*/ 64 h 64"/>
                <a:gd name="T32" fmla="*/ 14 w 30"/>
                <a:gd name="T33" fmla="*/ 64 h 64"/>
                <a:gd name="T34" fmla="*/ 10 w 30"/>
                <a:gd name="T35" fmla="*/ 58 h 64"/>
                <a:gd name="T36" fmla="*/ 10 w 30"/>
                <a:gd name="T37" fmla="*/ 58 h 64"/>
                <a:gd name="T38" fmla="*/ 4 w 30"/>
                <a:gd name="T39" fmla="*/ 45 h 64"/>
                <a:gd name="T40" fmla="*/ 4 w 30"/>
                <a:gd name="T41" fmla="*/ 45 h 64"/>
                <a:gd name="T42" fmla="*/ 2 w 30"/>
                <a:gd name="T43" fmla="*/ 35 h 64"/>
                <a:gd name="T44" fmla="*/ 0 w 30"/>
                <a:gd name="T45" fmla="*/ 25 h 64"/>
                <a:gd name="T46" fmla="*/ 2 w 30"/>
                <a:gd name="T47" fmla="*/ 13 h 64"/>
                <a:gd name="T48" fmla="*/ 4 w 30"/>
                <a:gd name="T49" fmla="*/ 0 h 64"/>
                <a:gd name="T50" fmla="*/ 4 w 30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4">
                  <a:moveTo>
                    <a:pt x="4" y="0"/>
                  </a:moveTo>
                  <a:lnTo>
                    <a:pt x="4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8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9" y="45"/>
                  </a:lnTo>
                  <a:lnTo>
                    <a:pt x="26" y="51"/>
                  </a:lnTo>
                  <a:lnTo>
                    <a:pt x="21" y="58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3B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775FB7B1-41B0-C10E-FB66-D4A3894A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615828" y="6143625"/>
            <a:ext cx="576266" cy="438150"/>
          </a:xfrm>
          <a:prstGeom prst="rect">
            <a:avLst/>
          </a:prstGeom>
        </p:spPr>
      </p:pic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9DADFFA9-52B0-1B56-8223-E9023CBE5F97}"/>
              </a:ext>
            </a:extLst>
          </p:cNvPr>
          <p:cNvCxnSpPr>
            <a:cxnSpLocks/>
          </p:cNvCxnSpPr>
          <p:nvPr userDrawn="1"/>
        </p:nvCxnSpPr>
        <p:spPr>
          <a:xfrm flipH="1">
            <a:off x="1127760" y="6362700"/>
            <a:ext cx="10241280" cy="19156"/>
          </a:xfrm>
          <a:prstGeom prst="line">
            <a:avLst/>
          </a:prstGeom>
          <a:ln>
            <a:solidFill>
              <a:schemeClr val="bg1">
                <a:lumMod val="85000"/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C4EA8610-21A3-79CF-E1CC-6378E7C09881}"/>
              </a:ext>
            </a:extLst>
          </p:cNvPr>
          <p:cNvSpPr/>
          <p:nvPr userDrawn="1"/>
        </p:nvSpPr>
        <p:spPr>
          <a:xfrm>
            <a:off x="372220" y="6202572"/>
            <a:ext cx="509180" cy="34892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8BA3E5F-18F6-83AA-6228-38108EA89678}"/>
              </a:ext>
            </a:extLst>
          </p:cNvPr>
          <p:cNvSpPr txBox="1"/>
          <p:nvPr userDrawn="1"/>
        </p:nvSpPr>
        <p:spPr>
          <a:xfrm>
            <a:off x="430901" y="62616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7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5833E-6 -4.81481E-6 L -3.95833E-6 0.073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-1.48148E-6 L -1.04167E-6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2.22222E-6 L -1.875E-6 -0.1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4.81481E-6 L -2.5E-6 -0.098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2.59259E-6 L 1.66667E-6 0.113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3.7037E-6 L 2.5E-6 -0.1196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" grpId="0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A86FF-A74B-0D70-071E-84ECA8EBB0DD}"/>
              </a:ext>
            </a:extLst>
          </p:cNvPr>
          <p:cNvGrpSpPr/>
          <p:nvPr userDrawn="1"/>
        </p:nvGrpSpPr>
        <p:grpSpPr>
          <a:xfrm>
            <a:off x="1588418" y="1129535"/>
            <a:ext cx="975640" cy="1444924"/>
            <a:chOff x="522288" y="917575"/>
            <a:chExt cx="3175000" cy="4702176"/>
          </a:xfrm>
        </p:grpSpPr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B929116-61BF-8EB1-54F8-A9FBE1B26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6">
              <a:extLst>
                <a:ext uri="{FF2B5EF4-FFF2-40B4-BE49-F238E27FC236}">
                  <a16:creationId xmlns:a16="http://schemas.microsoft.com/office/drawing/2014/main" id="{B83AB39C-F023-665A-88DD-214CAE07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88" y="3935413"/>
              <a:ext cx="3175000" cy="1684338"/>
            </a:xfrm>
            <a:custGeom>
              <a:avLst/>
              <a:gdLst>
                <a:gd name="T0" fmla="*/ 0 w 2000"/>
                <a:gd name="T1" fmla="*/ 1049 h 1061"/>
                <a:gd name="T2" fmla="*/ 4 w 2000"/>
                <a:gd name="T3" fmla="*/ 915 h 1061"/>
                <a:gd name="T4" fmla="*/ 16 w 2000"/>
                <a:gd name="T5" fmla="*/ 791 h 1061"/>
                <a:gd name="T6" fmla="*/ 36 w 2000"/>
                <a:gd name="T7" fmla="*/ 675 h 1061"/>
                <a:gd name="T8" fmla="*/ 62 w 2000"/>
                <a:gd name="T9" fmla="*/ 571 h 1061"/>
                <a:gd name="T10" fmla="*/ 98 w 2000"/>
                <a:gd name="T11" fmla="*/ 475 h 1061"/>
                <a:gd name="T12" fmla="*/ 140 w 2000"/>
                <a:gd name="T13" fmla="*/ 390 h 1061"/>
                <a:gd name="T14" fmla="*/ 192 w 2000"/>
                <a:gd name="T15" fmla="*/ 314 h 1061"/>
                <a:gd name="T16" fmla="*/ 254 w 2000"/>
                <a:gd name="T17" fmla="*/ 246 h 1061"/>
                <a:gd name="T18" fmla="*/ 322 w 2000"/>
                <a:gd name="T19" fmla="*/ 186 h 1061"/>
                <a:gd name="T20" fmla="*/ 400 w 2000"/>
                <a:gd name="T21" fmla="*/ 136 h 1061"/>
                <a:gd name="T22" fmla="*/ 488 w 2000"/>
                <a:gd name="T23" fmla="*/ 94 h 1061"/>
                <a:gd name="T24" fmla="*/ 584 w 2000"/>
                <a:gd name="T25" fmla="*/ 60 h 1061"/>
                <a:gd name="T26" fmla="*/ 690 w 2000"/>
                <a:gd name="T27" fmla="*/ 34 h 1061"/>
                <a:gd name="T28" fmla="*/ 806 w 2000"/>
                <a:gd name="T29" fmla="*/ 14 h 1061"/>
                <a:gd name="T30" fmla="*/ 930 w 2000"/>
                <a:gd name="T31" fmla="*/ 4 h 1061"/>
                <a:gd name="T32" fmla="*/ 1066 w 2000"/>
                <a:gd name="T33" fmla="*/ 0 h 1061"/>
                <a:gd name="T34" fmla="*/ 1130 w 2000"/>
                <a:gd name="T35" fmla="*/ 2 h 1061"/>
                <a:gd name="T36" fmla="*/ 1250 w 2000"/>
                <a:gd name="T37" fmla="*/ 8 h 1061"/>
                <a:gd name="T38" fmla="*/ 1360 w 2000"/>
                <a:gd name="T39" fmla="*/ 24 h 1061"/>
                <a:gd name="T40" fmla="*/ 1458 w 2000"/>
                <a:gd name="T41" fmla="*/ 46 h 1061"/>
                <a:gd name="T42" fmla="*/ 1550 w 2000"/>
                <a:gd name="T43" fmla="*/ 78 h 1061"/>
                <a:gd name="T44" fmla="*/ 1630 w 2000"/>
                <a:gd name="T45" fmla="*/ 116 h 1061"/>
                <a:gd name="T46" fmla="*/ 1702 w 2000"/>
                <a:gd name="T47" fmla="*/ 164 h 1061"/>
                <a:gd name="T48" fmla="*/ 1766 w 2000"/>
                <a:gd name="T49" fmla="*/ 220 h 1061"/>
                <a:gd name="T50" fmla="*/ 1820 w 2000"/>
                <a:gd name="T51" fmla="*/ 284 h 1061"/>
                <a:gd name="T52" fmla="*/ 1868 w 2000"/>
                <a:gd name="T53" fmla="*/ 358 h 1061"/>
                <a:gd name="T54" fmla="*/ 1906 w 2000"/>
                <a:gd name="T55" fmla="*/ 440 h 1061"/>
                <a:gd name="T56" fmla="*/ 1938 w 2000"/>
                <a:gd name="T57" fmla="*/ 531 h 1061"/>
                <a:gd name="T58" fmla="*/ 1964 w 2000"/>
                <a:gd name="T59" fmla="*/ 633 h 1061"/>
                <a:gd name="T60" fmla="*/ 1982 w 2000"/>
                <a:gd name="T61" fmla="*/ 743 h 1061"/>
                <a:gd name="T62" fmla="*/ 1994 w 2000"/>
                <a:gd name="T63" fmla="*/ 863 h 1061"/>
                <a:gd name="T64" fmla="*/ 2000 w 2000"/>
                <a:gd name="T65" fmla="*/ 993 h 1061"/>
                <a:gd name="T66" fmla="*/ 0 w 2000"/>
                <a:gd name="T67" fmla="*/ 1049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00" h="1061">
                  <a:moveTo>
                    <a:pt x="0" y="1049"/>
                  </a:moveTo>
                  <a:lnTo>
                    <a:pt x="0" y="1049"/>
                  </a:lnTo>
                  <a:lnTo>
                    <a:pt x="2" y="981"/>
                  </a:lnTo>
                  <a:lnTo>
                    <a:pt x="4" y="915"/>
                  </a:lnTo>
                  <a:lnTo>
                    <a:pt x="10" y="851"/>
                  </a:lnTo>
                  <a:lnTo>
                    <a:pt x="16" y="791"/>
                  </a:lnTo>
                  <a:lnTo>
                    <a:pt x="24" y="731"/>
                  </a:lnTo>
                  <a:lnTo>
                    <a:pt x="36" y="675"/>
                  </a:lnTo>
                  <a:lnTo>
                    <a:pt x="48" y="621"/>
                  </a:lnTo>
                  <a:lnTo>
                    <a:pt x="62" y="571"/>
                  </a:lnTo>
                  <a:lnTo>
                    <a:pt x="78" y="521"/>
                  </a:lnTo>
                  <a:lnTo>
                    <a:pt x="98" y="475"/>
                  </a:lnTo>
                  <a:lnTo>
                    <a:pt x="118" y="432"/>
                  </a:lnTo>
                  <a:lnTo>
                    <a:pt x="140" y="390"/>
                  </a:lnTo>
                  <a:lnTo>
                    <a:pt x="166" y="350"/>
                  </a:lnTo>
                  <a:lnTo>
                    <a:pt x="192" y="314"/>
                  </a:lnTo>
                  <a:lnTo>
                    <a:pt x="222" y="278"/>
                  </a:lnTo>
                  <a:lnTo>
                    <a:pt x="254" y="246"/>
                  </a:lnTo>
                  <a:lnTo>
                    <a:pt x="286" y="214"/>
                  </a:lnTo>
                  <a:lnTo>
                    <a:pt x="322" y="186"/>
                  </a:lnTo>
                  <a:lnTo>
                    <a:pt x="360" y="160"/>
                  </a:lnTo>
                  <a:lnTo>
                    <a:pt x="400" y="136"/>
                  </a:lnTo>
                  <a:lnTo>
                    <a:pt x="444" y="114"/>
                  </a:lnTo>
                  <a:lnTo>
                    <a:pt x="488" y="94"/>
                  </a:lnTo>
                  <a:lnTo>
                    <a:pt x="534" y="76"/>
                  </a:lnTo>
                  <a:lnTo>
                    <a:pt x="584" y="60"/>
                  </a:lnTo>
                  <a:lnTo>
                    <a:pt x="636" y="46"/>
                  </a:lnTo>
                  <a:lnTo>
                    <a:pt x="690" y="34"/>
                  </a:lnTo>
                  <a:lnTo>
                    <a:pt x="746" y="22"/>
                  </a:lnTo>
                  <a:lnTo>
                    <a:pt x="806" y="14"/>
                  </a:lnTo>
                  <a:lnTo>
                    <a:pt x="866" y="8"/>
                  </a:lnTo>
                  <a:lnTo>
                    <a:pt x="930" y="4"/>
                  </a:lnTo>
                  <a:lnTo>
                    <a:pt x="996" y="0"/>
                  </a:lnTo>
                  <a:lnTo>
                    <a:pt x="1066" y="0"/>
                  </a:lnTo>
                  <a:lnTo>
                    <a:pt x="1066" y="0"/>
                  </a:lnTo>
                  <a:lnTo>
                    <a:pt x="1130" y="2"/>
                  </a:lnTo>
                  <a:lnTo>
                    <a:pt x="1190" y="4"/>
                  </a:lnTo>
                  <a:lnTo>
                    <a:pt x="1250" y="8"/>
                  </a:lnTo>
                  <a:lnTo>
                    <a:pt x="1306" y="16"/>
                  </a:lnTo>
                  <a:lnTo>
                    <a:pt x="1360" y="24"/>
                  </a:lnTo>
                  <a:lnTo>
                    <a:pt x="1410" y="34"/>
                  </a:lnTo>
                  <a:lnTo>
                    <a:pt x="1458" y="46"/>
                  </a:lnTo>
                  <a:lnTo>
                    <a:pt x="1506" y="62"/>
                  </a:lnTo>
                  <a:lnTo>
                    <a:pt x="1550" y="78"/>
                  </a:lnTo>
                  <a:lnTo>
                    <a:pt x="1590" y="96"/>
                  </a:lnTo>
                  <a:lnTo>
                    <a:pt x="1630" y="116"/>
                  </a:lnTo>
                  <a:lnTo>
                    <a:pt x="1668" y="140"/>
                  </a:lnTo>
                  <a:lnTo>
                    <a:pt x="1702" y="164"/>
                  </a:lnTo>
                  <a:lnTo>
                    <a:pt x="1734" y="192"/>
                  </a:lnTo>
                  <a:lnTo>
                    <a:pt x="1766" y="220"/>
                  </a:lnTo>
                  <a:lnTo>
                    <a:pt x="1794" y="252"/>
                  </a:lnTo>
                  <a:lnTo>
                    <a:pt x="1820" y="284"/>
                  </a:lnTo>
                  <a:lnTo>
                    <a:pt x="1844" y="320"/>
                  </a:lnTo>
                  <a:lnTo>
                    <a:pt x="1868" y="358"/>
                  </a:lnTo>
                  <a:lnTo>
                    <a:pt x="1888" y="398"/>
                  </a:lnTo>
                  <a:lnTo>
                    <a:pt x="1906" y="440"/>
                  </a:lnTo>
                  <a:lnTo>
                    <a:pt x="1924" y="485"/>
                  </a:lnTo>
                  <a:lnTo>
                    <a:pt x="1938" y="531"/>
                  </a:lnTo>
                  <a:lnTo>
                    <a:pt x="1952" y="581"/>
                  </a:lnTo>
                  <a:lnTo>
                    <a:pt x="1964" y="633"/>
                  </a:lnTo>
                  <a:lnTo>
                    <a:pt x="1974" y="687"/>
                  </a:lnTo>
                  <a:lnTo>
                    <a:pt x="1982" y="743"/>
                  </a:lnTo>
                  <a:lnTo>
                    <a:pt x="1988" y="801"/>
                  </a:lnTo>
                  <a:lnTo>
                    <a:pt x="1994" y="863"/>
                  </a:lnTo>
                  <a:lnTo>
                    <a:pt x="1998" y="927"/>
                  </a:lnTo>
                  <a:lnTo>
                    <a:pt x="2000" y="993"/>
                  </a:lnTo>
                  <a:lnTo>
                    <a:pt x="2000" y="1061"/>
                  </a:lnTo>
                  <a:lnTo>
                    <a:pt x="0" y="10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7">
              <a:extLst>
                <a:ext uri="{FF2B5EF4-FFF2-40B4-BE49-F238E27FC236}">
                  <a16:creationId xmlns:a16="http://schemas.microsoft.com/office/drawing/2014/main" id="{B84C52DF-A1DC-D8F7-09AF-3102EACC0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8">
              <a:extLst>
                <a:ext uri="{FF2B5EF4-FFF2-40B4-BE49-F238E27FC236}">
                  <a16:creationId xmlns:a16="http://schemas.microsoft.com/office/drawing/2014/main" id="{17748DC5-D6D4-799B-AD77-9539CAE9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509963"/>
              <a:ext cx="561975" cy="784225"/>
            </a:xfrm>
            <a:custGeom>
              <a:avLst/>
              <a:gdLst>
                <a:gd name="T0" fmla="*/ 0 w 354"/>
                <a:gd name="T1" fmla="*/ 178 h 494"/>
                <a:gd name="T2" fmla="*/ 0 w 354"/>
                <a:gd name="T3" fmla="*/ 406 h 494"/>
                <a:gd name="T4" fmla="*/ 4 w 354"/>
                <a:gd name="T5" fmla="*/ 438 h 494"/>
                <a:gd name="T6" fmla="*/ 14 w 354"/>
                <a:gd name="T7" fmla="*/ 460 h 494"/>
                <a:gd name="T8" fmla="*/ 32 w 354"/>
                <a:gd name="T9" fmla="*/ 476 h 494"/>
                <a:gd name="T10" fmla="*/ 54 w 354"/>
                <a:gd name="T11" fmla="*/ 486 h 494"/>
                <a:gd name="T12" fmla="*/ 80 w 354"/>
                <a:gd name="T13" fmla="*/ 492 h 494"/>
                <a:gd name="T14" fmla="*/ 178 w 354"/>
                <a:gd name="T15" fmla="*/ 494 h 494"/>
                <a:gd name="T16" fmla="*/ 246 w 354"/>
                <a:gd name="T17" fmla="*/ 494 h 494"/>
                <a:gd name="T18" fmla="*/ 290 w 354"/>
                <a:gd name="T19" fmla="*/ 490 h 494"/>
                <a:gd name="T20" fmla="*/ 314 w 354"/>
                <a:gd name="T21" fmla="*/ 482 h 494"/>
                <a:gd name="T22" fmla="*/ 334 w 354"/>
                <a:gd name="T23" fmla="*/ 470 h 494"/>
                <a:gd name="T24" fmla="*/ 346 w 354"/>
                <a:gd name="T25" fmla="*/ 450 h 494"/>
                <a:gd name="T26" fmla="*/ 354 w 354"/>
                <a:gd name="T27" fmla="*/ 422 h 494"/>
                <a:gd name="T28" fmla="*/ 354 w 354"/>
                <a:gd name="T29" fmla="*/ 406 h 494"/>
                <a:gd name="T30" fmla="*/ 354 w 354"/>
                <a:gd name="T31" fmla="*/ 178 h 494"/>
                <a:gd name="T32" fmla="*/ 352 w 354"/>
                <a:gd name="T33" fmla="*/ 142 h 494"/>
                <a:gd name="T34" fmla="*/ 340 w 354"/>
                <a:gd name="T35" fmla="*/ 110 h 494"/>
                <a:gd name="T36" fmla="*/ 324 w 354"/>
                <a:gd name="T37" fmla="*/ 80 h 494"/>
                <a:gd name="T38" fmla="*/ 302 w 354"/>
                <a:gd name="T39" fmla="*/ 52 h 494"/>
                <a:gd name="T40" fmla="*/ 276 w 354"/>
                <a:gd name="T41" fmla="*/ 30 h 494"/>
                <a:gd name="T42" fmla="*/ 246 w 354"/>
                <a:gd name="T43" fmla="*/ 14 h 494"/>
                <a:gd name="T44" fmla="*/ 214 w 354"/>
                <a:gd name="T45" fmla="*/ 4 h 494"/>
                <a:gd name="T46" fmla="*/ 178 w 354"/>
                <a:gd name="T47" fmla="*/ 0 h 494"/>
                <a:gd name="T48" fmla="*/ 160 w 354"/>
                <a:gd name="T49" fmla="*/ 0 h 494"/>
                <a:gd name="T50" fmla="*/ 126 w 354"/>
                <a:gd name="T51" fmla="*/ 8 h 494"/>
                <a:gd name="T52" fmla="*/ 94 w 354"/>
                <a:gd name="T53" fmla="*/ 22 h 494"/>
                <a:gd name="T54" fmla="*/ 66 w 354"/>
                <a:gd name="T55" fmla="*/ 40 h 494"/>
                <a:gd name="T56" fmla="*/ 42 w 354"/>
                <a:gd name="T57" fmla="*/ 66 h 494"/>
                <a:gd name="T58" fmla="*/ 22 w 354"/>
                <a:gd name="T59" fmla="*/ 94 h 494"/>
                <a:gd name="T60" fmla="*/ 8 w 354"/>
                <a:gd name="T61" fmla="*/ 126 h 494"/>
                <a:gd name="T62" fmla="*/ 2 w 354"/>
                <a:gd name="T63" fmla="*/ 16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4" h="494">
                  <a:moveTo>
                    <a:pt x="0" y="178"/>
                  </a:moveTo>
                  <a:lnTo>
                    <a:pt x="0" y="178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22"/>
                  </a:lnTo>
                  <a:lnTo>
                    <a:pt x="4" y="438"/>
                  </a:lnTo>
                  <a:lnTo>
                    <a:pt x="8" y="450"/>
                  </a:lnTo>
                  <a:lnTo>
                    <a:pt x="14" y="460"/>
                  </a:lnTo>
                  <a:lnTo>
                    <a:pt x="22" y="470"/>
                  </a:lnTo>
                  <a:lnTo>
                    <a:pt x="32" y="476"/>
                  </a:lnTo>
                  <a:lnTo>
                    <a:pt x="42" y="482"/>
                  </a:lnTo>
                  <a:lnTo>
                    <a:pt x="54" y="486"/>
                  </a:lnTo>
                  <a:lnTo>
                    <a:pt x="66" y="490"/>
                  </a:lnTo>
                  <a:lnTo>
                    <a:pt x="80" y="492"/>
                  </a:lnTo>
                  <a:lnTo>
                    <a:pt x="110" y="494"/>
                  </a:lnTo>
                  <a:lnTo>
                    <a:pt x="178" y="494"/>
                  </a:lnTo>
                  <a:lnTo>
                    <a:pt x="178" y="494"/>
                  </a:lnTo>
                  <a:lnTo>
                    <a:pt x="246" y="494"/>
                  </a:lnTo>
                  <a:lnTo>
                    <a:pt x="276" y="492"/>
                  </a:lnTo>
                  <a:lnTo>
                    <a:pt x="290" y="490"/>
                  </a:lnTo>
                  <a:lnTo>
                    <a:pt x="302" y="486"/>
                  </a:lnTo>
                  <a:lnTo>
                    <a:pt x="314" y="482"/>
                  </a:lnTo>
                  <a:lnTo>
                    <a:pt x="324" y="476"/>
                  </a:lnTo>
                  <a:lnTo>
                    <a:pt x="334" y="470"/>
                  </a:lnTo>
                  <a:lnTo>
                    <a:pt x="340" y="460"/>
                  </a:lnTo>
                  <a:lnTo>
                    <a:pt x="346" y="450"/>
                  </a:lnTo>
                  <a:lnTo>
                    <a:pt x="352" y="438"/>
                  </a:lnTo>
                  <a:lnTo>
                    <a:pt x="354" y="422"/>
                  </a:lnTo>
                  <a:lnTo>
                    <a:pt x="354" y="406"/>
                  </a:lnTo>
                  <a:lnTo>
                    <a:pt x="354" y="406"/>
                  </a:lnTo>
                  <a:lnTo>
                    <a:pt x="354" y="178"/>
                  </a:lnTo>
                  <a:lnTo>
                    <a:pt x="354" y="178"/>
                  </a:lnTo>
                  <a:lnTo>
                    <a:pt x="354" y="160"/>
                  </a:lnTo>
                  <a:lnTo>
                    <a:pt x="352" y="142"/>
                  </a:lnTo>
                  <a:lnTo>
                    <a:pt x="346" y="126"/>
                  </a:lnTo>
                  <a:lnTo>
                    <a:pt x="340" y="110"/>
                  </a:lnTo>
                  <a:lnTo>
                    <a:pt x="334" y="94"/>
                  </a:lnTo>
                  <a:lnTo>
                    <a:pt x="324" y="80"/>
                  </a:lnTo>
                  <a:lnTo>
                    <a:pt x="314" y="66"/>
                  </a:lnTo>
                  <a:lnTo>
                    <a:pt x="302" y="52"/>
                  </a:lnTo>
                  <a:lnTo>
                    <a:pt x="290" y="40"/>
                  </a:lnTo>
                  <a:lnTo>
                    <a:pt x="276" y="30"/>
                  </a:lnTo>
                  <a:lnTo>
                    <a:pt x="262" y="22"/>
                  </a:lnTo>
                  <a:lnTo>
                    <a:pt x="246" y="14"/>
                  </a:lnTo>
                  <a:lnTo>
                    <a:pt x="230" y="8"/>
                  </a:lnTo>
                  <a:lnTo>
                    <a:pt x="214" y="4"/>
                  </a:lnTo>
                  <a:lnTo>
                    <a:pt x="196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60" y="0"/>
                  </a:lnTo>
                  <a:lnTo>
                    <a:pt x="142" y="4"/>
                  </a:lnTo>
                  <a:lnTo>
                    <a:pt x="126" y="8"/>
                  </a:lnTo>
                  <a:lnTo>
                    <a:pt x="110" y="14"/>
                  </a:lnTo>
                  <a:lnTo>
                    <a:pt x="94" y="22"/>
                  </a:lnTo>
                  <a:lnTo>
                    <a:pt x="80" y="30"/>
                  </a:lnTo>
                  <a:lnTo>
                    <a:pt x="66" y="40"/>
                  </a:lnTo>
                  <a:lnTo>
                    <a:pt x="54" y="52"/>
                  </a:lnTo>
                  <a:lnTo>
                    <a:pt x="42" y="66"/>
                  </a:lnTo>
                  <a:lnTo>
                    <a:pt x="32" y="80"/>
                  </a:lnTo>
                  <a:lnTo>
                    <a:pt x="22" y="94"/>
                  </a:lnTo>
                  <a:lnTo>
                    <a:pt x="14" y="110"/>
                  </a:lnTo>
                  <a:lnTo>
                    <a:pt x="8" y="126"/>
                  </a:lnTo>
                  <a:lnTo>
                    <a:pt x="4" y="142"/>
                  </a:lnTo>
                  <a:lnTo>
                    <a:pt x="2" y="160"/>
                  </a:lnTo>
                  <a:lnTo>
                    <a:pt x="0" y="1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69">
              <a:extLst>
                <a:ext uri="{FF2B5EF4-FFF2-40B4-BE49-F238E27FC236}">
                  <a16:creationId xmlns:a16="http://schemas.microsoft.com/office/drawing/2014/main" id="{5390B6AF-B3E5-B128-5E67-A666916EC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5B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0">
              <a:extLst>
                <a:ext uri="{FF2B5EF4-FFF2-40B4-BE49-F238E27FC236}">
                  <a16:creationId xmlns:a16="http://schemas.microsoft.com/office/drawing/2014/main" id="{9871F574-0C42-EE21-2865-EE3BEDAC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413" y="3973513"/>
              <a:ext cx="561975" cy="323850"/>
            </a:xfrm>
            <a:custGeom>
              <a:avLst/>
              <a:gdLst>
                <a:gd name="T0" fmla="*/ 354 w 354"/>
                <a:gd name="T1" fmla="*/ 0 h 204"/>
                <a:gd name="T2" fmla="*/ 354 w 354"/>
                <a:gd name="T3" fmla="*/ 0 h 204"/>
                <a:gd name="T4" fmla="*/ 292 w 354"/>
                <a:gd name="T5" fmla="*/ 10 h 204"/>
                <a:gd name="T6" fmla="*/ 228 w 354"/>
                <a:gd name="T7" fmla="*/ 18 h 204"/>
                <a:gd name="T8" fmla="*/ 158 w 354"/>
                <a:gd name="T9" fmla="*/ 22 h 204"/>
                <a:gd name="T10" fmla="*/ 86 w 354"/>
                <a:gd name="T11" fmla="*/ 24 h 204"/>
                <a:gd name="T12" fmla="*/ 86 w 354"/>
                <a:gd name="T13" fmla="*/ 24 h 204"/>
                <a:gd name="T14" fmla="*/ 42 w 354"/>
                <a:gd name="T15" fmla="*/ 22 h 204"/>
                <a:gd name="T16" fmla="*/ 0 w 354"/>
                <a:gd name="T17" fmla="*/ 20 h 204"/>
                <a:gd name="T18" fmla="*/ 0 w 354"/>
                <a:gd name="T19" fmla="*/ 20 h 204"/>
                <a:gd name="T20" fmla="*/ 0 w 354"/>
                <a:gd name="T21" fmla="*/ 114 h 204"/>
                <a:gd name="T22" fmla="*/ 0 w 354"/>
                <a:gd name="T23" fmla="*/ 114 h 204"/>
                <a:gd name="T24" fmla="*/ 2 w 354"/>
                <a:gd name="T25" fmla="*/ 128 h 204"/>
                <a:gd name="T26" fmla="*/ 4 w 354"/>
                <a:gd name="T27" fmla="*/ 142 h 204"/>
                <a:gd name="T28" fmla="*/ 6 w 354"/>
                <a:gd name="T29" fmla="*/ 152 h 204"/>
                <a:gd name="T30" fmla="*/ 12 w 354"/>
                <a:gd name="T31" fmla="*/ 162 h 204"/>
                <a:gd name="T32" fmla="*/ 16 w 354"/>
                <a:gd name="T33" fmla="*/ 172 h 204"/>
                <a:gd name="T34" fmla="*/ 24 w 354"/>
                <a:gd name="T35" fmla="*/ 178 h 204"/>
                <a:gd name="T36" fmla="*/ 32 w 354"/>
                <a:gd name="T37" fmla="*/ 184 h 204"/>
                <a:gd name="T38" fmla="*/ 40 w 354"/>
                <a:gd name="T39" fmla="*/ 190 h 204"/>
                <a:gd name="T40" fmla="*/ 60 w 354"/>
                <a:gd name="T41" fmla="*/ 196 h 204"/>
                <a:gd name="T42" fmla="*/ 84 w 354"/>
                <a:gd name="T43" fmla="*/ 200 h 204"/>
                <a:gd name="T44" fmla="*/ 110 w 354"/>
                <a:gd name="T45" fmla="*/ 202 h 204"/>
                <a:gd name="T46" fmla="*/ 138 w 354"/>
                <a:gd name="T47" fmla="*/ 204 h 204"/>
                <a:gd name="T48" fmla="*/ 138 w 354"/>
                <a:gd name="T49" fmla="*/ 204 h 204"/>
                <a:gd name="T50" fmla="*/ 178 w 354"/>
                <a:gd name="T51" fmla="*/ 202 h 204"/>
                <a:gd name="T52" fmla="*/ 178 w 354"/>
                <a:gd name="T53" fmla="*/ 202 h 204"/>
                <a:gd name="T54" fmla="*/ 218 w 354"/>
                <a:gd name="T55" fmla="*/ 204 h 204"/>
                <a:gd name="T56" fmla="*/ 218 w 354"/>
                <a:gd name="T57" fmla="*/ 204 h 204"/>
                <a:gd name="T58" fmla="*/ 246 w 354"/>
                <a:gd name="T59" fmla="*/ 202 h 204"/>
                <a:gd name="T60" fmla="*/ 272 w 354"/>
                <a:gd name="T61" fmla="*/ 200 h 204"/>
                <a:gd name="T62" fmla="*/ 296 w 354"/>
                <a:gd name="T63" fmla="*/ 196 h 204"/>
                <a:gd name="T64" fmla="*/ 316 w 354"/>
                <a:gd name="T65" fmla="*/ 190 h 204"/>
                <a:gd name="T66" fmla="*/ 324 w 354"/>
                <a:gd name="T67" fmla="*/ 184 h 204"/>
                <a:gd name="T68" fmla="*/ 332 w 354"/>
                <a:gd name="T69" fmla="*/ 178 h 204"/>
                <a:gd name="T70" fmla="*/ 338 w 354"/>
                <a:gd name="T71" fmla="*/ 172 h 204"/>
                <a:gd name="T72" fmla="*/ 344 w 354"/>
                <a:gd name="T73" fmla="*/ 162 h 204"/>
                <a:gd name="T74" fmla="*/ 348 w 354"/>
                <a:gd name="T75" fmla="*/ 152 h 204"/>
                <a:gd name="T76" fmla="*/ 352 w 354"/>
                <a:gd name="T77" fmla="*/ 142 h 204"/>
                <a:gd name="T78" fmla="*/ 354 w 354"/>
                <a:gd name="T79" fmla="*/ 128 h 204"/>
                <a:gd name="T80" fmla="*/ 354 w 354"/>
                <a:gd name="T81" fmla="*/ 114 h 204"/>
                <a:gd name="T82" fmla="*/ 354 w 354"/>
                <a:gd name="T83" fmla="*/ 114 h 204"/>
                <a:gd name="T84" fmla="*/ 354 w 354"/>
                <a:gd name="T8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4" h="204">
                  <a:moveTo>
                    <a:pt x="354" y="0"/>
                  </a:moveTo>
                  <a:lnTo>
                    <a:pt x="354" y="0"/>
                  </a:lnTo>
                  <a:lnTo>
                    <a:pt x="292" y="10"/>
                  </a:lnTo>
                  <a:lnTo>
                    <a:pt x="228" y="18"/>
                  </a:lnTo>
                  <a:lnTo>
                    <a:pt x="158" y="22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4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8"/>
                  </a:lnTo>
                  <a:lnTo>
                    <a:pt x="4" y="142"/>
                  </a:lnTo>
                  <a:lnTo>
                    <a:pt x="6" y="152"/>
                  </a:lnTo>
                  <a:lnTo>
                    <a:pt x="12" y="162"/>
                  </a:lnTo>
                  <a:lnTo>
                    <a:pt x="16" y="172"/>
                  </a:lnTo>
                  <a:lnTo>
                    <a:pt x="24" y="178"/>
                  </a:lnTo>
                  <a:lnTo>
                    <a:pt x="32" y="184"/>
                  </a:lnTo>
                  <a:lnTo>
                    <a:pt x="40" y="190"/>
                  </a:lnTo>
                  <a:lnTo>
                    <a:pt x="60" y="196"/>
                  </a:lnTo>
                  <a:lnTo>
                    <a:pt x="84" y="200"/>
                  </a:lnTo>
                  <a:lnTo>
                    <a:pt x="110" y="202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218" y="204"/>
                  </a:lnTo>
                  <a:lnTo>
                    <a:pt x="218" y="204"/>
                  </a:lnTo>
                  <a:lnTo>
                    <a:pt x="246" y="202"/>
                  </a:lnTo>
                  <a:lnTo>
                    <a:pt x="272" y="200"/>
                  </a:lnTo>
                  <a:lnTo>
                    <a:pt x="296" y="196"/>
                  </a:lnTo>
                  <a:lnTo>
                    <a:pt x="316" y="190"/>
                  </a:lnTo>
                  <a:lnTo>
                    <a:pt x="324" y="184"/>
                  </a:lnTo>
                  <a:lnTo>
                    <a:pt x="332" y="178"/>
                  </a:lnTo>
                  <a:lnTo>
                    <a:pt x="338" y="172"/>
                  </a:lnTo>
                  <a:lnTo>
                    <a:pt x="344" y="162"/>
                  </a:lnTo>
                  <a:lnTo>
                    <a:pt x="348" y="152"/>
                  </a:lnTo>
                  <a:lnTo>
                    <a:pt x="352" y="142"/>
                  </a:lnTo>
                  <a:lnTo>
                    <a:pt x="354" y="128"/>
                  </a:lnTo>
                  <a:lnTo>
                    <a:pt x="354" y="114"/>
                  </a:lnTo>
                  <a:lnTo>
                    <a:pt x="354" y="114"/>
                  </a:lnTo>
                  <a:lnTo>
                    <a:pt x="3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1">
              <a:extLst>
                <a:ext uri="{FF2B5EF4-FFF2-40B4-BE49-F238E27FC236}">
                  <a16:creationId xmlns:a16="http://schemas.microsoft.com/office/drawing/2014/main" id="{5AA3A289-A46B-1BA1-1937-7C1BAFEE6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8" y="4135438"/>
              <a:ext cx="952500" cy="184150"/>
            </a:xfrm>
            <a:custGeom>
              <a:avLst/>
              <a:gdLst>
                <a:gd name="T0" fmla="*/ 0 w 600"/>
                <a:gd name="T1" fmla="*/ 0 h 116"/>
                <a:gd name="T2" fmla="*/ 0 w 600"/>
                <a:gd name="T3" fmla="*/ 0 h 116"/>
                <a:gd name="T4" fmla="*/ 32 w 600"/>
                <a:gd name="T5" fmla="*/ 22 h 116"/>
                <a:gd name="T6" fmla="*/ 68 w 600"/>
                <a:gd name="T7" fmla="*/ 40 h 116"/>
                <a:gd name="T8" fmla="*/ 104 w 600"/>
                <a:gd name="T9" fmla="*/ 54 h 116"/>
                <a:gd name="T10" fmla="*/ 140 w 600"/>
                <a:gd name="T11" fmla="*/ 66 h 116"/>
                <a:gd name="T12" fmla="*/ 140 w 600"/>
                <a:gd name="T13" fmla="*/ 66 h 116"/>
                <a:gd name="T14" fmla="*/ 178 w 600"/>
                <a:gd name="T15" fmla="*/ 74 h 116"/>
                <a:gd name="T16" fmla="*/ 216 w 600"/>
                <a:gd name="T17" fmla="*/ 78 h 116"/>
                <a:gd name="T18" fmla="*/ 256 w 600"/>
                <a:gd name="T19" fmla="*/ 82 h 116"/>
                <a:gd name="T20" fmla="*/ 294 w 600"/>
                <a:gd name="T21" fmla="*/ 82 h 116"/>
                <a:gd name="T22" fmla="*/ 294 w 600"/>
                <a:gd name="T23" fmla="*/ 82 h 116"/>
                <a:gd name="T24" fmla="*/ 332 w 600"/>
                <a:gd name="T25" fmla="*/ 82 h 116"/>
                <a:gd name="T26" fmla="*/ 372 w 600"/>
                <a:gd name="T27" fmla="*/ 80 h 116"/>
                <a:gd name="T28" fmla="*/ 410 w 600"/>
                <a:gd name="T29" fmla="*/ 74 h 116"/>
                <a:gd name="T30" fmla="*/ 448 w 600"/>
                <a:gd name="T31" fmla="*/ 68 h 116"/>
                <a:gd name="T32" fmla="*/ 448 w 600"/>
                <a:gd name="T33" fmla="*/ 68 h 116"/>
                <a:gd name="T34" fmla="*/ 488 w 600"/>
                <a:gd name="T35" fmla="*/ 60 h 116"/>
                <a:gd name="T36" fmla="*/ 526 w 600"/>
                <a:gd name="T37" fmla="*/ 50 h 116"/>
                <a:gd name="T38" fmla="*/ 562 w 600"/>
                <a:gd name="T39" fmla="*/ 38 h 116"/>
                <a:gd name="T40" fmla="*/ 600 w 600"/>
                <a:gd name="T41" fmla="*/ 24 h 116"/>
                <a:gd name="T42" fmla="*/ 600 w 600"/>
                <a:gd name="T43" fmla="*/ 24 h 116"/>
                <a:gd name="T44" fmla="*/ 566 w 600"/>
                <a:gd name="T45" fmla="*/ 46 h 116"/>
                <a:gd name="T46" fmla="*/ 530 w 600"/>
                <a:gd name="T47" fmla="*/ 66 h 116"/>
                <a:gd name="T48" fmla="*/ 494 w 600"/>
                <a:gd name="T49" fmla="*/ 80 h 116"/>
                <a:gd name="T50" fmla="*/ 454 w 600"/>
                <a:gd name="T51" fmla="*/ 94 h 116"/>
                <a:gd name="T52" fmla="*/ 454 w 600"/>
                <a:gd name="T53" fmla="*/ 94 h 116"/>
                <a:gd name="T54" fmla="*/ 416 w 600"/>
                <a:gd name="T55" fmla="*/ 102 h 116"/>
                <a:gd name="T56" fmla="*/ 376 w 600"/>
                <a:gd name="T57" fmla="*/ 110 h 116"/>
                <a:gd name="T58" fmla="*/ 334 w 600"/>
                <a:gd name="T59" fmla="*/ 114 h 116"/>
                <a:gd name="T60" fmla="*/ 294 w 600"/>
                <a:gd name="T61" fmla="*/ 116 h 116"/>
                <a:gd name="T62" fmla="*/ 294 w 600"/>
                <a:gd name="T63" fmla="*/ 116 h 116"/>
                <a:gd name="T64" fmla="*/ 254 w 600"/>
                <a:gd name="T65" fmla="*/ 114 h 116"/>
                <a:gd name="T66" fmla="*/ 212 w 600"/>
                <a:gd name="T67" fmla="*/ 110 h 116"/>
                <a:gd name="T68" fmla="*/ 172 w 600"/>
                <a:gd name="T69" fmla="*/ 102 h 116"/>
                <a:gd name="T70" fmla="*/ 134 w 600"/>
                <a:gd name="T71" fmla="*/ 90 h 116"/>
                <a:gd name="T72" fmla="*/ 134 w 600"/>
                <a:gd name="T73" fmla="*/ 90 h 116"/>
                <a:gd name="T74" fmla="*/ 96 w 600"/>
                <a:gd name="T75" fmla="*/ 74 h 116"/>
                <a:gd name="T76" fmla="*/ 76 w 600"/>
                <a:gd name="T77" fmla="*/ 64 h 116"/>
                <a:gd name="T78" fmla="*/ 60 w 600"/>
                <a:gd name="T79" fmla="*/ 54 h 116"/>
                <a:gd name="T80" fmla="*/ 42 w 600"/>
                <a:gd name="T81" fmla="*/ 42 h 116"/>
                <a:gd name="T82" fmla="*/ 26 w 600"/>
                <a:gd name="T83" fmla="*/ 30 h 116"/>
                <a:gd name="T84" fmla="*/ 12 w 600"/>
                <a:gd name="T85" fmla="*/ 16 h 116"/>
                <a:gd name="T86" fmla="*/ 0 w 600"/>
                <a:gd name="T87" fmla="*/ 0 h 116"/>
                <a:gd name="T88" fmla="*/ 0 w 600"/>
                <a:gd name="T8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" h="116">
                  <a:moveTo>
                    <a:pt x="0" y="0"/>
                  </a:moveTo>
                  <a:lnTo>
                    <a:pt x="0" y="0"/>
                  </a:lnTo>
                  <a:lnTo>
                    <a:pt x="32" y="22"/>
                  </a:lnTo>
                  <a:lnTo>
                    <a:pt x="68" y="40"/>
                  </a:lnTo>
                  <a:lnTo>
                    <a:pt x="104" y="54"/>
                  </a:lnTo>
                  <a:lnTo>
                    <a:pt x="140" y="66"/>
                  </a:lnTo>
                  <a:lnTo>
                    <a:pt x="140" y="66"/>
                  </a:lnTo>
                  <a:lnTo>
                    <a:pt x="178" y="74"/>
                  </a:lnTo>
                  <a:lnTo>
                    <a:pt x="216" y="78"/>
                  </a:lnTo>
                  <a:lnTo>
                    <a:pt x="256" y="82"/>
                  </a:lnTo>
                  <a:lnTo>
                    <a:pt x="294" y="82"/>
                  </a:lnTo>
                  <a:lnTo>
                    <a:pt x="294" y="82"/>
                  </a:lnTo>
                  <a:lnTo>
                    <a:pt x="332" y="82"/>
                  </a:lnTo>
                  <a:lnTo>
                    <a:pt x="372" y="80"/>
                  </a:lnTo>
                  <a:lnTo>
                    <a:pt x="410" y="74"/>
                  </a:lnTo>
                  <a:lnTo>
                    <a:pt x="448" y="68"/>
                  </a:lnTo>
                  <a:lnTo>
                    <a:pt x="448" y="68"/>
                  </a:lnTo>
                  <a:lnTo>
                    <a:pt x="488" y="60"/>
                  </a:lnTo>
                  <a:lnTo>
                    <a:pt x="526" y="50"/>
                  </a:lnTo>
                  <a:lnTo>
                    <a:pt x="562" y="38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66" y="46"/>
                  </a:lnTo>
                  <a:lnTo>
                    <a:pt x="530" y="66"/>
                  </a:lnTo>
                  <a:lnTo>
                    <a:pt x="494" y="80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16" y="102"/>
                  </a:lnTo>
                  <a:lnTo>
                    <a:pt x="376" y="110"/>
                  </a:lnTo>
                  <a:lnTo>
                    <a:pt x="334" y="114"/>
                  </a:lnTo>
                  <a:lnTo>
                    <a:pt x="294" y="116"/>
                  </a:lnTo>
                  <a:lnTo>
                    <a:pt x="294" y="116"/>
                  </a:lnTo>
                  <a:lnTo>
                    <a:pt x="254" y="114"/>
                  </a:lnTo>
                  <a:lnTo>
                    <a:pt x="212" y="110"/>
                  </a:lnTo>
                  <a:lnTo>
                    <a:pt x="172" y="10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96" y="74"/>
                  </a:lnTo>
                  <a:lnTo>
                    <a:pt x="76" y="64"/>
                  </a:lnTo>
                  <a:lnTo>
                    <a:pt x="60" y="54"/>
                  </a:lnTo>
                  <a:lnTo>
                    <a:pt x="42" y="42"/>
                  </a:lnTo>
                  <a:lnTo>
                    <a:pt x="26" y="30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2">
              <a:extLst>
                <a:ext uri="{FF2B5EF4-FFF2-40B4-BE49-F238E27FC236}">
                  <a16:creationId xmlns:a16="http://schemas.microsoft.com/office/drawing/2014/main" id="{8BB85DDA-E39B-D7EC-9982-E9A947F63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3">
              <a:extLst>
                <a:ext uri="{FF2B5EF4-FFF2-40B4-BE49-F238E27FC236}">
                  <a16:creationId xmlns:a16="http://schemas.microsoft.com/office/drawing/2014/main" id="{F54F2B9A-EDF9-4C18-B79A-295E175A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8" y="1568450"/>
              <a:ext cx="2755900" cy="2443163"/>
            </a:xfrm>
            <a:custGeom>
              <a:avLst/>
              <a:gdLst>
                <a:gd name="T0" fmla="*/ 754 w 1736"/>
                <a:gd name="T1" fmla="*/ 4 h 1539"/>
                <a:gd name="T2" fmla="*/ 616 w 1736"/>
                <a:gd name="T3" fmla="*/ 22 h 1539"/>
                <a:gd name="T4" fmla="*/ 490 w 1736"/>
                <a:gd name="T5" fmla="*/ 58 h 1539"/>
                <a:gd name="T6" fmla="*/ 378 w 1736"/>
                <a:gd name="T7" fmla="*/ 110 h 1539"/>
                <a:gd name="T8" fmla="*/ 282 w 1736"/>
                <a:gd name="T9" fmla="*/ 176 h 1539"/>
                <a:gd name="T10" fmla="*/ 198 w 1736"/>
                <a:gd name="T11" fmla="*/ 252 h 1539"/>
                <a:gd name="T12" fmla="*/ 130 w 1736"/>
                <a:gd name="T13" fmla="*/ 338 h 1539"/>
                <a:gd name="T14" fmla="*/ 76 w 1736"/>
                <a:gd name="T15" fmla="*/ 431 h 1539"/>
                <a:gd name="T16" fmla="*/ 36 w 1736"/>
                <a:gd name="T17" fmla="*/ 531 h 1539"/>
                <a:gd name="T18" fmla="*/ 10 w 1736"/>
                <a:gd name="T19" fmla="*/ 637 h 1539"/>
                <a:gd name="T20" fmla="*/ 0 w 1736"/>
                <a:gd name="T21" fmla="*/ 743 h 1539"/>
                <a:gd name="T22" fmla="*/ 4 w 1736"/>
                <a:gd name="T23" fmla="*/ 849 h 1539"/>
                <a:gd name="T24" fmla="*/ 22 w 1736"/>
                <a:gd name="T25" fmla="*/ 955 h 1539"/>
                <a:gd name="T26" fmla="*/ 54 w 1736"/>
                <a:gd name="T27" fmla="*/ 1059 h 1539"/>
                <a:gd name="T28" fmla="*/ 102 w 1736"/>
                <a:gd name="T29" fmla="*/ 1155 h 1539"/>
                <a:gd name="T30" fmla="*/ 164 w 1736"/>
                <a:gd name="T31" fmla="*/ 1247 h 1539"/>
                <a:gd name="T32" fmla="*/ 242 w 1736"/>
                <a:gd name="T33" fmla="*/ 1327 h 1539"/>
                <a:gd name="T34" fmla="*/ 334 w 1736"/>
                <a:gd name="T35" fmla="*/ 1399 h 1539"/>
                <a:gd name="T36" fmla="*/ 442 w 1736"/>
                <a:gd name="T37" fmla="*/ 1457 h 1539"/>
                <a:gd name="T38" fmla="*/ 564 w 1736"/>
                <a:gd name="T39" fmla="*/ 1501 h 1539"/>
                <a:gd name="T40" fmla="*/ 700 w 1736"/>
                <a:gd name="T41" fmla="*/ 1529 h 1539"/>
                <a:gd name="T42" fmla="*/ 852 w 1736"/>
                <a:gd name="T43" fmla="*/ 1539 h 1539"/>
                <a:gd name="T44" fmla="*/ 974 w 1736"/>
                <a:gd name="T45" fmla="*/ 1535 h 1539"/>
                <a:gd name="T46" fmla="*/ 1136 w 1736"/>
                <a:gd name="T47" fmla="*/ 1511 h 1539"/>
                <a:gd name="T48" fmla="*/ 1278 w 1736"/>
                <a:gd name="T49" fmla="*/ 1473 h 1539"/>
                <a:gd name="T50" fmla="*/ 1400 w 1736"/>
                <a:gd name="T51" fmla="*/ 1417 h 1539"/>
                <a:gd name="T52" fmla="*/ 1502 w 1736"/>
                <a:gd name="T53" fmla="*/ 1349 h 1539"/>
                <a:gd name="T54" fmla="*/ 1586 w 1736"/>
                <a:gd name="T55" fmla="*/ 1271 h 1539"/>
                <a:gd name="T56" fmla="*/ 1650 w 1736"/>
                <a:gd name="T57" fmla="*/ 1181 h 1539"/>
                <a:gd name="T58" fmla="*/ 1696 w 1736"/>
                <a:gd name="T59" fmla="*/ 1085 h 1539"/>
                <a:gd name="T60" fmla="*/ 1724 w 1736"/>
                <a:gd name="T61" fmla="*/ 983 h 1539"/>
                <a:gd name="T62" fmla="*/ 1736 w 1736"/>
                <a:gd name="T63" fmla="*/ 877 h 1539"/>
                <a:gd name="T64" fmla="*/ 1730 w 1736"/>
                <a:gd name="T65" fmla="*/ 769 h 1539"/>
                <a:gd name="T66" fmla="*/ 1708 w 1736"/>
                <a:gd name="T67" fmla="*/ 661 h 1539"/>
                <a:gd name="T68" fmla="*/ 1672 w 1736"/>
                <a:gd name="T69" fmla="*/ 555 h 1539"/>
                <a:gd name="T70" fmla="*/ 1622 w 1736"/>
                <a:gd name="T71" fmla="*/ 453 h 1539"/>
                <a:gd name="T72" fmla="*/ 1556 w 1736"/>
                <a:gd name="T73" fmla="*/ 358 h 1539"/>
                <a:gd name="T74" fmla="*/ 1478 w 1736"/>
                <a:gd name="T75" fmla="*/ 268 h 1539"/>
                <a:gd name="T76" fmla="*/ 1386 w 1736"/>
                <a:gd name="T77" fmla="*/ 190 h 1539"/>
                <a:gd name="T78" fmla="*/ 1282 w 1736"/>
                <a:gd name="T79" fmla="*/ 122 h 1539"/>
                <a:gd name="T80" fmla="*/ 1166 w 1736"/>
                <a:gd name="T81" fmla="*/ 66 h 1539"/>
                <a:gd name="T82" fmla="*/ 1040 w 1736"/>
                <a:gd name="T83" fmla="*/ 28 h 1539"/>
                <a:gd name="T84" fmla="*/ 902 w 1736"/>
                <a:gd name="T85" fmla="*/ 6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36" h="1539">
                  <a:moveTo>
                    <a:pt x="804" y="0"/>
                  </a:moveTo>
                  <a:lnTo>
                    <a:pt x="804" y="0"/>
                  </a:lnTo>
                  <a:lnTo>
                    <a:pt x="754" y="4"/>
                  </a:lnTo>
                  <a:lnTo>
                    <a:pt x="706" y="8"/>
                  </a:lnTo>
                  <a:lnTo>
                    <a:pt x="660" y="14"/>
                  </a:lnTo>
                  <a:lnTo>
                    <a:pt x="616" y="22"/>
                  </a:lnTo>
                  <a:lnTo>
                    <a:pt x="572" y="32"/>
                  </a:lnTo>
                  <a:lnTo>
                    <a:pt x="530" y="44"/>
                  </a:lnTo>
                  <a:lnTo>
                    <a:pt x="490" y="58"/>
                  </a:lnTo>
                  <a:lnTo>
                    <a:pt x="452" y="74"/>
                  </a:lnTo>
                  <a:lnTo>
                    <a:pt x="414" y="92"/>
                  </a:lnTo>
                  <a:lnTo>
                    <a:pt x="378" y="110"/>
                  </a:lnTo>
                  <a:lnTo>
                    <a:pt x="344" y="130"/>
                  </a:lnTo>
                  <a:lnTo>
                    <a:pt x="312" y="152"/>
                  </a:lnTo>
                  <a:lnTo>
                    <a:pt x="282" y="176"/>
                  </a:lnTo>
                  <a:lnTo>
                    <a:pt x="252" y="200"/>
                  </a:lnTo>
                  <a:lnTo>
                    <a:pt x="224" y="226"/>
                  </a:lnTo>
                  <a:lnTo>
                    <a:pt x="198" y="252"/>
                  </a:lnTo>
                  <a:lnTo>
                    <a:pt x="174" y="280"/>
                  </a:lnTo>
                  <a:lnTo>
                    <a:pt x="152" y="308"/>
                  </a:lnTo>
                  <a:lnTo>
                    <a:pt x="130" y="338"/>
                  </a:lnTo>
                  <a:lnTo>
                    <a:pt x="110" y="368"/>
                  </a:lnTo>
                  <a:lnTo>
                    <a:pt x="92" y="399"/>
                  </a:lnTo>
                  <a:lnTo>
                    <a:pt x="76" y="431"/>
                  </a:lnTo>
                  <a:lnTo>
                    <a:pt x="62" y="465"/>
                  </a:lnTo>
                  <a:lnTo>
                    <a:pt x="48" y="497"/>
                  </a:lnTo>
                  <a:lnTo>
                    <a:pt x="36" y="531"/>
                  </a:lnTo>
                  <a:lnTo>
                    <a:pt x="26" y="567"/>
                  </a:lnTo>
                  <a:lnTo>
                    <a:pt x="18" y="601"/>
                  </a:lnTo>
                  <a:lnTo>
                    <a:pt x="10" y="637"/>
                  </a:lnTo>
                  <a:lnTo>
                    <a:pt x="6" y="671"/>
                  </a:lnTo>
                  <a:lnTo>
                    <a:pt x="2" y="707"/>
                  </a:lnTo>
                  <a:lnTo>
                    <a:pt x="0" y="743"/>
                  </a:lnTo>
                  <a:lnTo>
                    <a:pt x="0" y="779"/>
                  </a:lnTo>
                  <a:lnTo>
                    <a:pt x="0" y="815"/>
                  </a:lnTo>
                  <a:lnTo>
                    <a:pt x="4" y="849"/>
                  </a:lnTo>
                  <a:lnTo>
                    <a:pt x="8" y="885"/>
                  </a:lnTo>
                  <a:lnTo>
                    <a:pt x="14" y="921"/>
                  </a:lnTo>
                  <a:lnTo>
                    <a:pt x="22" y="955"/>
                  </a:lnTo>
                  <a:lnTo>
                    <a:pt x="32" y="991"/>
                  </a:lnTo>
                  <a:lnTo>
                    <a:pt x="42" y="1025"/>
                  </a:lnTo>
                  <a:lnTo>
                    <a:pt x="54" y="1059"/>
                  </a:lnTo>
                  <a:lnTo>
                    <a:pt x="68" y="1091"/>
                  </a:lnTo>
                  <a:lnTo>
                    <a:pt x="84" y="1123"/>
                  </a:lnTo>
                  <a:lnTo>
                    <a:pt x="102" y="1155"/>
                  </a:lnTo>
                  <a:lnTo>
                    <a:pt x="122" y="1187"/>
                  </a:lnTo>
                  <a:lnTo>
                    <a:pt x="142" y="1217"/>
                  </a:lnTo>
                  <a:lnTo>
                    <a:pt x="164" y="1247"/>
                  </a:lnTo>
                  <a:lnTo>
                    <a:pt x="188" y="1275"/>
                  </a:lnTo>
                  <a:lnTo>
                    <a:pt x="214" y="1301"/>
                  </a:lnTo>
                  <a:lnTo>
                    <a:pt x="242" y="1327"/>
                  </a:lnTo>
                  <a:lnTo>
                    <a:pt x="272" y="1353"/>
                  </a:lnTo>
                  <a:lnTo>
                    <a:pt x="302" y="1377"/>
                  </a:lnTo>
                  <a:lnTo>
                    <a:pt x="334" y="1399"/>
                  </a:lnTo>
                  <a:lnTo>
                    <a:pt x="368" y="1419"/>
                  </a:lnTo>
                  <a:lnTo>
                    <a:pt x="404" y="1439"/>
                  </a:lnTo>
                  <a:lnTo>
                    <a:pt x="442" y="1457"/>
                  </a:lnTo>
                  <a:lnTo>
                    <a:pt x="480" y="1473"/>
                  </a:lnTo>
                  <a:lnTo>
                    <a:pt x="520" y="1489"/>
                  </a:lnTo>
                  <a:lnTo>
                    <a:pt x="564" y="1501"/>
                  </a:lnTo>
                  <a:lnTo>
                    <a:pt x="608" y="1513"/>
                  </a:lnTo>
                  <a:lnTo>
                    <a:pt x="652" y="1521"/>
                  </a:lnTo>
                  <a:lnTo>
                    <a:pt x="700" y="1529"/>
                  </a:lnTo>
                  <a:lnTo>
                    <a:pt x="750" y="1535"/>
                  </a:lnTo>
                  <a:lnTo>
                    <a:pt x="800" y="1537"/>
                  </a:lnTo>
                  <a:lnTo>
                    <a:pt x="852" y="1539"/>
                  </a:lnTo>
                  <a:lnTo>
                    <a:pt x="852" y="1539"/>
                  </a:lnTo>
                  <a:lnTo>
                    <a:pt x="914" y="1537"/>
                  </a:lnTo>
                  <a:lnTo>
                    <a:pt x="974" y="1535"/>
                  </a:lnTo>
                  <a:lnTo>
                    <a:pt x="1030" y="1529"/>
                  </a:lnTo>
                  <a:lnTo>
                    <a:pt x="1084" y="1521"/>
                  </a:lnTo>
                  <a:lnTo>
                    <a:pt x="1136" y="1511"/>
                  </a:lnTo>
                  <a:lnTo>
                    <a:pt x="1186" y="1501"/>
                  </a:lnTo>
                  <a:lnTo>
                    <a:pt x="1234" y="1487"/>
                  </a:lnTo>
                  <a:lnTo>
                    <a:pt x="1278" y="1473"/>
                  </a:lnTo>
                  <a:lnTo>
                    <a:pt x="1322" y="1455"/>
                  </a:lnTo>
                  <a:lnTo>
                    <a:pt x="1362" y="1437"/>
                  </a:lnTo>
                  <a:lnTo>
                    <a:pt x="1400" y="1417"/>
                  </a:lnTo>
                  <a:lnTo>
                    <a:pt x="1436" y="1397"/>
                  </a:lnTo>
                  <a:lnTo>
                    <a:pt x="1470" y="1373"/>
                  </a:lnTo>
                  <a:lnTo>
                    <a:pt x="1502" y="1349"/>
                  </a:lnTo>
                  <a:lnTo>
                    <a:pt x="1532" y="1325"/>
                  </a:lnTo>
                  <a:lnTo>
                    <a:pt x="1560" y="1299"/>
                  </a:lnTo>
                  <a:lnTo>
                    <a:pt x="1586" y="1271"/>
                  </a:lnTo>
                  <a:lnTo>
                    <a:pt x="1608" y="1241"/>
                  </a:lnTo>
                  <a:lnTo>
                    <a:pt x="1630" y="1213"/>
                  </a:lnTo>
                  <a:lnTo>
                    <a:pt x="1650" y="1181"/>
                  </a:lnTo>
                  <a:lnTo>
                    <a:pt x="1666" y="1151"/>
                  </a:lnTo>
                  <a:lnTo>
                    <a:pt x="1682" y="1119"/>
                  </a:lnTo>
                  <a:lnTo>
                    <a:pt x="1696" y="1085"/>
                  </a:lnTo>
                  <a:lnTo>
                    <a:pt x="1706" y="1051"/>
                  </a:lnTo>
                  <a:lnTo>
                    <a:pt x="1716" y="1017"/>
                  </a:lnTo>
                  <a:lnTo>
                    <a:pt x="1724" y="983"/>
                  </a:lnTo>
                  <a:lnTo>
                    <a:pt x="1730" y="947"/>
                  </a:lnTo>
                  <a:lnTo>
                    <a:pt x="1734" y="913"/>
                  </a:lnTo>
                  <a:lnTo>
                    <a:pt x="1736" y="877"/>
                  </a:lnTo>
                  <a:lnTo>
                    <a:pt x="1736" y="841"/>
                  </a:lnTo>
                  <a:lnTo>
                    <a:pt x="1734" y="805"/>
                  </a:lnTo>
                  <a:lnTo>
                    <a:pt x="1730" y="769"/>
                  </a:lnTo>
                  <a:lnTo>
                    <a:pt x="1724" y="733"/>
                  </a:lnTo>
                  <a:lnTo>
                    <a:pt x="1718" y="697"/>
                  </a:lnTo>
                  <a:lnTo>
                    <a:pt x="1708" y="661"/>
                  </a:lnTo>
                  <a:lnTo>
                    <a:pt x="1698" y="625"/>
                  </a:lnTo>
                  <a:lnTo>
                    <a:pt x="1686" y="591"/>
                  </a:lnTo>
                  <a:lnTo>
                    <a:pt x="1672" y="555"/>
                  </a:lnTo>
                  <a:lnTo>
                    <a:pt x="1658" y="521"/>
                  </a:lnTo>
                  <a:lnTo>
                    <a:pt x="1640" y="487"/>
                  </a:lnTo>
                  <a:lnTo>
                    <a:pt x="1622" y="453"/>
                  </a:lnTo>
                  <a:lnTo>
                    <a:pt x="1602" y="421"/>
                  </a:lnTo>
                  <a:lnTo>
                    <a:pt x="1580" y="389"/>
                  </a:lnTo>
                  <a:lnTo>
                    <a:pt x="1556" y="358"/>
                  </a:lnTo>
                  <a:lnTo>
                    <a:pt x="1532" y="328"/>
                  </a:lnTo>
                  <a:lnTo>
                    <a:pt x="1506" y="298"/>
                  </a:lnTo>
                  <a:lnTo>
                    <a:pt x="1478" y="268"/>
                  </a:lnTo>
                  <a:lnTo>
                    <a:pt x="1450" y="242"/>
                  </a:lnTo>
                  <a:lnTo>
                    <a:pt x="1418" y="214"/>
                  </a:lnTo>
                  <a:lnTo>
                    <a:pt x="1386" y="190"/>
                  </a:lnTo>
                  <a:lnTo>
                    <a:pt x="1354" y="166"/>
                  </a:lnTo>
                  <a:lnTo>
                    <a:pt x="1318" y="142"/>
                  </a:lnTo>
                  <a:lnTo>
                    <a:pt x="1282" y="122"/>
                  </a:lnTo>
                  <a:lnTo>
                    <a:pt x="1246" y="102"/>
                  </a:lnTo>
                  <a:lnTo>
                    <a:pt x="1206" y="84"/>
                  </a:lnTo>
                  <a:lnTo>
                    <a:pt x="1166" y="66"/>
                  </a:lnTo>
                  <a:lnTo>
                    <a:pt x="1126" y="52"/>
                  </a:lnTo>
                  <a:lnTo>
                    <a:pt x="1084" y="38"/>
                  </a:lnTo>
                  <a:lnTo>
                    <a:pt x="1040" y="28"/>
                  </a:lnTo>
                  <a:lnTo>
                    <a:pt x="994" y="18"/>
                  </a:lnTo>
                  <a:lnTo>
                    <a:pt x="950" y="10"/>
                  </a:lnTo>
                  <a:lnTo>
                    <a:pt x="902" y="6"/>
                  </a:lnTo>
                  <a:lnTo>
                    <a:pt x="854" y="2"/>
                  </a:lnTo>
                  <a:lnTo>
                    <a:pt x="80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4">
              <a:extLst>
                <a:ext uri="{FF2B5EF4-FFF2-40B4-BE49-F238E27FC236}">
                  <a16:creationId xmlns:a16="http://schemas.microsoft.com/office/drawing/2014/main" id="{E6B4B028-D6E4-A9B7-00D5-D18255129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238" y="30591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0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0 w 40"/>
                <a:gd name="T23" fmla="*/ 2 h 42"/>
                <a:gd name="T24" fmla="*/ 4 w 40"/>
                <a:gd name="T25" fmla="*/ 6 h 42"/>
                <a:gd name="T26" fmla="*/ 0 w 40"/>
                <a:gd name="T27" fmla="*/ 14 h 42"/>
                <a:gd name="T28" fmla="*/ 0 w 40"/>
                <a:gd name="T29" fmla="*/ 20 h 42"/>
                <a:gd name="T30" fmla="*/ 0 w 40"/>
                <a:gd name="T31" fmla="*/ 28 h 42"/>
                <a:gd name="T32" fmla="*/ 4 w 40"/>
                <a:gd name="T33" fmla="*/ 36 h 42"/>
                <a:gd name="T34" fmla="*/ 10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0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B19C592C-FFEA-DBEE-72EA-2536DE51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13" y="2919413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20 w 40"/>
                <a:gd name="T3" fmla="*/ 42 h 42"/>
                <a:gd name="T4" fmla="*/ 28 w 40"/>
                <a:gd name="T5" fmla="*/ 40 h 42"/>
                <a:gd name="T6" fmla="*/ 34 w 40"/>
                <a:gd name="T7" fmla="*/ 36 h 42"/>
                <a:gd name="T8" fmla="*/ 38 w 40"/>
                <a:gd name="T9" fmla="*/ 28 h 42"/>
                <a:gd name="T10" fmla="*/ 40 w 40"/>
                <a:gd name="T11" fmla="*/ 22 h 42"/>
                <a:gd name="T12" fmla="*/ 38 w 40"/>
                <a:gd name="T13" fmla="*/ 14 h 42"/>
                <a:gd name="T14" fmla="*/ 34 w 40"/>
                <a:gd name="T15" fmla="*/ 6 h 42"/>
                <a:gd name="T16" fmla="*/ 28 w 40"/>
                <a:gd name="T17" fmla="*/ 2 h 42"/>
                <a:gd name="T18" fmla="*/ 20 w 40"/>
                <a:gd name="T19" fmla="*/ 0 h 42"/>
                <a:gd name="T20" fmla="*/ 20 w 40"/>
                <a:gd name="T21" fmla="*/ 0 h 42"/>
                <a:gd name="T22" fmla="*/ 12 w 40"/>
                <a:gd name="T23" fmla="*/ 2 h 42"/>
                <a:gd name="T24" fmla="*/ 6 w 40"/>
                <a:gd name="T25" fmla="*/ 6 h 42"/>
                <a:gd name="T26" fmla="*/ 2 w 40"/>
                <a:gd name="T27" fmla="*/ 14 h 42"/>
                <a:gd name="T28" fmla="*/ 0 w 40"/>
                <a:gd name="T29" fmla="*/ 22 h 42"/>
                <a:gd name="T30" fmla="*/ 2 w 40"/>
                <a:gd name="T31" fmla="*/ 28 h 42"/>
                <a:gd name="T32" fmla="*/ 6 w 40"/>
                <a:gd name="T33" fmla="*/ 36 h 42"/>
                <a:gd name="T34" fmla="*/ 12 w 40"/>
                <a:gd name="T35" fmla="*/ 40 h 42"/>
                <a:gd name="T36" fmla="*/ 20 w 40"/>
                <a:gd name="T37" fmla="*/ 42 h 42"/>
                <a:gd name="T38" fmla="*/ 20 w 40"/>
                <a:gd name="T3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28" y="40"/>
                  </a:lnTo>
                  <a:lnTo>
                    <a:pt x="34" y="36"/>
                  </a:lnTo>
                  <a:lnTo>
                    <a:pt x="38" y="28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0D041FF5-4CAB-A4B5-0CAE-1059F564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788" y="3227388"/>
              <a:ext cx="396875" cy="212725"/>
            </a:xfrm>
            <a:custGeom>
              <a:avLst/>
              <a:gdLst>
                <a:gd name="T0" fmla="*/ 0 w 250"/>
                <a:gd name="T1" fmla="*/ 64 h 134"/>
                <a:gd name="T2" fmla="*/ 0 w 250"/>
                <a:gd name="T3" fmla="*/ 64 h 134"/>
                <a:gd name="T4" fmla="*/ 6 w 250"/>
                <a:gd name="T5" fmla="*/ 74 h 134"/>
                <a:gd name="T6" fmla="*/ 12 w 250"/>
                <a:gd name="T7" fmla="*/ 84 h 134"/>
                <a:gd name="T8" fmla="*/ 26 w 250"/>
                <a:gd name="T9" fmla="*/ 100 h 134"/>
                <a:gd name="T10" fmla="*/ 44 w 250"/>
                <a:gd name="T11" fmla="*/ 114 h 134"/>
                <a:gd name="T12" fmla="*/ 64 w 250"/>
                <a:gd name="T13" fmla="*/ 124 h 134"/>
                <a:gd name="T14" fmla="*/ 84 w 250"/>
                <a:gd name="T15" fmla="*/ 130 h 134"/>
                <a:gd name="T16" fmla="*/ 106 w 250"/>
                <a:gd name="T17" fmla="*/ 134 h 134"/>
                <a:gd name="T18" fmla="*/ 128 w 250"/>
                <a:gd name="T19" fmla="*/ 134 h 134"/>
                <a:gd name="T20" fmla="*/ 150 w 250"/>
                <a:gd name="T21" fmla="*/ 130 h 134"/>
                <a:gd name="T22" fmla="*/ 172 w 250"/>
                <a:gd name="T23" fmla="*/ 124 h 134"/>
                <a:gd name="T24" fmla="*/ 192 w 250"/>
                <a:gd name="T25" fmla="*/ 116 h 134"/>
                <a:gd name="T26" fmla="*/ 210 w 250"/>
                <a:gd name="T27" fmla="*/ 104 h 134"/>
                <a:gd name="T28" fmla="*/ 224 w 250"/>
                <a:gd name="T29" fmla="*/ 88 h 134"/>
                <a:gd name="T30" fmla="*/ 236 w 250"/>
                <a:gd name="T31" fmla="*/ 72 h 134"/>
                <a:gd name="T32" fmla="*/ 246 w 250"/>
                <a:gd name="T33" fmla="*/ 52 h 134"/>
                <a:gd name="T34" fmla="*/ 248 w 250"/>
                <a:gd name="T35" fmla="*/ 42 h 134"/>
                <a:gd name="T36" fmla="*/ 250 w 250"/>
                <a:gd name="T37" fmla="*/ 30 h 134"/>
                <a:gd name="T38" fmla="*/ 250 w 250"/>
                <a:gd name="T39" fmla="*/ 18 h 134"/>
                <a:gd name="T40" fmla="*/ 250 w 250"/>
                <a:gd name="T41" fmla="*/ 6 h 134"/>
                <a:gd name="T42" fmla="*/ 250 w 250"/>
                <a:gd name="T43" fmla="*/ 6 h 134"/>
                <a:gd name="T44" fmla="*/ 248 w 250"/>
                <a:gd name="T45" fmla="*/ 2 h 134"/>
                <a:gd name="T46" fmla="*/ 246 w 250"/>
                <a:gd name="T47" fmla="*/ 0 h 134"/>
                <a:gd name="T48" fmla="*/ 242 w 250"/>
                <a:gd name="T49" fmla="*/ 0 h 134"/>
                <a:gd name="T50" fmla="*/ 238 w 250"/>
                <a:gd name="T51" fmla="*/ 0 h 134"/>
                <a:gd name="T52" fmla="*/ 236 w 250"/>
                <a:gd name="T53" fmla="*/ 2 h 134"/>
                <a:gd name="T54" fmla="*/ 236 w 250"/>
                <a:gd name="T55" fmla="*/ 6 h 134"/>
                <a:gd name="T56" fmla="*/ 236 w 250"/>
                <a:gd name="T57" fmla="*/ 6 h 134"/>
                <a:gd name="T58" fmla="*/ 236 w 250"/>
                <a:gd name="T59" fmla="*/ 28 h 134"/>
                <a:gd name="T60" fmla="*/ 232 w 250"/>
                <a:gd name="T61" fmla="*/ 48 h 134"/>
                <a:gd name="T62" fmla="*/ 224 w 250"/>
                <a:gd name="T63" fmla="*/ 66 h 134"/>
                <a:gd name="T64" fmla="*/ 214 w 250"/>
                <a:gd name="T65" fmla="*/ 80 h 134"/>
                <a:gd name="T66" fmla="*/ 200 w 250"/>
                <a:gd name="T67" fmla="*/ 94 h 134"/>
                <a:gd name="T68" fmla="*/ 184 w 250"/>
                <a:gd name="T69" fmla="*/ 104 h 134"/>
                <a:gd name="T70" fmla="*/ 166 w 250"/>
                <a:gd name="T71" fmla="*/ 112 h 134"/>
                <a:gd name="T72" fmla="*/ 146 w 250"/>
                <a:gd name="T73" fmla="*/ 118 h 134"/>
                <a:gd name="T74" fmla="*/ 128 w 250"/>
                <a:gd name="T75" fmla="*/ 120 h 134"/>
                <a:gd name="T76" fmla="*/ 108 w 250"/>
                <a:gd name="T77" fmla="*/ 120 h 134"/>
                <a:gd name="T78" fmla="*/ 88 w 250"/>
                <a:gd name="T79" fmla="*/ 116 h 134"/>
                <a:gd name="T80" fmla="*/ 68 w 250"/>
                <a:gd name="T81" fmla="*/ 110 h 134"/>
                <a:gd name="T82" fmla="*/ 52 w 250"/>
                <a:gd name="T83" fmla="*/ 102 h 134"/>
                <a:gd name="T84" fmla="*/ 36 w 250"/>
                <a:gd name="T85" fmla="*/ 90 h 134"/>
                <a:gd name="T86" fmla="*/ 22 w 250"/>
                <a:gd name="T87" fmla="*/ 74 h 134"/>
                <a:gd name="T88" fmla="*/ 12 w 250"/>
                <a:gd name="T89" fmla="*/ 56 h 134"/>
                <a:gd name="T90" fmla="*/ 12 w 250"/>
                <a:gd name="T91" fmla="*/ 56 h 134"/>
                <a:gd name="T92" fmla="*/ 10 w 250"/>
                <a:gd name="T93" fmla="*/ 54 h 134"/>
                <a:gd name="T94" fmla="*/ 8 w 250"/>
                <a:gd name="T95" fmla="*/ 54 h 134"/>
                <a:gd name="T96" fmla="*/ 4 w 250"/>
                <a:gd name="T97" fmla="*/ 54 h 134"/>
                <a:gd name="T98" fmla="*/ 0 w 250"/>
                <a:gd name="T99" fmla="*/ 58 h 134"/>
                <a:gd name="T100" fmla="*/ 0 w 250"/>
                <a:gd name="T101" fmla="*/ 60 h 134"/>
                <a:gd name="T102" fmla="*/ 0 w 250"/>
                <a:gd name="T103" fmla="*/ 64 h 134"/>
                <a:gd name="T104" fmla="*/ 0 w 250"/>
                <a:gd name="T105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0" h="134">
                  <a:moveTo>
                    <a:pt x="0" y="64"/>
                  </a:moveTo>
                  <a:lnTo>
                    <a:pt x="0" y="64"/>
                  </a:lnTo>
                  <a:lnTo>
                    <a:pt x="6" y="74"/>
                  </a:lnTo>
                  <a:lnTo>
                    <a:pt x="12" y="84"/>
                  </a:lnTo>
                  <a:lnTo>
                    <a:pt x="26" y="100"/>
                  </a:lnTo>
                  <a:lnTo>
                    <a:pt x="44" y="114"/>
                  </a:lnTo>
                  <a:lnTo>
                    <a:pt x="64" y="124"/>
                  </a:lnTo>
                  <a:lnTo>
                    <a:pt x="84" y="130"/>
                  </a:lnTo>
                  <a:lnTo>
                    <a:pt x="106" y="134"/>
                  </a:lnTo>
                  <a:lnTo>
                    <a:pt x="128" y="134"/>
                  </a:lnTo>
                  <a:lnTo>
                    <a:pt x="150" y="130"/>
                  </a:lnTo>
                  <a:lnTo>
                    <a:pt x="172" y="124"/>
                  </a:lnTo>
                  <a:lnTo>
                    <a:pt x="192" y="116"/>
                  </a:lnTo>
                  <a:lnTo>
                    <a:pt x="210" y="104"/>
                  </a:lnTo>
                  <a:lnTo>
                    <a:pt x="224" y="88"/>
                  </a:lnTo>
                  <a:lnTo>
                    <a:pt x="236" y="72"/>
                  </a:lnTo>
                  <a:lnTo>
                    <a:pt x="246" y="52"/>
                  </a:lnTo>
                  <a:lnTo>
                    <a:pt x="248" y="42"/>
                  </a:lnTo>
                  <a:lnTo>
                    <a:pt x="250" y="30"/>
                  </a:lnTo>
                  <a:lnTo>
                    <a:pt x="250" y="18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2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0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28"/>
                  </a:lnTo>
                  <a:lnTo>
                    <a:pt x="232" y="48"/>
                  </a:lnTo>
                  <a:lnTo>
                    <a:pt x="224" y="66"/>
                  </a:lnTo>
                  <a:lnTo>
                    <a:pt x="214" y="80"/>
                  </a:lnTo>
                  <a:lnTo>
                    <a:pt x="200" y="94"/>
                  </a:lnTo>
                  <a:lnTo>
                    <a:pt x="184" y="104"/>
                  </a:lnTo>
                  <a:lnTo>
                    <a:pt x="166" y="112"/>
                  </a:lnTo>
                  <a:lnTo>
                    <a:pt x="146" y="118"/>
                  </a:lnTo>
                  <a:lnTo>
                    <a:pt x="128" y="120"/>
                  </a:lnTo>
                  <a:lnTo>
                    <a:pt x="108" y="120"/>
                  </a:lnTo>
                  <a:lnTo>
                    <a:pt x="88" y="116"/>
                  </a:lnTo>
                  <a:lnTo>
                    <a:pt x="68" y="110"/>
                  </a:lnTo>
                  <a:lnTo>
                    <a:pt x="52" y="102"/>
                  </a:lnTo>
                  <a:lnTo>
                    <a:pt x="36" y="90"/>
                  </a:lnTo>
                  <a:lnTo>
                    <a:pt x="22" y="74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3A42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7">
              <a:extLst>
                <a:ext uri="{FF2B5EF4-FFF2-40B4-BE49-F238E27FC236}">
                  <a16:creationId xmlns:a16="http://schemas.microsoft.com/office/drawing/2014/main" id="{382A6DE4-481A-F97A-879D-E9C1E30EE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C9C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8">
              <a:extLst>
                <a:ext uri="{FF2B5EF4-FFF2-40B4-BE49-F238E27FC236}">
                  <a16:creationId xmlns:a16="http://schemas.microsoft.com/office/drawing/2014/main" id="{41AF3F77-B8E1-0753-1BDB-3B1FC0B44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3027363"/>
              <a:ext cx="88900" cy="155575"/>
            </a:xfrm>
            <a:custGeom>
              <a:avLst/>
              <a:gdLst>
                <a:gd name="T0" fmla="*/ 22 w 56"/>
                <a:gd name="T1" fmla="*/ 0 h 98"/>
                <a:gd name="T2" fmla="*/ 22 w 56"/>
                <a:gd name="T3" fmla="*/ 0 h 98"/>
                <a:gd name="T4" fmla="*/ 12 w 56"/>
                <a:gd name="T5" fmla="*/ 0 h 98"/>
                <a:gd name="T6" fmla="*/ 6 w 56"/>
                <a:gd name="T7" fmla="*/ 6 h 98"/>
                <a:gd name="T8" fmla="*/ 2 w 56"/>
                <a:gd name="T9" fmla="*/ 10 h 98"/>
                <a:gd name="T10" fmla="*/ 0 w 56"/>
                <a:gd name="T11" fmla="*/ 14 h 98"/>
                <a:gd name="T12" fmla="*/ 0 w 56"/>
                <a:gd name="T13" fmla="*/ 20 h 98"/>
                <a:gd name="T14" fmla="*/ 0 w 56"/>
                <a:gd name="T15" fmla="*/ 24 h 98"/>
                <a:gd name="T16" fmla="*/ 0 w 56"/>
                <a:gd name="T17" fmla="*/ 24 h 98"/>
                <a:gd name="T18" fmla="*/ 16 w 56"/>
                <a:gd name="T19" fmla="*/ 82 h 98"/>
                <a:gd name="T20" fmla="*/ 16 w 56"/>
                <a:gd name="T21" fmla="*/ 82 h 98"/>
                <a:gd name="T22" fmla="*/ 18 w 56"/>
                <a:gd name="T23" fmla="*/ 90 h 98"/>
                <a:gd name="T24" fmla="*/ 24 w 56"/>
                <a:gd name="T25" fmla="*/ 94 h 98"/>
                <a:gd name="T26" fmla="*/ 28 w 56"/>
                <a:gd name="T27" fmla="*/ 96 h 98"/>
                <a:gd name="T28" fmla="*/ 34 w 56"/>
                <a:gd name="T29" fmla="*/ 98 h 98"/>
                <a:gd name="T30" fmla="*/ 34 w 56"/>
                <a:gd name="T31" fmla="*/ 98 h 98"/>
                <a:gd name="T32" fmla="*/ 44 w 56"/>
                <a:gd name="T33" fmla="*/ 96 h 98"/>
                <a:gd name="T34" fmla="*/ 52 w 56"/>
                <a:gd name="T35" fmla="*/ 90 h 98"/>
                <a:gd name="T36" fmla="*/ 54 w 56"/>
                <a:gd name="T37" fmla="*/ 86 h 98"/>
                <a:gd name="T38" fmla="*/ 56 w 56"/>
                <a:gd name="T39" fmla="*/ 82 h 98"/>
                <a:gd name="T40" fmla="*/ 56 w 56"/>
                <a:gd name="T41" fmla="*/ 78 h 98"/>
                <a:gd name="T42" fmla="*/ 56 w 56"/>
                <a:gd name="T43" fmla="*/ 72 h 98"/>
                <a:gd name="T44" fmla="*/ 56 w 56"/>
                <a:gd name="T45" fmla="*/ 72 h 98"/>
                <a:gd name="T46" fmla="*/ 40 w 56"/>
                <a:gd name="T47" fmla="*/ 14 h 98"/>
                <a:gd name="T48" fmla="*/ 40 w 56"/>
                <a:gd name="T49" fmla="*/ 14 h 98"/>
                <a:gd name="T50" fmla="*/ 38 w 56"/>
                <a:gd name="T51" fmla="*/ 8 h 98"/>
                <a:gd name="T52" fmla="*/ 32 w 56"/>
                <a:gd name="T53" fmla="*/ 2 h 98"/>
                <a:gd name="T54" fmla="*/ 28 w 56"/>
                <a:gd name="T55" fmla="*/ 0 h 98"/>
                <a:gd name="T56" fmla="*/ 22 w 56"/>
                <a:gd name="T5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98">
                  <a:moveTo>
                    <a:pt x="22" y="0"/>
                  </a:moveTo>
                  <a:lnTo>
                    <a:pt x="22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8" y="90"/>
                  </a:lnTo>
                  <a:lnTo>
                    <a:pt x="24" y="94"/>
                  </a:lnTo>
                  <a:lnTo>
                    <a:pt x="28" y="96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44" y="96"/>
                  </a:lnTo>
                  <a:lnTo>
                    <a:pt x="52" y="90"/>
                  </a:lnTo>
                  <a:lnTo>
                    <a:pt x="54" y="86"/>
                  </a:lnTo>
                  <a:lnTo>
                    <a:pt x="56" y="82"/>
                  </a:lnTo>
                  <a:lnTo>
                    <a:pt x="56" y="78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79">
              <a:extLst>
                <a:ext uri="{FF2B5EF4-FFF2-40B4-BE49-F238E27FC236}">
                  <a16:creationId xmlns:a16="http://schemas.microsoft.com/office/drawing/2014/main" id="{0155CD92-BA8E-3970-F02C-5EE3453A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EDBF656-F5AB-F436-F0F8-272654ED1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13" y="3363913"/>
              <a:ext cx="127000" cy="130175"/>
            </a:xfrm>
            <a:custGeom>
              <a:avLst/>
              <a:gdLst>
                <a:gd name="T0" fmla="*/ 40 w 80"/>
                <a:gd name="T1" fmla="*/ 0 h 82"/>
                <a:gd name="T2" fmla="*/ 40 w 80"/>
                <a:gd name="T3" fmla="*/ 0 h 82"/>
                <a:gd name="T4" fmla="*/ 32 w 80"/>
                <a:gd name="T5" fmla="*/ 0 h 82"/>
                <a:gd name="T6" fmla="*/ 24 w 80"/>
                <a:gd name="T7" fmla="*/ 4 h 82"/>
                <a:gd name="T8" fmla="*/ 16 w 80"/>
                <a:gd name="T9" fmla="*/ 8 h 82"/>
                <a:gd name="T10" fmla="*/ 10 w 80"/>
                <a:gd name="T11" fmla="*/ 12 h 82"/>
                <a:gd name="T12" fmla="*/ 6 w 80"/>
                <a:gd name="T13" fmla="*/ 18 h 82"/>
                <a:gd name="T14" fmla="*/ 4 w 80"/>
                <a:gd name="T15" fmla="*/ 26 h 82"/>
                <a:gd name="T16" fmla="*/ 2 w 80"/>
                <a:gd name="T17" fmla="*/ 32 h 82"/>
                <a:gd name="T18" fmla="*/ 0 w 80"/>
                <a:gd name="T19" fmla="*/ 40 h 82"/>
                <a:gd name="T20" fmla="*/ 2 w 80"/>
                <a:gd name="T21" fmla="*/ 48 h 82"/>
                <a:gd name="T22" fmla="*/ 4 w 80"/>
                <a:gd name="T23" fmla="*/ 56 h 82"/>
                <a:gd name="T24" fmla="*/ 6 w 80"/>
                <a:gd name="T25" fmla="*/ 62 h 82"/>
                <a:gd name="T26" fmla="*/ 10 w 80"/>
                <a:gd name="T27" fmla="*/ 68 h 82"/>
                <a:gd name="T28" fmla="*/ 16 w 80"/>
                <a:gd name="T29" fmla="*/ 74 h 82"/>
                <a:gd name="T30" fmla="*/ 24 w 80"/>
                <a:gd name="T31" fmla="*/ 78 h 82"/>
                <a:gd name="T32" fmla="*/ 32 w 80"/>
                <a:gd name="T33" fmla="*/ 80 h 82"/>
                <a:gd name="T34" fmla="*/ 40 w 80"/>
                <a:gd name="T35" fmla="*/ 82 h 82"/>
                <a:gd name="T36" fmla="*/ 40 w 80"/>
                <a:gd name="T37" fmla="*/ 82 h 82"/>
                <a:gd name="T38" fmla="*/ 50 w 80"/>
                <a:gd name="T39" fmla="*/ 80 h 82"/>
                <a:gd name="T40" fmla="*/ 58 w 80"/>
                <a:gd name="T41" fmla="*/ 78 h 82"/>
                <a:gd name="T42" fmla="*/ 64 w 80"/>
                <a:gd name="T43" fmla="*/ 74 h 82"/>
                <a:gd name="T44" fmla="*/ 70 w 80"/>
                <a:gd name="T45" fmla="*/ 68 h 82"/>
                <a:gd name="T46" fmla="*/ 74 w 80"/>
                <a:gd name="T47" fmla="*/ 62 h 82"/>
                <a:gd name="T48" fmla="*/ 78 w 80"/>
                <a:gd name="T49" fmla="*/ 56 h 82"/>
                <a:gd name="T50" fmla="*/ 80 w 80"/>
                <a:gd name="T51" fmla="*/ 48 h 82"/>
                <a:gd name="T52" fmla="*/ 80 w 80"/>
                <a:gd name="T53" fmla="*/ 40 h 82"/>
                <a:gd name="T54" fmla="*/ 80 w 80"/>
                <a:gd name="T55" fmla="*/ 32 h 82"/>
                <a:gd name="T56" fmla="*/ 78 w 80"/>
                <a:gd name="T57" fmla="*/ 26 h 82"/>
                <a:gd name="T58" fmla="*/ 74 w 80"/>
                <a:gd name="T59" fmla="*/ 18 h 82"/>
                <a:gd name="T60" fmla="*/ 70 w 80"/>
                <a:gd name="T61" fmla="*/ 12 h 82"/>
                <a:gd name="T62" fmla="*/ 64 w 80"/>
                <a:gd name="T63" fmla="*/ 8 h 82"/>
                <a:gd name="T64" fmla="*/ 58 w 80"/>
                <a:gd name="T65" fmla="*/ 4 h 82"/>
                <a:gd name="T66" fmla="*/ 50 w 80"/>
                <a:gd name="T67" fmla="*/ 0 h 82"/>
                <a:gd name="T68" fmla="*/ 40 w 80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2">
                  <a:moveTo>
                    <a:pt x="40" y="0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4" y="26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6"/>
                  </a:lnTo>
                  <a:lnTo>
                    <a:pt x="6" y="62"/>
                  </a:lnTo>
                  <a:lnTo>
                    <a:pt x="10" y="68"/>
                  </a:lnTo>
                  <a:lnTo>
                    <a:pt x="16" y="74"/>
                  </a:lnTo>
                  <a:lnTo>
                    <a:pt x="24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74"/>
                  </a:lnTo>
                  <a:lnTo>
                    <a:pt x="70" y="68"/>
                  </a:lnTo>
                  <a:lnTo>
                    <a:pt x="74" y="62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B2E95436-A342-A579-23BD-E71D480B3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3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2">
              <a:extLst>
                <a:ext uri="{FF2B5EF4-FFF2-40B4-BE49-F238E27FC236}">
                  <a16:creationId xmlns:a16="http://schemas.microsoft.com/office/drawing/2014/main" id="{1F818AA7-9198-86CF-8D27-9919885EE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0238"/>
              <a:ext cx="123825" cy="130175"/>
            </a:xfrm>
            <a:custGeom>
              <a:avLst/>
              <a:gdLst>
                <a:gd name="T0" fmla="*/ 38 w 78"/>
                <a:gd name="T1" fmla="*/ 0 h 82"/>
                <a:gd name="T2" fmla="*/ 38 w 78"/>
                <a:gd name="T3" fmla="*/ 0 h 82"/>
                <a:gd name="T4" fmla="*/ 30 w 78"/>
                <a:gd name="T5" fmla="*/ 0 h 82"/>
                <a:gd name="T6" fmla="*/ 22 w 78"/>
                <a:gd name="T7" fmla="*/ 2 h 82"/>
                <a:gd name="T8" fmla="*/ 14 w 78"/>
                <a:gd name="T9" fmla="*/ 6 h 82"/>
                <a:gd name="T10" fmla="*/ 8 w 78"/>
                <a:gd name="T11" fmla="*/ 12 h 82"/>
                <a:gd name="T12" fmla="*/ 4 w 78"/>
                <a:gd name="T13" fmla="*/ 18 h 82"/>
                <a:gd name="T14" fmla="*/ 2 w 78"/>
                <a:gd name="T15" fmla="*/ 26 h 82"/>
                <a:gd name="T16" fmla="*/ 0 w 78"/>
                <a:gd name="T17" fmla="*/ 32 h 82"/>
                <a:gd name="T18" fmla="*/ 0 w 78"/>
                <a:gd name="T19" fmla="*/ 40 h 82"/>
                <a:gd name="T20" fmla="*/ 0 w 78"/>
                <a:gd name="T21" fmla="*/ 48 h 82"/>
                <a:gd name="T22" fmla="*/ 2 w 78"/>
                <a:gd name="T23" fmla="*/ 56 h 82"/>
                <a:gd name="T24" fmla="*/ 4 w 78"/>
                <a:gd name="T25" fmla="*/ 62 h 82"/>
                <a:gd name="T26" fmla="*/ 8 w 78"/>
                <a:gd name="T27" fmla="*/ 68 h 82"/>
                <a:gd name="T28" fmla="*/ 14 w 78"/>
                <a:gd name="T29" fmla="*/ 74 h 82"/>
                <a:gd name="T30" fmla="*/ 22 w 78"/>
                <a:gd name="T31" fmla="*/ 78 h 82"/>
                <a:gd name="T32" fmla="*/ 30 w 78"/>
                <a:gd name="T33" fmla="*/ 80 h 82"/>
                <a:gd name="T34" fmla="*/ 38 w 78"/>
                <a:gd name="T35" fmla="*/ 82 h 82"/>
                <a:gd name="T36" fmla="*/ 38 w 78"/>
                <a:gd name="T37" fmla="*/ 82 h 82"/>
                <a:gd name="T38" fmla="*/ 48 w 78"/>
                <a:gd name="T39" fmla="*/ 80 h 82"/>
                <a:gd name="T40" fmla="*/ 56 w 78"/>
                <a:gd name="T41" fmla="*/ 78 h 82"/>
                <a:gd name="T42" fmla="*/ 62 w 78"/>
                <a:gd name="T43" fmla="*/ 74 h 82"/>
                <a:gd name="T44" fmla="*/ 68 w 78"/>
                <a:gd name="T45" fmla="*/ 68 h 82"/>
                <a:gd name="T46" fmla="*/ 72 w 78"/>
                <a:gd name="T47" fmla="*/ 62 h 82"/>
                <a:gd name="T48" fmla="*/ 76 w 78"/>
                <a:gd name="T49" fmla="*/ 56 h 82"/>
                <a:gd name="T50" fmla="*/ 78 w 78"/>
                <a:gd name="T51" fmla="*/ 48 h 82"/>
                <a:gd name="T52" fmla="*/ 78 w 78"/>
                <a:gd name="T53" fmla="*/ 40 h 82"/>
                <a:gd name="T54" fmla="*/ 78 w 78"/>
                <a:gd name="T55" fmla="*/ 32 h 82"/>
                <a:gd name="T56" fmla="*/ 76 w 78"/>
                <a:gd name="T57" fmla="*/ 26 h 82"/>
                <a:gd name="T58" fmla="*/ 72 w 78"/>
                <a:gd name="T59" fmla="*/ 18 h 82"/>
                <a:gd name="T60" fmla="*/ 68 w 78"/>
                <a:gd name="T61" fmla="*/ 12 h 82"/>
                <a:gd name="T62" fmla="*/ 62 w 78"/>
                <a:gd name="T63" fmla="*/ 6 h 82"/>
                <a:gd name="T64" fmla="*/ 56 w 78"/>
                <a:gd name="T65" fmla="*/ 2 h 82"/>
                <a:gd name="T66" fmla="*/ 48 w 78"/>
                <a:gd name="T67" fmla="*/ 0 h 82"/>
                <a:gd name="T68" fmla="*/ 38 w 78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82">
                  <a:moveTo>
                    <a:pt x="38" y="0"/>
                  </a:moveTo>
                  <a:lnTo>
                    <a:pt x="38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4" y="6"/>
                  </a:lnTo>
                  <a:lnTo>
                    <a:pt x="8" y="12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4" y="62"/>
                  </a:lnTo>
                  <a:lnTo>
                    <a:pt x="8" y="68"/>
                  </a:lnTo>
                  <a:lnTo>
                    <a:pt x="14" y="74"/>
                  </a:lnTo>
                  <a:lnTo>
                    <a:pt x="22" y="78"/>
                  </a:lnTo>
                  <a:lnTo>
                    <a:pt x="30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62" y="74"/>
                  </a:lnTo>
                  <a:lnTo>
                    <a:pt x="68" y="68"/>
                  </a:lnTo>
                  <a:lnTo>
                    <a:pt x="72" y="62"/>
                  </a:lnTo>
                  <a:lnTo>
                    <a:pt x="76" y="56"/>
                  </a:lnTo>
                  <a:lnTo>
                    <a:pt x="78" y="48"/>
                  </a:lnTo>
                  <a:lnTo>
                    <a:pt x="78" y="40"/>
                  </a:lnTo>
                  <a:lnTo>
                    <a:pt x="78" y="32"/>
                  </a:lnTo>
                  <a:lnTo>
                    <a:pt x="76" y="26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3">
              <a:extLst>
                <a:ext uri="{FF2B5EF4-FFF2-40B4-BE49-F238E27FC236}">
                  <a16:creationId xmlns:a16="http://schemas.microsoft.com/office/drawing/2014/main" id="{B2B1DF6C-CB4A-D005-6D18-52B99E953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5CCB1AD0-E087-D30C-296A-EBC654E57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8" y="1397000"/>
              <a:ext cx="3070225" cy="2459038"/>
            </a:xfrm>
            <a:custGeom>
              <a:avLst/>
              <a:gdLst>
                <a:gd name="T0" fmla="*/ 1272 w 1934"/>
                <a:gd name="T1" fmla="*/ 607 h 1549"/>
                <a:gd name="T2" fmla="*/ 1254 w 1934"/>
                <a:gd name="T3" fmla="*/ 671 h 1549"/>
                <a:gd name="T4" fmla="*/ 1220 w 1934"/>
                <a:gd name="T5" fmla="*/ 727 h 1549"/>
                <a:gd name="T6" fmla="*/ 1172 w 1934"/>
                <a:gd name="T7" fmla="*/ 779 h 1549"/>
                <a:gd name="T8" fmla="*/ 1052 w 1934"/>
                <a:gd name="T9" fmla="*/ 871 h 1549"/>
                <a:gd name="T10" fmla="*/ 870 w 1934"/>
                <a:gd name="T11" fmla="*/ 973 h 1549"/>
                <a:gd name="T12" fmla="*/ 710 w 1934"/>
                <a:gd name="T13" fmla="*/ 1061 h 1549"/>
                <a:gd name="T14" fmla="*/ 612 w 1934"/>
                <a:gd name="T15" fmla="*/ 1137 h 1549"/>
                <a:gd name="T16" fmla="*/ 536 w 1934"/>
                <a:gd name="T17" fmla="*/ 1213 h 1549"/>
                <a:gd name="T18" fmla="*/ 490 w 1934"/>
                <a:gd name="T19" fmla="*/ 1295 h 1549"/>
                <a:gd name="T20" fmla="*/ 474 w 1934"/>
                <a:gd name="T21" fmla="*/ 1389 h 1549"/>
                <a:gd name="T22" fmla="*/ 494 w 1934"/>
                <a:gd name="T23" fmla="*/ 1505 h 1549"/>
                <a:gd name="T24" fmla="*/ 478 w 1934"/>
                <a:gd name="T25" fmla="*/ 1545 h 1549"/>
                <a:gd name="T26" fmla="*/ 392 w 1934"/>
                <a:gd name="T27" fmla="*/ 1523 h 1549"/>
                <a:gd name="T28" fmla="*/ 314 w 1934"/>
                <a:gd name="T29" fmla="*/ 1491 h 1549"/>
                <a:gd name="T30" fmla="*/ 244 w 1934"/>
                <a:gd name="T31" fmla="*/ 1449 h 1549"/>
                <a:gd name="T32" fmla="*/ 182 w 1934"/>
                <a:gd name="T33" fmla="*/ 1399 h 1549"/>
                <a:gd name="T34" fmla="*/ 130 w 1934"/>
                <a:gd name="T35" fmla="*/ 1343 h 1549"/>
                <a:gd name="T36" fmla="*/ 88 w 1934"/>
                <a:gd name="T37" fmla="*/ 1277 h 1549"/>
                <a:gd name="T38" fmla="*/ 34 w 1934"/>
                <a:gd name="T39" fmla="*/ 1153 h 1549"/>
                <a:gd name="T40" fmla="*/ 4 w 1934"/>
                <a:gd name="T41" fmla="*/ 987 h 1549"/>
                <a:gd name="T42" fmla="*/ 2 w 1934"/>
                <a:gd name="T43" fmla="*/ 871 h 1549"/>
                <a:gd name="T44" fmla="*/ 14 w 1934"/>
                <a:gd name="T45" fmla="*/ 721 h 1549"/>
                <a:gd name="T46" fmla="*/ 40 w 1934"/>
                <a:gd name="T47" fmla="*/ 587 h 1549"/>
                <a:gd name="T48" fmla="*/ 82 w 1934"/>
                <a:gd name="T49" fmla="*/ 474 h 1549"/>
                <a:gd name="T50" fmla="*/ 134 w 1934"/>
                <a:gd name="T51" fmla="*/ 376 h 1549"/>
                <a:gd name="T52" fmla="*/ 196 w 1934"/>
                <a:gd name="T53" fmla="*/ 292 h 1549"/>
                <a:gd name="T54" fmla="*/ 268 w 1934"/>
                <a:gd name="T55" fmla="*/ 222 h 1549"/>
                <a:gd name="T56" fmla="*/ 346 w 1934"/>
                <a:gd name="T57" fmla="*/ 164 h 1549"/>
                <a:gd name="T58" fmla="*/ 432 w 1934"/>
                <a:gd name="T59" fmla="*/ 118 h 1549"/>
                <a:gd name="T60" fmla="*/ 580 w 1934"/>
                <a:gd name="T61" fmla="*/ 64 h 1549"/>
                <a:gd name="T62" fmla="*/ 744 w 1934"/>
                <a:gd name="T63" fmla="*/ 28 h 1549"/>
                <a:gd name="T64" fmla="*/ 922 w 1934"/>
                <a:gd name="T65" fmla="*/ 2 h 1549"/>
                <a:gd name="T66" fmla="*/ 1042 w 1934"/>
                <a:gd name="T67" fmla="*/ 0 h 1549"/>
                <a:gd name="T68" fmla="*/ 1164 w 1934"/>
                <a:gd name="T69" fmla="*/ 12 h 1549"/>
                <a:gd name="T70" fmla="*/ 1344 w 1934"/>
                <a:gd name="T71" fmla="*/ 50 h 1549"/>
                <a:gd name="T72" fmla="*/ 1444 w 1934"/>
                <a:gd name="T73" fmla="*/ 82 h 1549"/>
                <a:gd name="T74" fmla="*/ 1576 w 1934"/>
                <a:gd name="T75" fmla="*/ 156 h 1549"/>
                <a:gd name="T76" fmla="*/ 1690 w 1934"/>
                <a:gd name="T77" fmla="*/ 254 h 1549"/>
                <a:gd name="T78" fmla="*/ 1784 w 1934"/>
                <a:gd name="T79" fmla="*/ 372 h 1549"/>
                <a:gd name="T80" fmla="*/ 1856 w 1934"/>
                <a:gd name="T81" fmla="*/ 503 h 1549"/>
                <a:gd name="T82" fmla="*/ 1906 w 1934"/>
                <a:gd name="T83" fmla="*/ 645 h 1549"/>
                <a:gd name="T84" fmla="*/ 1932 w 1934"/>
                <a:gd name="T85" fmla="*/ 791 h 1549"/>
                <a:gd name="T86" fmla="*/ 1932 w 1934"/>
                <a:gd name="T87" fmla="*/ 939 h 1549"/>
                <a:gd name="T88" fmla="*/ 1904 w 1934"/>
                <a:gd name="T89" fmla="*/ 1081 h 1549"/>
                <a:gd name="T90" fmla="*/ 1850 w 1934"/>
                <a:gd name="T91" fmla="*/ 1215 h 1549"/>
                <a:gd name="T92" fmla="*/ 1766 w 1934"/>
                <a:gd name="T93" fmla="*/ 1335 h 1549"/>
                <a:gd name="T94" fmla="*/ 1710 w 1934"/>
                <a:gd name="T95" fmla="*/ 1395 h 1549"/>
                <a:gd name="T96" fmla="*/ 1632 w 1934"/>
                <a:gd name="T97" fmla="*/ 1459 h 1549"/>
                <a:gd name="T98" fmla="*/ 1540 w 1934"/>
                <a:gd name="T99" fmla="*/ 1501 h 1549"/>
                <a:gd name="T100" fmla="*/ 1590 w 1934"/>
                <a:gd name="T101" fmla="*/ 1457 h 1549"/>
                <a:gd name="T102" fmla="*/ 1650 w 1934"/>
                <a:gd name="T103" fmla="*/ 1389 h 1549"/>
                <a:gd name="T104" fmla="*/ 1694 w 1934"/>
                <a:gd name="T105" fmla="*/ 1317 h 1549"/>
                <a:gd name="T106" fmla="*/ 1724 w 1934"/>
                <a:gd name="T107" fmla="*/ 1239 h 1549"/>
                <a:gd name="T108" fmla="*/ 1738 w 1934"/>
                <a:gd name="T109" fmla="*/ 1151 h 1549"/>
                <a:gd name="T110" fmla="*/ 1740 w 1934"/>
                <a:gd name="T111" fmla="*/ 1085 h 1549"/>
                <a:gd name="T112" fmla="*/ 1734 w 1934"/>
                <a:gd name="T113" fmla="*/ 1013 h 1549"/>
                <a:gd name="T114" fmla="*/ 1716 w 1934"/>
                <a:gd name="T115" fmla="*/ 947 h 1549"/>
                <a:gd name="T116" fmla="*/ 1676 w 1934"/>
                <a:gd name="T117" fmla="*/ 869 h 1549"/>
                <a:gd name="T118" fmla="*/ 1590 w 1934"/>
                <a:gd name="T119" fmla="*/ 769 h 1549"/>
                <a:gd name="T120" fmla="*/ 1480 w 1934"/>
                <a:gd name="T121" fmla="*/ 687 h 1549"/>
                <a:gd name="T122" fmla="*/ 1356 w 1934"/>
                <a:gd name="T123" fmla="*/ 621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4" h="1549">
                  <a:moveTo>
                    <a:pt x="1274" y="585"/>
                  </a:moveTo>
                  <a:lnTo>
                    <a:pt x="1274" y="585"/>
                  </a:lnTo>
                  <a:lnTo>
                    <a:pt x="1272" y="607"/>
                  </a:lnTo>
                  <a:lnTo>
                    <a:pt x="1268" y="629"/>
                  </a:lnTo>
                  <a:lnTo>
                    <a:pt x="1262" y="649"/>
                  </a:lnTo>
                  <a:lnTo>
                    <a:pt x="1254" y="671"/>
                  </a:lnTo>
                  <a:lnTo>
                    <a:pt x="1244" y="691"/>
                  </a:lnTo>
                  <a:lnTo>
                    <a:pt x="1232" y="709"/>
                  </a:lnTo>
                  <a:lnTo>
                    <a:pt x="1220" y="727"/>
                  </a:lnTo>
                  <a:lnTo>
                    <a:pt x="1206" y="745"/>
                  </a:lnTo>
                  <a:lnTo>
                    <a:pt x="1190" y="763"/>
                  </a:lnTo>
                  <a:lnTo>
                    <a:pt x="1172" y="779"/>
                  </a:lnTo>
                  <a:lnTo>
                    <a:pt x="1136" y="813"/>
                  </a:lnTo>
                  <a:lnTo>
                    <a:pt x="1096" y="843"/>
                  </a:lnTo>
                  <a:lnTo>
                    <a:pt x="1052" y="871"/>
                  </a:lnTo>
                  <a:lnTo>
                    <a:pt x="1008" y="899"/>
                  </a:lnTo>
                  <a:lnTo>
                    <a:pt x="962" y="923"/>
                  </a:lnTo>
                  <a:lnTo>
                    <a:pt x="870" y="973"/>
                  </a:lnTo>
                  <a:lnTo>
                    <a:pt x="784" y="1017"/>
                  </a:lnTo>
                  <a:lnTo>
                    <a:pt x="746" y="1039"/>
                  </a:lnTo>
                  <a:lnTo>
                    <a:pt x="710" y="1061"/>
                  </a:lnTo>
                  <a:lnTo>
                    <a:pt x="710" y="1061"/>
                  </a:lnTo>
                  <a:lnTo>
                    <a:pt x="642" y="1113"/>
                  </a:lnTo>
                  <a:lnTo>
                    <a:pt x="612" y="1137"/>
                  </a:lnTo>
                  <a:lnTo>
                    <a:pt x="584" y="1163"/>
                  </a:lnTo>
                  <a:lnTo>
                    <a:pt x="558" y="1187"/>
                  </a:lnTo>
                  <a:lnTo>
                    <a:pt x="536" y="1213"/>
                  </a:lnTo>
                  <a:lnTo>
                    <a:pt x="518" y="1239"/>
                  </a:lnTo>
                  <a:lnTo>
                    <a:pt x="502" y="1267"/>
                  </a:lnTo>
                  <a:lnTo>
                    <a:pt x="490" y="1295"/>
                  </a:lnTo>
                  <a:lnTo>
                    <a:pt x="480" y="1325"/>
                  </a:lnTo>
                  <a:lnTo>
                    <a:pt x="476" y="1357"/>
                  </a:lnTo>
                  <a:lnTo>
                    <a:pt x="474" y="1389"/>
                  </a:lnTo>
                  <a:lnTo>
                    <a:pt x="476" y="1425"/>
                  </a:lnTo>
                  <a:lnTo>
                    <a:pt x="482" y="1465"/>
                  </a:lnTo>
                  <a:lnTo>
                    <a:pt x="494" y="1505"/>
                  </a:lnTo>
                  <a:lnTo>
                    <a:pt x="508" y="1549"/>
                  </a:lnTo>
                  <a:lnTo>
                    <a:pt x="508" y="1549"/>
                  </a:lnTo>
                  <a:lnTo>
                    <a:pt x="478" y="1545"/>
                  </a:lnTo>
                  <a:lnTo>
                    <a:pt x="448" y="1539"/>
                  </a:lnTo>
                  <a:lnTo>
                    <a:pt x="420" y="1531"/>
                  </a:lnTo>
                  <a:lnTo>
                    <a:pt x="392" y="1523"/>
                  </a:lnTo>
                  <a:lnTo>
                    <a:pt x="364" y="1513"/>
                  </a:lnTo>
                  <a:lnTo>
                    <a:pt x="338" y="1503"/>
                  </a:lnTo>
                  <a:lnTo>
                    <a:pt x="314" y="1491"/>
                  </a:lnTo>
                  <a:lnTo>
                    <a:pt x="288" y="1479"/>
                  </a:lnTo>
                  <a:lnTo>
                    <a:pt x="266" y="1465"/>
                  </a:lnTo>
                  <a:lnTo>
                    <a:pt x="244" y="1449"/>
                  </a:lnTo>
                  <a:lnTo>
                    <a:pt x="222" y="1433"/>
                  </a:lnTo>
                  <a:lnTo>
                    <a:pt x="202" y="1417"/>
                  </a:lnTo>
                  <a:lnTo>
                    <a:pt x="182" y="1399"/>
                  </a:lnTo>
                  <a:lnTo>
                    <a:pt x="164" y="1381"/>
                  </a:lnTo>
                  <a:lnTo>
                    <a:pt x="146" y="1363"/>
                  </a:lnTo>
                  <a:lnTo>
                    <a:pt x="130" y="1343"/>
                  </a:lnTo>
                  <a:lnTo>
                    <a:pt x="116" y="1321"/>
                  </a:lnTo>
                  <a:lnTo>
                    <a:pt x="100" y="1299"/>
                  </a:lnTo>
                  <a:lnTo>
                    <a:pt x="88" y="1277"/>
                  </a:lnTo>
                  <a:lnTo>
                    <a:pt x="74" y="1253"/>
                  </a:lnTo>
                  <a:lnTo>
                    <a:pt x="52" y="1205"/>
                  </a:lnTo>
                  <a:lnTo>
                    <a:pt x="34" y="1153"/>
                  </a:lnTo>
                  <a:lnTo>
                    <a:pt x="20" y="1101"/>
                  </a:lnTo>
                  <a:lnTo>
                    <a:pt x="10" y="1045"/>
                  </a:lnTo>
                  <a:lnTo>
                    <a:pt x="4" y="987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2" y="871"/>
                  </a:lnTo>
                  <a:lnTo>
                    <a:pt x="4" y="819"/>
                  </a:lnTo>
                  <a:lnTo>
                    <a:pt x="8" y="769"/>
                  </a:lnTo>
                  <a:lnTo>
                    <a:pt x="14" y="721"/>
                  </a:lnTo>
                  <a:lnTo>
                    <a:pt x="22" y="675"/>
                  </a:lnTo>
                  <a:lnTo>
                    <a:pt x="30" y="629"/>
                  </a:lnTo>
                  <a:lnTo>
                    <a:pt x="40" y="587"/>
                  </a:lnTo>
                  <a:lnTo>
                    <a:pt x="52" y="547"/>
                  </a:lnTo>
                  <a:lnTo>
                    <a:pt x="66" y="509"/>
                  </a:lnTo>
                  <a:lnTo>
                    <a:pt x="82" y="474"/>
                  </a:lnTo>
                  <a:lnTo>
                    <a:pt x="98" y="440"/>
                  </a:lnTo>
                  <a:lnTo>
                    <a:pt x="116" y="406"/>
                  </a:lnTo>
                  <a:lnTo>
                    <a:pt x="134" y="376"/>
                  </a:lnTo>
                  <a:lnTo>
                    <a:pt x="154" y="346"/>
                  </a:lnTo>
                  <a:lnTo>
                    <a:pt x="174" y="318"/>
                  </a:lnTo>
                  <a:lnTo>
                    <a:pt x="196" y="292"/>
                  </a:lnTo>
                  <a:lnTo>
                    <a:pt x="220" y="268"/>
                  </a:lnTo>
                  <a:lnTo>
                    <a:pt x="244" y="244"/>
                  </a:lnTo>
                  <a:lnTo>
                    <a:pt x="268" y="222"/>
                  </a:lnTo>
                  <a:lnTo>
                    <a:pt x="294" y="202"/>
                  </a:lnTo>
                  <a:lnTo>
                    <a:pt x="320" y="182"/>
                  </a:lnTo>
                  <a:lnTo>
                    <a:pt x="346" y="164"/>
                  </a:lnTo>
                  <a:lnTo>
                    <a:pt x="374" y="148"/>
                  </a:lnTo>
                  <a:lnTo>
                    <a:pt x="402" y="134"/>
                  </a:lnTo>
                  <a:lnTo>
                    <a:pt x="432" y="118"/>
                  </a:lnTo>
                  <a:lnTo>
                    <a:pt x="460" y="106"/>
                  </a:lnTo>
                  <a:lnTo>
                    <a:pt x="520" y="82"/>
                  </a:lnTo>
                  <a:lnTo>
                    <a:pt x="580" y="64"/>
                  </a:lnTo>
                  <a:lnTo>
                    <a:pt x="642" y="48"/>
                  </a:lnTo>
                  <a:lnTo>
                    <a:pt x="642" y="48"/>
                  </a:lnTo>
                  <a:lnTo>
                    <a:pt x="744" y="28"/>
                  </a:lnTo>
                  <a:lnTo>
                    <a:pt x="836" y="12"/>
                  </a:lnTo>
                  <a:lnTo>
                    <a:pt x="880" y="6"/>
                  </a:lnTo>
                  <a:lnTo>
                    <a:pt x="922" y="2"/>
                  </a:lnTo>
                  <a:lnTo>
                    <a:pt x="962" y="0"/>
                  </a:lnTo>
                  <a:lnTo>
                    <a:pt x="1002" y="0"/>
                  </a:lnTo>
                  <a:lnTo>
                    <a:pt x="1042" y="0"/>
                  </a:lnTo>
                  <a:lnTo>
                    <a:pt x="1082" y="2"/>
                  </a:lnTo>
                  <a:lnTo>
                    <a:pt x="1124" y="6"/>
                  </a:lnTo>
                  <a:lnTo>
                    <a:pt x="1164" y="12"/>
                  </a:lnTo>
                  <a:lnTo>
                    <a:pt x="1206" y="18"/>
                  </a:lnTo>
                  <a:lnTo>
                    <a:pt x="1250" y="28"/>
                  </a:lnTo>
                  <a:lnTo>
                    <a:pt x="1344" y="50"/>
                  </a:lnTo>
                  <a:lnTo>
                    <a:pt x="1344" y="50"/>
                  </a:lnTo>
                  <a:lnTo>
                    <a:pt x="1394" y="64"/>
                  </a:lnTo>
                  <a:lnTo>
                    <a:pt x="1444" y="82"/>
                  </a:lnTo>
                  <a:lnTo>
                    <a:pt x="1490" y="104"/>
                  </a:lnTo>
                  <a:lnTo>
                    <a:pt x="1534" y="130"/>
                  </a:lnTo>
                  <a:lnTo>
                    <a:pt x="1576" y="156"/>
                  </a:lnTo>
                  <a:lnTo>
                    <a:pt x="1616" y="186"/>
                  </a:lnTo>
                  <a:lnTo>
                    <a:pt x="1654" y="220"/>
                  </a:lnTo>
                  <a:lnTo>
                    <a:pt x="1690" y="254"/>
                  </a:lnTo>
                  <a:lnTo>
                    <a:pt x="1724" y="292"/>
                  </a:lnTo>
                  <a:lnTo>
                    <a:pt x="1756" y="330"/>
                  </a:lnTo>
                  <a:lnTo>
                    <a:pt x="1784" y="372"/>
                  </a:lnTo>
                  <a:lnTo>
                    <a:pt x="1810" y="414"/>
                  </a:lnTo>
                  <a:lnTo>
                    <a:pt x="1834" y="458"/>
                  </a:lnTo>
                  <a:lnTo>
                    <a:pt x="1856" y="503"/>
                  </a:lnTo>
                  <a:lnTo>
                    <a:pt x="1876" y="549"/>
                  </a:lnTo>
                  <a:lnTo>
                    <a:pt x="1892" y="597"/>
                  </a:lnTo>
                  <a:lnTo>
                    <a:pt x="1906" y="645"/>
                  </a:lnTo>
                  <a:lnTo>
                    <a:pt x="1916" y="693"/>
                  </a:lnTo>
                  <a:lnTo>
                    <a:pt x="1926" y="743"/>
                  </a:lnTo>
                  <a:lnTo>
                    <a:pt x="1932" y="791"/>
                  </a:lnTo>
                  <a:lnTo>
                    <a:pt x="1934" y="841"/>
                  </a:lnTo>
                  <a:lnTo>
                    <a:pt x="1934" y="889"/>
                  </a:lnTo>
                  <a:lnTo>
                    <a:pt x="1932" y="939"/>
                  </a:lnTo>
                  <a:lnTo>
                    <a:pt x="1926" y="987"/>
                  </a:lnTo>
                  <a:lnTo>
                    <a:pt x="1916" y="1035"/>
                  </a:lnTo>
                  <a:lnTo>
                    <a:pt x="1904" y="1081"/>
                  </a:lnTo>
                  <a:lnTo>
                    <a:pt x="1890" y="1127"/>
                  </a:lnTo>
                  <a:lnTo>
                    <a:pt x="1872" y="1171"/>
                  </a:lnTo>
                  <a:lnTo>
                    <a:pt x="1850" y="1215"/>
                  </a:lnTo>
                  <a:lnTo>
                    <a:pt x="1826" y="1257"/>
                  </a:lnTo>
                  <a:lnTo>
                    <a:pt x="1798" y="1297"/>
                  </a:lnTo>
                  <a:lnTo>
                    <a:pt x="1766" y="1335"/>
                  </a:lnTo>
                  <a:lnTo>
                    <a:pt x="1766" y="1335"/>
                  </a:lnTo>
                  <a:lnTo>
                    <a:pt x="1738" y="1367"/>
                  </a:lnTo>
                  <a:lnTo>
                    <a:pt x="1710" y="1395"/>
                  </a:lnTo>
                  <a:lnTo>
                    <a:pt x="1684" y="1419"/>
                  </a:lnTo>
                  <a:lnTo>
                    <a:pt x="1658" y="1439"/>
                  </a:lnTo>
                  <a:lnTo>
                    <a:pt x="1632" y="1459"/>
                  </a:lnTo>
                  <a:lnTo>
                    <a:pt x="1604" y="1475"/>
                  </a:lnTo>
                  <a:lnTo>
                    <a:pt x="1574" y="1489"/>
                  </a:lnTo>
                  <a:lnTo>
                    <a:pt x="1540" y="1501"/>
                  </a:lnTo>
                  <a:lnTo>
                    <a:pt x="1540" y="1501"/>
                  </a:lnTo>
                  <a:lnTo>
                    <a:pt x="1566" y="1479"/>
                  </a:lnTo>
                  <a:lnTo>
                    <a:pt x="1590" y="1457"/>
                  </a:lnTo>
                  <a:lnTo>
                    <a:pt x="1612" y="1433"/>
                  </a:lnTo>
                  <a:lnTo>
                    <a:pt x="1632" y="1411"/>
                  </a:lnTo>
                  <a:lnTo>
                    <a:pt x="1650" y="1389"/>
                  </a:lnTo>
                  <a:lnTo>
                    <a:pt x="1668" y="1365"/>
                  </a:lnTo>
                  <a:lnTo>
                    <a:pt x="1682" y="1341"/>
                  </a:lnTo>
                  <a:lnTo>
                    <a:pt x="1694" y="1317"/>
                  </a:lnTo>
                  <a:lnTo>
                    <a:pt x="1706" y="1293"/>
                  </a:lnTo>
                  <a:lnTo>
                    <a:pt x="1716" y="1267"/>
                  </a:lnTo>
                  <a:lnTo>
                    <a:pt x="1724" y="1239"/>
                  </a:lnTo>
                  <a:lnTo>
                    <a:pt x="1730" y="1211"/>
                  </a:lnTo>
                  <a:lnTo>
                    <a:pt x="1734" y="1181"/>
                  </a:lnTo>
                  <a:lnTo>
                    <a:pt x="1738" y="1151"/>
                  </a:lnTo>
                  <a:lnTo>
                    <a:pt x="1740" y="1119"/>
                  </a:lnTo>
                  <a:lnTo>
                    <a:pt x="1740" y="1085"/>
                  </a:lnTo>
                  <a:lnTo>
                    <a:pt x="1740" y="1085"/>
                  </a:lnTo>
                  <a:lnTo>
                    <a:pt x="1740" y="1061"/>
                  </a:lnTo>
                  <a:lnTo>
                    <a:pt x="1738" y="1037"/>
                  </a:lnTo>
                  <a:lnTo>
                    <a:pt x="1734" y="1013"/>
                  </a:lnTo>
                  <a:lnTo>
                    <a:pt x="1730" y="991"/>
                  </a:lnTo>
                  <a:lnTo>
                    <a:pt x="1724" y="969"/>
                  </a:lnTo>
                  <a:lnTo>
                    <a:pt x="1716" y="947"/>
                  </a:lnTo>
                  <a:lnTo>
                    <a:pt x="1708" y="927"/>
                  </a:lnTo>
                  <a:lnTo>
                    <a:pt x="1698" y="907"/>
                  </a:lnTo>
                  <a:lnTo>
                    <a:pt x="1676" y="869"/>
                  </a:lnTo>
                  <a:lnTo>
                    <a:pt x="1650" y="833"/>
                  </a:lnTo>
                  <a:lnTo>
                    <a:pt x="1622" y="801"/>
                  </a:lnTo>
                  <a:lnTo>
                    <a:pt x="1590" y="769"/>
                  </a:lnTo>
                  <a:lnTo>
                    <a:pt x="1554" y="741"/>
                  </a:lnTo>
                  <a:lnTo>
                    <a:pt x="1518" y="713"/>
                  </a:lnTo>
                  <a:lnTo>
                    <a:pt x="1480" y="687"/>
                  </a:lnTo>
                  <a:lnTo>
                    <a:pt x="1440" y="665"/>
                  </a:lnTo>
                  <a:lnTo>
                    <a:pt x="1398" y="643"/>
                  </a:lnTo>
                  <a:lnTo>
                    <a:pt x="1356" y="621"/>
                  </a:lnTo>
                  <a:lnTo>
                    <a:pt x="1274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64F4B4EA-02BF-B2EF-271F-0110959DF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  <a:gd name="T106" fmla="*/ 676 w 688"/>
                <a:gd name="T107" fmla="*/ 382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  <a:lnTo>
                    <a:pt x="676" y="382"/>
                  </a:lnTo>
                  <a:close/>
                </a:path>
              </a:pathLst>
            </a:custGeom>
            <a:solidFill>
              <a:srgbClr val="7E4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26318D80-163B-78A2-4C68-0204D2301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3" y="917575"/>
              <a:ext cx="1092200" cy="962025"/>
            </a:xfrm>
            <a:custGeom>
              <a:avLst/>
              <a:gdLst>
                <a:gd name="T0" fmla="*/ 676 w 688"/>
                <a:gd name="T1" fmla="*/ 382 h 606"/>
                <a:gd name="T2" fmla="*/ 676 w 688"/>
                <a:gd name="T3" fmla="*/ 382 h 606"/>
                <a:gd name="T4" fmla="*/ 684 w 688"/>
                <a:gd name="T5" fmla="*/ 344 h 606"/>
                <a:gd name="T6" fmla="*/ 688 w 688"/>
                <a:gd name="T7" fmla="*/ 306 h 606"/>
                <a:gd name="T8" fmla="*/ 688 w 688"/>
                <a:gd name="T9" fmla="*/ 272 h 606"/>
                <a:gd name="T10" fmla="*/ 686 w 688"/>
                <a:gd name="T11" fmla="*/ 240 h 606"/>
                <a:gd name="T12" fmla="*/ 680 w 688"/>
                <a:gd name="T13" fmla="*/ 210 h 606"/>
                <a:gd name="T14" fmla="*/ 672 w 688"/>
                <a:gd name="T15" fmla="*/ 182 h 606"/>
                <a:gd name="T16" fmla="*/ 660 w 688"/>
                <a:gd name="T17" fmla="*/ 154 h 606"/>
                <a:gd name="T18" fmla="*/ 646 w 688"/>
                <a:gd name="T19" fmla="*/ 130 h 606"/>
                <a:gd name="T20" fmla="*/ 630 w 688"/>
                <a:gd name="T21" fmla="*/ 108 h 606"/>
                <a:gd name="T22" fmla="*/ 610 w 688"/>
                <a:gd name="T23" fmla="*/ 88 h 606"/>
                <a:gd name="T24" fmla="*/ 590 w 688"/>
                <a:gd name="T25" fmla="*/ 70 h 606"/>
                <a:gd name="T26" fmla="*/ 566 w 688"/>
                <a:gd name="T27" fmla="*/ 54 h 606"/>
                <a:gd name="T28" fmla="*/ 542 w 688"/>
                <a:gd name="T29" fmla="*/ 40 h 606"/>
                <a:gd name="T30" fmla="*/ 516 w 688"/>
                <a:gd name="T31" fmla="*/ 28 h 606"/>
                <a:gd name="T32" fmla="*/ 488 w 688"/>
                <a:gd name="T33" fmla="*/ 18 h 606"/>
                <a:gd name="T34" fmla="*/ 458 w 688"/>
                <a:gd name="T35" fmla="*/ 10 h 606"/>
                <a:gd name="T36" fmla="*/ 458 w 688"/>
                <a:gd name="T37" fmla="*/ 10 h 606"/>
                <a:gd name="T38" fmla="*/ 430 w 688"/>
                <a:gd name="T39" fmla="*/ 6 h 606"/>
                <a:gd name="T40" fmla="*/ 400 w 688"/>
                <a:gd name="T41" fmla="*/ 2 h 606"/>
                <a:gd name="T42" fmla="*/ 370 w 688"/>
                <a:gd name="T43" fmla="*/ 0 h 606"/>
                <a:gd name="T44" fmla="*/ 340 w 688"/>
                <a:gd name="T45" fmla="*/ 0 h 606"/>
                <a:gd name="T46" fmla="*/ 308 w 688"/>
                <a:gd name="T47" fmla="*/ 2 h 606"/>
                <a:gd name="T48" fmla="*/ 278 w 688"/>
                <a:gd name="T49" fmla="*/ 6 h 606"/>
                <a:gd name="T50" fmla="*/ 248 w 688"/>
                <a:gd name="T51" fmla="*/ 12 h 606"/>
                <a:gd name="T52" fmla="*/ 218 w 688"/>
                <a:gd name="T53" fmla="*/ 18 h 606"/>
                <a:gd name="T54" fmla="*/ 188 w 688"/>
                <a:gd name="T55" fmla="*/ 28 h 606"/>
                <a:gd name="T56" fmla="*/ 160 w 688"/>
                <a:gd name="T57" fmla="*/ 40 h 606"/>
                <a:gd name="T58" fmla="*/ 134 w 688"/>
                <a:gd name="T59" fmla="*/ 54 h 606"/>
                <a:gd name="T60" fmla="*/ 110 w 688"/>
                <a:gd name="T61" fmla="*/ 70 h 606"/>
                <a:gd name="T62" fmla="*/ 86 w 688"/>
                <a:gd name="T63" fmla="*/ 88 h 606"/>
                <a:gd name="T64" fmla="*/ 64 w 688"/>
                <a:gd name="T65" fmla="*/ 110 h 606"/>
                <a:gd name="T66" fmla="*/ 46 w 688"/>
                <a:gd name="T67" fmla="*/ 132 h 606"/>
                <a:gd name="T68" fmla="*/ 30 w 688"/>
                <a:gd name="T69" fmla="*/ 158 h 606"/>
                <a:gd name="T70" fmla="*/ 30 w 688"/>
                <a:gd name="T71" fmla="*/ 158 h 606"/>
                <a:gd name="T72" fmla="*/ 22 w 688"/>
                <a:gd name="T73" fmla="*/ 172 h 606"/>
                <a:gd name="T74" fmla="*/ 16 w 688"/>
                <a:gd name="T75" fmla="*/ 188 h 606"/>
                <a:gd name="T76" fmla="*/ 8 w 688"/>
                <a:gd name="T77" fmla="*/ 220 h 606"/>
                <a:gd name="T78" fmla="*/ 2 w 688"/>
                <a:gd name="T79" fmla="*/ 256 h 606"/>
                <a:gd name="T80" fmla="*/ 0 w 688"/>
                <a:gd name="T81" fmla="*/ 292 h 606"/>
                <a:gd name="T82" fmla="*/ 0 w 688"/>
                <a:gd name="T83" fmla="*/ 330 h 606"/>
                <a:gd name="T84" fmla="*/ 6 w 688"/>
                <a:gd name="T85" fmla="*/ 366 h 606"/>
                <a:gd name="T86" fmla="*/ 14 w 688"/>
                <a:gd name="T87" fmla="*/ 400 h 606"/>
                <a:gd name="T88" fmla="*/ 26 w 688"/>
                <a:gd name="T89" fmla="*/ 432 h 606"/>
                <a:gd name="T90" fmla="*/ 26 w 688"/>
                <a:gd name="T91" fmla="*/ 432 h 606"/>
                <a:gd name="T92" fmla="*/ 44 w 688"/>
                <a:gd name="T93" fmla="*/ 466 h 606"/>
                <a:gd name="T94" fmla="*/ 64 w 688"/>
                <a:gd name="T95" fmla="*/ 496 h 606"/>
                <a:gd name="T96" fmla="*/ 86 w 688"/>
                <a:gd name="T97" fmla="*/ 520 h 606"/>
                <a:gd name="T98" fmla="*/ 108 w 688"/>
                <a:gd name="T99" fmla="*/ 540 h 606"/>
                <a:gd name="T100" fmla="*/ 134 w 688"/>
                <a:gd name="T101" fmla="*/ 558 h 606"/>
                <a:gd name="T102" fmla="*/ 160 w 688"/>
                <a:gd name="T103" fmla="*/ 574 h 606"/>
                <a:gd name="T104" fmla="*/ 224 w 688"/>
                <a:gd name="T105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" h="606">
                  <a:moveTo>
                    <a:pt x="676" y="382"/>
                  </a:moveTo>
                  <a:lnTo>
                    <a:pt x="676" y="382"/>
                  </a:lnTo>
                  <a:lnTo>
                    <a:pt x="684" y="344"/>
                  </a:lnTo>
                  <a:lnTo>
                    <a:pt x="688" y="306"/>
                  </a:lnTo>
                  <a:lnTo>
                    <a:pt x="688" y="272"/>
                  </a:lnTo>
                  <a:lnTo>
                    <a:pt x="686" y="240"/>
                  </a:lnTo>
                  <a:lnTo>
                    <a:pt x="680" y="210"/>
                  </a:lnTo>
                  <a:lnTo>
                    <a:pt x="672" y="182"/>
                  </a:lnTo>
                  <a:lnTo>
                    <a:pt x="660" y="154"/>
                  </a:lnTo>
                  <a:lnTo>
                    <a:pt x="646" y="130"/>
                  </a:lnTo>
                  <a:lnTo>
                    <a:pt x="630" y="108"/>
                  </a:lnTo>
                  <a:lnTo>
                    <a:pt x="610" y="88"/>
                  </a:lnTo>
                  <a:lnTo>
                    <a:pt x="590" y="70"/>
                  </a:lnTo>
                  <a:lnTo>
                    <a:pt x="566" y="54"/>
                  </a:lnTo>
                  <a:lnTo>
                    <a:pt x="542" y="40"/>
                  </a:lnTo>
                  <a:lnTo>
                    <a:pt x="516" y="28"/>
                  </a:lnTo>
                  <a:lnTo>
                    <a:pt x="488" y="18"/>
                  </a:lnTo>
                  <a:lnTo>
                    <a:pt x="458" y="10"/>
                  </a:lnTo>
                  <a:lnTo>
                    <a:pt x="458" y="10"/>
                  </a:lnTo>
                  <a:lnTo>
                    <a:pt x="430" y="6"/>
                  </a:lnTo>
                  <a:lnTo>
                    <a:pt x="400" y="2"/>
                  </a:lnTo>
                  <a:lnTo>
                    <a:pt x="370" y="0"/>
                  </a:lnTo>
                  <a:lnTo>
                    <a:pt x="340" y="0"/>
                  </a:lnTo>
                  <a:lnTo>
                    <a:pt x="308" y="2"/>
                  </a:lnTo>
                  <a:lnTo>
                    <a:pt x="278" y="6"/>
                  </a:lnTo>
                  <a:lnTo>
                    <a:pt x="248" y="12"/>
                  </a:lnTo>
                  <a:lnTo>
                    <a:pt x="218" y="18"/>
                  </a:lnTo>
                  <a:lnTo>
                    <a:pt x="188" y="28"/>
                  </a:lnTo>
                  <a:lnTo>
                    <a:pt x="160" y="40"/>
                  </a:lnTo>
                  <a:lnTo>
                    <a:pt x="134" y="54"/>
                  </a:lnTo>
                  <a:lnTo>
                    <a:pt x="110" y="70"/>
                  </a:lnTo>
                  <a:lnTo>
                    <a:pt x="86" y="88"/>
                  </a:lnTo>
                  <a:lnTo>
                    <a:pt x="64" y="110"/>
                  </a:lnTo>
                  <a:lnTo>
                    <a:pt x="46" y="132"/>
                  </a:lnTo>
                  <a:lnTo>
                    <a:pt x="30" y="158"/>
                  </a:lnTo>
                  <a:lnTo>
                    <a:pt x="30" y="158"/>
                  </a:lnTo>
                  <a:lnTo>
                    <a:pt x="22" y="172"/>
                  </a:lnTo>
                  <a:lnTo>
                    <a:pt x="16" y="188"/>
                  </a:lnTo>
                  <a:lnTo>
                    <a:pt x="8" y="220"/>
                  </a:lnTo>
                  <a:lnTo>
                    <a:pt x="2" y="256"/>
                  </a:lnTo>
                  <a:lnTo>
                    <a:pt x="0" y="292"/>
                  </a:lnTo>
                  <a:lnTo>
                    <a:pt x="0" y="330"/>
                  </a:lnTo>
                  <a:lnTo>
                    <a:pt x="6" y="366"/>
                  </a:lnTo>
                  <a:lnTo>
                    <a:pt x="14" y="400"/>
                  </a:lnTo>
                  <a:lnTo>
                    <a:pt x="26" y="432"/>
                  </a:lnTo>
                  <a:lnTo>
                    <a:pt x="26" y="432"/>
                  </a:lnTo>
                  <a:lnTo>
                    <a:pt x="44" y="466"/>
                  </a:lnTo>
                  <a:lnTo>
                    <a:pt x="64" y="496"/>
                  </a:lnTo>
                  <a:lnTo>
                    <a:pt x="86" y="520"/>
                  </a:lnTo>
                  <a:lnTo>
                    <a:pt x="108" y="540"/>
                  </a:lnTo>
                  <a:lnTo>
                    <a:pt x="134" y="558"/>
                  </a:lnTo>
                  <a:lnTo>
                    <a:pt x="160" y="574"/>
                  </a:lnTo>
                  <a:lnTo>
                    <a:pt x="224" y="6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E5F23311-7CFB-CCD7-CEF2-EB5CBB63A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1371600"/>
              <a:ext cx="987425" cy="530225"/>
            </a:xfrm>
            <a:custGeom>
              <a:avLst/>
              <a:gdLst>
                <a:gd name="T0" fmla="*/ 20 w 622"/>
                <a:gd name="T1" fmla="*/ 334 h 334"/>
                <a:gd name="T2" fmla="*/ 20 w 622"/>
                <a:gd name="T3" fmla="*/ 334 h 334"/>
                <a:gd name="T4" fmla="*/ 62 w 622"/>
                <a:gd name="T5" fmla="*/ 334 h 334"/>
                <a:gd name="T6" fmla="*/ 106 w 622"/>
                <a:gd name="T7" fmla="*/ 328 h 334"/>
                <a:gd name="T8" fmla="*/ 148 w 622"/>
                <a:gd name="T9" fmla="*/ 318 h 334"/>
                <a:gd name="T10" fmla="*/ 190 w 622"/>
                <a:gd name="T11" fmla="*/ 306 h 334"/>
                <a:gd name="T12" fmla="*/ 230 w 622"/>
                <a:gd name="T13" fmla="*/ 292 h 334"/>
                <a:gd name="T14" fmla="*/ 270 w 622"/>
                <a:gd name="T15" fmla="*/ 276 h 334"/>
                <a:gd name="T16" fmla="*/ 310 w 622"/>
                <a:gd name="T17" fmla="*/ 258 h 334"/>
                <a:gd name="T18" fmla="*/ 348 w 622"/>
                <a:gd name="T19" fmla="*/ 238 h 334"/>
                <a:gd name="T20" fmla="*/ 348 w 622"/>
                <a:gd name="T21" fmla="*/ 238 h 334"/>
                <a:gd name="T22" fmla="*/ 386 w 622"/>
                <a:gd name="T23" fmla="*/ 218 h 334"/>
                <a:gd name="T24" fmla="*/ 424 w 622"/>
                <a:gd name="T25" fmla="*/ 196 h 334"/>
                <a:gd name="T26" fmla="*/ 460 w 622"/>
                <a:gd name="T27" fmla="*/ 174 h 334"/>
                <a:gd name="T28" fmla="*/ 496 w 622"/>
                <a:gd name="T29" fmla="*/ 148 h 334"/>
                <a:gd name="T30" fmla="*/ 528 w 622"/>
                <a:gd name="T31" fmla="*/ 122 h 334"/>
                <a:gd name="T32" fmla="*/ 562 w 622"/>
                <a:gd name="T33" fmla="*/ 92 h 334"/>
                <a:gd name="T34" fmla="*/ 592 w 622"/>
                <a:gd name="T35" fmla="*/ 62 h 334"/>
                <a:gd name="T36" fmla="*/ 618 w 622"/>
                <a:gd name="T37" fmla="*/ 28 h 334"/>
                <a:gd name="T38" fmla="*/ 618 w 622"/>
                <a:gd name="T39" fmla="*/ 28 h 334"/>
                <a:gd name="T40" fmla="*/ 622 w 622"/>
                <a:gd name="T41" fmla="*/ 20 h 334"/>
                <a:gd name="T42" fmla="*/ 622 w 622"/>
                <a:gd name="T43" fmla="*/ 14 h 334"/>
                <a:gd name="T44" fmla="*/ 618 w 622"/>
                <a:gd name="T45" fmla="*/ 8 h 334"/>
                <a:gd name="T46" fmla="*/ 612 w 622"/>
                <a:gd name="T47" fmla="*/ 2 h 334"/>
                <a:gd name="T48" fmla="*/ 606 w 622"/>
                <a:gd name="T49" fmla="*/ 0 h 334"/>
                <a:gd name="T50" fmla="*/ 598 w 622"/>
                <a:gd name="T51" fmla="*/ 0 h 334"/>
                <a:gd name="T52" fmla="*/ 590 w 622"/>
                <a:gd name="T53" fmla="*/ 2 h 334"/>
                <a:gd name="T54" fmla="*/ 582 w 622"/>
                <a:gd name="T55" fmla="*/ 8 h 334"/>
                <a:gd name="T56" fmla="*/ 582 w 622"/>
                <a:gd name="T57" fmla="*/ 8 h 334"/>
                <a:gd name="T58" fmla="*/ 558 w 622"/>
                <a:gd name="T59" fmla="*/ 38 h 334"/>
                <a:gd name="T60" fmla="*/ 528 w 622"/>
                <a:gd name="T61" fmla="*/ 68 h 334"/>
                <a:gd name="T62" fmla="*/ 498 w 622"/>
                <a:gd name="T63" fmla="*/ 94 h 334"/>
                <a:gd name="T64" fmla="*/ 466 w 622"/>
                <a:gd name="T65" fmla="*/ 120 h 334"/>
                <a:gd name="T66" fmla="*/ 432 w 622"/>
                <a:gd name="T67" fmla="*/ 142 h 334"/>
                <a:gd name="T68" fmla="*/ 398 w 622"/>
                <a:gd name="T69" fmla="*/ 164 h 334"/>
                <a:gd name="T70" fmla="*/ 362 w 622"/>
                <a:gd name="T71" fmla="*/ 184 h 334"/>
                <a:gd name="T72" fmla="*/ 328 w 622"/>
                <a:gd name="T73" fmla="*/ 202 h 334"/>
                <a:gd name="T74" fmla="*/ 328 w 622"/>
                <a:gd name="T75" fmla="*/ 202 h 334"/>
                <a:gd name="T76" fmla="*/ 292 w 622"/>
                <a:gd name="T77" fmla="*/ 220 h 334"/>
                <a:gd name="T78" fmla="*/ 256 w 622"/>
                <a:gd name="T79" fmla="*/ 238 h 334"/>
                <a:gd name="T80" fmla="*/ 218 w 622"/>
                <a:gd name="T81" fmla="*/ 254 h 334"/>
                <a:gd name="T82" fmla="*/ 178 w 622"/>
                <a:gd name="T83" fmla="*/ 268 h 334"/>
                <a:gd name="T84" fmla="*/ 140 w 622"/>
                <a:gd name="T85" fmla="*/ 278 h 334"/>
                <a:gd name="T86" fmla="*/ 100 w 622"/>
                <a:gd name="T87" fmla="*/ 288 h 334"/>
                <a:gd name="T88" fmla="*/ 60 w 622"/>
                <a:gd name="T89" fmla="*/ 292 h 334"/>
                <a:gd name="T90" fmla="*/ 20 w 622"/>
                <a:gd name="T91" fmla="*/ 294 h 334"/>
                <a:gd name="T92" fmla="*/ 20 w 622"/>
                <a:gd name="T93" fmla="*/ 294 h 334"/>
                <a:gd name="T94" fmla="*/ 12 w 622"/>
                <a:gd name="T95" fmla="*/ 296 h 334"/>
                <a:gd name="T96" fmla="*/ 6 w 622"/>
                <a:gd name="T97" fmla="*/ 300 h 334"/>
                <a:gd name="T98" fmla="*/ 2 w 622"/>
                <a:gd name="T99" fmla="*/ 306 h 334"/>
                <a:gd name="T100" fmla="*/ 0 w 622"/>
                <a:gd name="T101" fmla="*/ 314 h 334"/>
                <a:gd name="T102" fmla="*/ 2 w 622"/>
                <a:gd name="T103" fmla="*/ 322 h 334"/>
                <a:gd name="T104" fmla="*/ 6 w 622"/>
                <a:gd name="T105" fmla="*/ 328 h 334"/>
                <a:gd name="T106" fmla="*/ 12 w 622"/>
                <a:gd name="T107" fmla="*/ 334 h 334"/>
                <a:gd name="T108" fmla="*/ 20 w 622"/>
                <a:gd name="T109" fmla="*/ 334 h 334"/>
                <a:gd name="T110" fmla="*/ 20 w 622"/>
                <a:gd name="T11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2" h="334">
                  <a:moveTo>
                    <a:pt x="20" y="334"/>
                  </a:moveTo>
                  <a:lnTo>
                    <a:pt x="20" y="334"/>
                  </a:lnTo>
                  <a:lnTo>
                    <a:pt x="62" y="334"/>
                  </a:lnTo>
                  <a:lnTo>
                    <a:pt x="106" y="328"/>
                  </a:lnTo>
                  <a:lnTo>
                    <a:pt x="148" y="318"/>
                  </a:lnTo>
                  <a:lnTo>
                    <a:pt x="190" y="306"/>
                  </a:lnTo>
                  <a:lnTo>
                    <a:pt x="230" y="292"/>
                  </a:lnTo>
                  <a:lnTo>
                    <a:pt x="270" y="276"/>
                  </a:lnTo>
                  <a:lnTo>
                    <a:pt x="310" y="258"/>
                  </a:lnTo>
                  <a:lnTo>
                    <a:pt x="348" y="238"/>
                  </a:lnTo>
                  <a:lnTo>
                    <a:pt x="348" y="238"/>
                  </a:lnTo>
                  <a:lnTo>
                    <a:pt x="386" y="218"/>
                  </a:lnTo>
                  <a:lnTo>
                    <a:pt x="424" y="196"/>
                  </a:lnTo>
                  <a:lnTo>
                    <a:pt x="460" y="174"/>
                  </a:lnTo>
                  <a:lnTo>
                    <a:pt x="496" y="148"/>
                  </a:lnTo>
                  <a:lnTo>
                    <a:pt x="528" y="122"/>
                  </a:lnTo>
                  <a:lnTo>
                    <a:pt x="562" y="92"/>
                  </a:lnTo>
                  <a:lnTo>
                    <a:pt x="592" y="62"/>
                  </a:lnTo>
                  <a:lnTo>
                    <a:pt x="618" y="28"/>
                  </a:lnTo>
                  <a:lnTo>
                    <a:pt x="618" y="28"/>
                  </a:lnTo>
                  <a:lnTo>
                    <a:pt x="622" y="20"/>
                  </a:lnTo>
                  <a:lnTo>
                    <a:pt x="622" y="14"/>
                  </a:lnTo>
                  <a:lnTo>
                    <a:pt x="618" y="8"/>
                  </a:lnTo>
                  <a:lnTo>
                    <a:pt x="612" y="2"/>
                  </a:lnTo>
                  <a:lnTo>
                    <a:pt x="606" y="0"/>
                  </a:lnTo>
                  <a:lnTo>
                    <a:pt x="598" y="0"/>
                  </a:lnTo>
                  <a:lnTo>
                    <a:pt x="590" y="2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58" y="38"/>
                  </a:lnTo>
                  <a:lnTo>
                    <a:pt x="528" y="68"/>
                  </a:lnTo>
                  <a:lnTo>
                    <a:pt x="498" y="94"/>
                  </a:lnTo>
                  <a:lnTo>
                    <a:pt x="466" y="120"/>
                  </a:lnTo>
                  <a:lnTo>
                    <a:pt x="432" y="142"/>
                  </a:lnTo>
                  <a:lnTo>
                    <a:pt x="398" y="164"/>
                  </a:lnTo>
                  <a:lnTo>
                    <a:pt x="362" y="184"/>
                  </a:lnTo>
                  <a:lnTo>
                    <a:pt x="328" y="202"/>
                  </a:lnTo>
                  <a:lnTo>
                    <a:pt x="328" y="202"/>
                  </a:lnTo>
                  <a:lnTo>
                    <a:pt x="292" y="220"/>
                  </a:lnTo>
                  <a:lnTo>
                    <a:pt x="256" y="238"/>
                  </a:lnTo>
                  <a:lnTo>
                    <a:pt x="218" y="254"/>
                  </a:lnTo>
                  <a:lnTo>
                    <a:pt x="178" y="268"/>
                  </a:lnTo>
                  <a:lnTo>
                    <a:pt x="140" y="278"/>
                  </a:lnTo>
                  <a:lnTo>
                    <a:pt x="100" y="288"/>
                  </a:lnTo>
                  <a:lnTo>
                    <a:pt x="60" y="292"/>
                  </a:lnTo>
                  <a:lnTo>
                    <a:pt x="20" y="294"/>
                  </a:lnTo>
                  <a:lnTo>
                    <a:pt x="20" y="294"/>
                  </a:lnTo>
                  <a:lnTo>
                    <a:pt x="12" y="296"/>
                  </a:lnTo>
                  <a:lnTo>
                    <a:pt x="6" y="300"/>
                  </a:lnTo>
                  <a:lnTo>
                    <a:pt x="2" y="306"/>
                  </a:lnTo>
                  <a:lnTo>
                    <a:pt x="0" y="314"/>
                  </a:lnTo>
                  <a:lnTo>
                    <a:pt x="2" y="322"/>
                  </a:lnTo>
                  <a:lnTo>
                    <a:pt x="6" y="328"/>
                  </a:lnTo>
                  <a:lnTo>
                    <a:pt x="12" y="334"/>
                  </a:lnTo>
                  <a:lnTo>
                    <a:pt x="20" y="334"/>
                  </a:lnTo>
                  <a:lnTo>
                    <a:pt x="20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DA98FA53-95D7-B9D7-D065-139186C6F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6D4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C6FADFC7-B765-AB57-0CC3-C2582269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8" y="1933575"/>
              <a:ext cx="1593850" cy="982663"/>
            </a:xfrm>
            <a:custGeom>
              <a:avLst/>
              <a:gdLst>
                <a:gd name="T0" fmla="*/ 982 w 1004"/>
                <a:gd name="T1" fmla="*/ 40 h 619"/>
                <a:gd name="T2" fmla="*/ 996 w 1004"/>
                <a:gd name="T3" fmla="*/ 159 h 619"/>
                <a:gd name="T4" fmla="*/ 990 w 1004"/>
                <a:gd name="T5" fmla="*/ 239 h 619"/>
                <a:gd name="T6" fmla="*/ 968 w 1004"/>
                <a:gd name="T7" fmla="*/ 317 h 619"/>
                <a:gd name="T8" fmla="*/ 940 w 1004"/>
                <a:gd name="T9" fmla="*/ 369 h 619"/>
                <a:gd name="T10" fmla="*/ 916 w 1004"/>
                <a:gd name="T11" fmla="*/ 401 h 619"/>
                <a:gd name="T12" fmla="*/ 870 w 1004"/>
                <a:gd name="T13" fmla="*/ 439 h 619"/>
                <a:gd name="T14" fmla="*/ 840 w 1004"/>
                <a:gd name="T15" fmla="*/ 457 h 619"/>
                <a:gd name="T16" fmla="*/ 738 w 1004"/>
                <a:gd name="T17" fmla="*/ 483 h 619"/>
                <a:gd name="T18" fmla="*/ 758 w 1004"/>
                <a:gd name="T19" fmla="*/ 415 h 619"/>
                <a:gd name="T20" fmla="*/ 768 w 1004"/>
                <a:gd name="T21" fmla="*/ 327 h 619"/>
                <a:gd name="T22" fmla="*/ 764 w 1004"/>
                <a:gd name="T23" fmla="*/ 319 h 619"/>
                <a:gd name="T24" fmla="*/ 756 w 1004"/>
                <a:gd name="T25" fmla="*/ 315 h 619"/>
                <a:gd name="T26" fmla="*/ 748 w 1004"/>
                <a:gd name="T27" fmla="*/ 319 h 619"/>
                <a:gd name="T28" fmla="*/ 692 w 1004"/>
                <a:gd name="T29" fmla="*/ 371 h 619"/>
                <a:gd name="T30" fmla="*/ 604 w 1004"/>
                <a:gd name="T31" fmla="*/ 443 h 619"/>
                <a:gd name="T32" fmla="*/ 510 w 1004"/>
                <a:gd name="T33" fmla="*/ 507 h 619"/>
                <a:gd name="T34" fmla="*/ 444 w 1004"/>
                <a:gd name="T35" fmla="*/ 543 h 619"/>
                <a:gd name="T36" fmla="*/ 374 w 1004"/>
                <a:gd name="T37" fmla="*/ 571 h 619"/>
                <a:gd name="T38" fmla="*/ 278 w 1004"/>
                <a:gd name="T39" fmla="*/ 593 h 619"/>
                <a:gd name="T40" fmla="*/ 262 w 1004"/>
                <a:gd name="T41" fmla="*/ 575 h 619"/>
                <a:gd name="T42" fmla="*/ 314 w 1004"/>
                <a:gd name="T43" fmla="*/ 509 h 619"/>
                <a:gd name="T44" fmla="*/ 356 w 1004"/>
                <a:gd name="T45" fmla="*/ 457 h 619"/>
                <a:gd name="T46" fmla="*/ 390 w 1004"/>
                <a:gd name="T47" fmla="*/ 397 h 619"/>
                <a:gd name="T48" fmla="*/ 392 w 1004"/>
                <a:gd name="T49" fmla="*/ 391 h 619"/>
                <a:gd name="T50" fmla="*/ 384 w 1004"/>
                <a:gd name="T51" fmla="*/ 387 h 619"/>
                <a:gd name="T52" fmla="*/ 382 w 1004"/>
                <a:gd name="T53" fmla="*/ 387 h 619"/>
                <a:gd name="T54" fmla="*/ 288 w 1004"/>
                <a:gd name="T55" fmla="*/ 417 h 619"/>
                <a:gd name="T56" fmla="*/ 194 w 1004"/>
                <a:gd name="T57" fmla="*/ 441 h 619"/>
                <a:gd name="T58" fmla="*/ 98 w 1004"/>
                <a:gd name="T59" fmla="*/ 455 h 619"/>
                <a:gd name="T60" fmla="*/ 0 w 1004"/>
                <a:gd name="T61" fmla="*/ 461 h 619"/>
                <a:gd name="T62" fmla="*/ 98 w 1004"/>
                <a:gd name="T63" fmla="*/ 461 h 619"/>
                <a:gd name="T64" fmla="*/ 196 w 1004"/>
                <a:gd name="T65" fmla="*/ 449 h 619"/>
                <a:gd name="T66" fmla="*/ 292 w 1004"/>
                <a:gd name="T67" fmla="*/ 429 h 619"/>
                <a:gd name="T68" fmla="*/ 370 w 1004"/>
                <a:gd name="T69" fmla="*/ 407 h 619"/>
                <a:gd name="T70" fmla="*/ 300 w 1004"/>
                <a:gd name="T71" fmla="*/ 497 h 619"/>
                <a:gd name="T72" fmla="*/ 236 w 1004"/>
                <a:gd name="T73" fmla="*/ 573 h 619"/>
                <a:gd name="T74" fmla="*/ 216 w 1004"/>
                <a:gd name="T75" fmla="*/ 607 h 619"/>
                <a:gd name="T76" fmla="*/ 218 w 1004"/>
                <a:gd name="T77" fmla="*/ 615 h 619"/>
                <a:gd name="T78" fmla="*/ 226 w 1004"/>
                <a:gd name="T79" fmla="*/ 619 h 619"/>
                <a:gd name="T80" fmla="*/ 228 w 1004"/>
                <a:gd name="T81" fmla="*/ 619 h 619"/>
                <a:gd name="T82" fmla="*/ 344 w 1004"/>
                <a:gd name="T83" fmla="*/ 603 h 619"/>
                <a:gd name="T84" fmla="*/ 418 w 1004"/>
                <a:gd name="T85" fmla="*/ 579 h 619"/>
                <a:gd name="T86" fmla="*/ 522 w 1004"/>
                <a:gd name="T87" fmla="*/ 529 h 619"/>
                <a:gd name="T88" fmla="*/ 588 w 1004"/>
                <a:gd name="T89" fmla="*/ 485 h 619"/>
                <a:gd name="T90" fmla="*/ 650 w 1004"/>
                <a:gd name="T91" fmla="*/ 439 h 619"/>
                <a:gd name="T92" fmla="*/ 744 w 1004"/>
                <a:gd name="T93" fmla="*/ 355 h 619"/>
                <a:gd name="T94" fmla="*/ 736 w 1004"/>
                <a:gd name="T95" fmla="*/ 411 h 619"/>
                <a:gd name="T96" fmla="*/ 720 w 1004"/>
                <a:gd name="T97" fmla="*/ 471 h 619"/>
                <a:gd name="T98" fmla="*/ 712 w 1004"/>
                <a:gd name="T99" fmla="*/ 491 h 619"/>
                <a:gd name="T100" fmla="*/ 712 w 1004"/>
                <a:gd name="T101" fmla="*/ 499 h 619"/>
                <a:gd name="T102" fmla="*/ 722 w 1004"/>
                <a:gd name="T103" fmla="*/ 505 h 619"/>
                <a:gd name="T104" fmla="*/ 722 w 1004"/>
                <a:gd name="T105" fmla="*/ 505 h 619"/>
                <a:gd name="T106" fmla="*/ 784 w 1004"/>
                <a:gd name="T107" fmla="*/ 497 h 619"/>
                <a:gd name="T108" fmla="*/ 844 w 1004"/>
                <a:gd name="T109" fmla="*/ 475 h 619"/>
                <a:gd name="T110" fmla="*/ 880 w 1004"/>
                <a:gd name="T111" fmla="*/ 455 h 619"/>
                <a:gd name="T112" fmla="*/ 928 w 1004"/>
                <a:gd name="T113" fmla="*/ 411 h 619"/>
                <a:gd name="T114" fmla="*/ 952 w 1004"/>
                <a:gd name="T115" fmla="*/ 379 h 619"/>
                <a:gd name="T116" fmla="*/ 980 w 1004"/>
                <a:gd name="T117" fmla="*/ 321 h 619"/>
                <a:gd name="T118" fmla="*/ 992 w 1004"/>
                <a:gd name="T119" fmla="*/ 283 h 619"/>
                <a:gd name="T120" fmla="*/ 1004 w 1004"/>
                <a:gd name="T121" fmla="*/ 159 h 619"/>
                <a:gd name="T122" fmla="*/ 994 w 1004"/>
                <a:gd name="T123" fmla="*/ 7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619">
                  <a:moveTo>
                    <a:pt x="970" y="0"/>
                  </a:moveTo>
                  <a:lnTo>
                    <a:pt x="970" y="0"/>
                  </a:lnTo>
                  <a:lnTo>
                    <a:pt x="982" y="40"/>
                  </a:lnTo>
                  <a:lnTo>
                    <a:pt x="990" y="80"/>
                  </a:lnTo>
                  <a:lnTo>
                    <a:pt x="994" y="120"/>
                  </a:lnTo>
                  <a:lnTo>
                    <a:pt x="996" y="159"/>
                  </a:lnTo>
                  <a:lnTo>
                    <a:pt x="996" y="159"/>
                  </a:lnTo>
                  <a:lnTo>
                    <a:pt x="996" y="199"/>
                  </a:lnTo>
                  <a:lnTo>
                    <a:pt x="990" y="239"/>
                  </a:lnTo>
                  <a:lnTo>
                    <a:pt x="980" y="279"/>
                  </a:lnTo>
                  <a:lnTo>
                    <a:pt x="968" y="317"/>
                  </a:lnTo>
                  <a:lnTo>
                    <a:pt x="968" y="317"/>
                  </a:lnTo>
                  <a:lnTo>
                    <a:pt x="960" y="335"/>
                  </a:lnTo>
                  <a:lnTo>
                    <a:pt x="950" y="353"/>
                  </a:lnTo>
                  <a:lnTo>
                    <a:pt x="940" y="369"/>
                  </a:lnTo>
                  <a:lnTo>
                    <a:pt x="928" y="385"/>
                  </a:lnTo>
                  <a:lnTo>
                    <a:pt x="928" y="385"/>
                  </a:lnTo>
                  <a:lnTo>
                    <a:pt x="916" y="401"/>
                  </a:lnTo>
                  <a:lnTo>
                    <a:pt x="902" y="415"/>
                  </a:lnTo>
                  <a:lnTo>
                    <a:pt x="886" y="429"/>
                  </a:lnTo>
                  <a:lnTo>
                    <a:pt x="870" y="439"/>
                  </a:lnTo>
                  <a:lnTo>
                    <a:pt x="870" y="439"/>
                  </a:lnTo>
                  <a:lnTo>
                    <a:pt x="856" y="449"/>
                  </a:lnTo>
                  <a:lnTo>
                    <a:pt x="840" y="457"/>
                  </a:lnTo>
                  <a:lnTo>
                    <a:pt x="808" y="471"/>
                  </a:lnTo>
                  <a:lnTo>
                    <a:pt x="774" y="479"/>
                  </a:lnTo>
                  <a:lnTo>
                    <a:pt x="738" y="483"/>
                  </a:lnTo>
                  <a:lnTo>
                    <a:pt x="738" y="483"/>
                  </a:lnTo>
                  <a:lnTo>
                    <a:pt x="750" y="449"/>
                  </a:lnTo>
                  <a:lnTo>
                    <a:pt x="758" y="415"/>
                  </a:lnTo>
                  <a:lnTo>
                    <a:pt x="758" y="415"/>
                  </a:lnTo>
                  <a:lnTo>
                    <a:pt x="764" y="371"/>
                  </a:lnTo>
                  <a:lnTo>
                    <a:pt x="768" y="327"/>
                  </a:lnTo>
                  <a:lnTo>
                    <a:pt x="768" y="327"/>
                  </a:lnTo>
                  <a:lnTo>
                    <a:pt x="766" y="323"/>
                  </a:lnTo>
                  <a:lnTo>
                    <a:pt x="764" y="319"/>
                  </a:lnTo>
                  <a:lnTo>
                    <a:pt x="764" y="319"/>
                  </a:lnTo>
                  <a:lnTo>
                    <a:pt x="760" y="315"/>
                  </a:lnTo>
                  <a:lnTo>
                    <a:pt x="756" y="315"/>
                  </a:lnTo>
                  <a:lnTo>
                    <a:pt x="756" y="315"/>
                  </a:lnTo>
                  <a:lnTo>
                    <a:pt x="752" y="315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748" y="319"/>
                  </a:lnTo>
                  <a:lnTo>
                    <a:pt x="692" y="371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04" y="443"/>
                  </a:lnTo>
                  <a:lnTo>
                    <a:pt x="574" y="467"/>
                  </a:lnTo>
                  <a:lnTo>
                    <a:pt x="542" y="487"/>
                  </a:lnTo>
                  <a:lnTo>
                    <a:pt x="510" y="507"/>
                  </a:lnTo>
                  <a:lnTo>
                    <a:pt x="510" y="507"/>
                  </a:lnTo>
                  <a:lnTo>
                    <a:pt x="478" y="527"/>
                  </a:lnTo>
                  <a:lnTo>
                    <a:pt x="444" y="543"/>
                  </a:lnTo>
                  <a:lnTo>
                    <a:pt x="408" y="559"/>
                  </a:lnTo>
                  <a:lnTo>
                    <a:pt x="374" y="571"/>
                  </a:lnTo>
                  <a:lnTo>
                    <a:pt x="374" y="571"/>
                  </a:lnTo>
                  <a:lnTo>
                    <a:pt x="342" y="581"/>
                  </a:lnTo>
                  <a:lnTo>
                    <a:pt x="310" y="589"/>
                  </a:lnTo>
                  <a:lnTo>
                    <a:pt x="278" y="593"/>
                  </a:lnTo>
                  <a:lnTo>
                    <a:pt x="246" y="597"/>
                  </a:lnTo>
                  <a:lnTo>
                    <a:pt x="246" y="597"/>
                  </a:lnTo>
                  <a:lnTo>
                    <a:pt x="262" y="575"/>
                  </a:lnTo>
                  <a:lnTo>
                    <a:pt x="278" y="553"/>
                  </a:lnTo>
                  <a:lnTo>
                    <a:pt x="314" y="509"/>
                  </a:lnTo>
                  <a:lnTo>
                    <a:pt x="314" y="509"/>
                  </a:lnTo>
                  <a:lnTo>
                    <a:pt x="336" y="483"/>
                  </a:lnTo>
                  <a:lnTo>
                    <a:pt x="356" y="457"/>
                  </a:lnTo>
                  <a:lnTo>
                    <a:pt x="356" y="457"/>
                  </a:lnTo>
                  <a:lnTo>
                    <a:pt x="376" y="427"/>
                  </a:lnTo>
                  <a:lnTo>
                    <a:pt x="384" y="413"/>
                  </a:lnTo>
                  <a:lnTo>
                    <a:pt x="390" y="397"/>
                  </a:lnTo>
                  <a:lnTo>
                    <a:pt x="392" y="397"/>
                  </a:lnTo>
                  <a:lnTo>
                    <a:pt x="392" y="397"/>
                  </a:lnTo>
                  <a:lnTo>
                    <a:pt x="392" y="391"/>
                  </a:lnTo>
                  <a:lnTo>
                    <a:pt x="392" y="391"/>
                  </a:lnTo>
                  <a:lnTo>
                    <a:pt x="388" y="387"/>
                  </a:lnTo>
                  <a:lnTo>
                    <a:pt x="384" y="387"/>
                  </a:lnTo>
                  <a:lnTo>
                    <a:pt x="384" y="387"/>
                  </a:lnTo>
                  <a:lnTo>
                    <a:pt x="382" y="387"/>
                  </a:lnTo>
                  <a:lnTo>
                    <a:pt x="382" y="387"/>
                  </a:lnTo>
                  <a:lnTo>
                    <a:pt x="336" y="403"/>
                  </a:lnTo>
                  <a:lnTo>
                    <a:pt x="288" y="417"/>
                  </a:lnTo>
                  <a:lnTo>
                    <a:pt x="288" y="417"/>
                  </a:lnTo>
                  <a:lnTo>
                    <a:pt x="242" y="429"/>
                  </a:lnTo>
                  <a:lnTo>
                    <a:pt x="194" y="441"/>
                  </a:lnTo>
                  <a:lnTo>
                    <a:pt x="194" y="441"/>
                  </a:lnTo>
                  <a:lnTo>
                    <a:pt x="146" y="449"/>
                  </a:lnTo>
                  <a:lnTo>
                    <a:pt x="98" y="455"/>
                  </a:lnTo>
                  <a:lnTo>
                    <a:pt x="98" y="455"/>
                  </a:lnTo>
                  <a:lnTo>
                    <a:pt x="50" y="459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38" y="463"/>
                  </a:lnTo>
                  <a:lnTo>
                    <a:pt x="38" y="463"/>
                  </a:lnTo>
                  <a:lnTo>
                    <a:pt x="98" y="461"/>
                  </a:lnTo>
                  <a:lnTo>
                    <a:pt x="98" y="461"/>
                  </a:lnTo>
                  <a:lnTo>
                    <a:pt x="148" y="455"/>
                  </a:lnTo>
                  <a:lnTo>
                    <a:pt x="196" y="449"/>
                  </a:lnTo>
                  <a:lnTo>
                    <a:pt x="196" y="449"/>
                  </a:lnTo>
                  <a:lnTo>
                    <a:pt x="244" y="441"/>
                  </a:lnTo>
                  <a:lnTo>
                    <a:pt x="292" y="429"/>
                  </a:lnTo>
                  <a:lnTo>
                    <a:pt x="292" y="429"/>
                  </a:lnTo>
                  <a:lnTo>
                    <a:pt x="370" y="407"/>
                  </a:lnTo>
                  <a:lnTo>
                    <a:pt x="370" y="407"/>
                  </a:lnTo>
                  <a:lnTo>
                    <a:pt x="354" y="431"/>
                  </a:lnTo>
                  <a:lnTo>
                    <a:pt x="338" y="453"/>
                  </a:lnTo>
                  <a:lnTo>
                    <a:pt x="300" y="497"/>
                  </a:lnTo>
                  <a:lnTo>
                    <a:pt x="300" y="497"/>
                  </a:lnTo>
                  <a:lnTo>
                    <a:pt x="256" y="547"/>
                  </a:lnTo>
                  <a:lnTo>
                    <a:pt x="236" y="573"/>
                  </a:lnTo>
                  <a:lnTo>
                    <a:pt x="218" y="603"/>
                  </a:lnTo>
                  <a:lnTo>
                    <a:pt x="218" y="603"/>
                  </a:lnTo>
                  <a:lnTo>
                    <a:pt x="216" y="607"/>
                  </a:lnTo>
                  <a:lnTo>
                    <a:pt x="216" y="607"/>
                  </a:lnTo>
                  <a:lnTo>
                    <a:pt x="216" y="613"/>
                  </a:lnTo>
                  <a:lnTo>
                    <a:pt x="218" y="615"/>
                  </a:lnTo>
                  <a:lnTo>
                    <a:pt x="222" y="617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6" y="619"/>
                  </a:lnTo>
                  <a:lnTo>
                    <a:pt x="228" y="619"/>
                  </a:lnTo>
                  <a:lnTo>
                    <a:pt x="228" y="619"/>
                  </a:lnTo>
                  <a:lnTo>
                    <a:pt x="268" y="617"/>
                  </a:lnTo>
                  <a:lnTo>
                    <a:pt x="306" y="611"/>
                  </a:lnTo>
                  <a:lnTo>
                    <a:pt x="344" y="603"/>
                  </a:lnTo>
                  <a:lnTo>
                    <a:pt x="380" y="593"/>
                  </a:lnTo>
                  <a:lnTo>
                    <a:pt x="380" y="593"/>
                  </a:lnTo>
                  <a:lnTo>
                    <a:pt x="418" y="579"/>
                  </a:lnTo>
                  <a:lnTo>
                    <a:pt x="454" y="565"/>
                  </a:lnTo>
                  <a:lnTo>
                    <a:pt x="488" y="547"/>
                  </a:lnTo>
                  <a:lnTo>
                    <a:pt x="522" y="529"/>
                  </a:lnTo>
                  <a:lnTo>
                    <a:pt x="522" y="529"/>
                  </a:lnTo>
                  <a:lnTo>
                    <a:pt x="556" y="507"/>
                  </a:lnTo>
                  <a:lnTo>
                    <a:pt x="588" y="485"/>
                  </a:lnTo>
                  <a:lnTo>
                    <a:pt x="618" y="463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98" y="397"/>
                  </a:lnTo>
                  <a:lnTo>
                    <a:pt x="744" y="355"/>
                  </a:lnTo>
                  <a:lnTo>
                    <a:pt x="744" y="355"/>
                  </a:lnTo>
                  <a:lnTo>
                    <a:pt x="740" y="383"/>
                  </a:lnTo>
                  <a:lnTo>
                    <a:pt x="736" y="411"/>
                  </a:lnTo>
                  <a:lnTo>
                    <a:pt x="736" y="411"/>
                  </a:lnTo>
                  <a:lnTo>
                    <a:pt x="732" y="431"/>
                  </a:lnTo>
                  <a:lnTo>
                    <a:pt x="728" y="451"/>
                  </a:lnTo>
                  <a:lnTo>
                    <a:pt x="720" y="47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1"/>
                  </a:lnTo>
                  <a:lnTo>
                    <a:pt x="712" y="495"/>
                  </a:lnTo>
                  <a:lnTo>
                    <a:pt x="712" y="495"/>
                  </a:lnTo>
                  <a:lnTo>
                    <a:pt x="712" y="499"/>
                  </a:lnTo>
                  <a:lnTo>
                    <a:pt x="714" y="503"/>
                  </a:lnTo>
                  <a:lnTo>
                    <a:pt x="718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22" y="505"/>
                  </a:lnTo>
                  <a:lnTo>
                    <a:pt x="744" y="505"/>
                  </a:lnTo>
                  <a:lnTo>
                    <a:pt x="764" y="501"/>
                  </a:lnTo>
                  <a:lnTo>
                    <a:pt x="784" y="497"/>
                  </a:lnTo>
                  <a:lnTo>
                    <a:pt x="806" y="491"/>
                  </a:lnTo>
                  <a:lnTo>
                    <a:pt x="826" y="485"/>
                  </a:lnTo>
                  <a:lnTo>
                    <a:pt x="844" y="475"/>
                  </a:lnTo>
                  <a:lnTo>
                    <a:pt x="862" y="465"/>
                  </a:lnTo>
                  <a:lnTo>
                    <a:pt x="880" y="455"/>
                  </a:lnTo>
                  <a:lnTo>
                    <a:pt x="880" y="455"/>
                  </a:lnTo>
                  <a:lnTo>
                    <a:pt x="898" y="441"/>
                  </a:lnTo>
                  <a:lnTo>
                    <a:pt x="914" y="427"/>
                  </a:lnTo>
                  <a:lnTo>
                    <a:pt x="928" y="411"/>
                  </a:lnTo>
                  <a:lnTo>
                    <a:pt x="940" y="395"/>
                  </a:lnTo>
                  <a:lnTo>
                    <a:pt x="940" y="395"/>
                  </a:lnTo>
                  <a:lnTo>
                    <a:pt x="952" y="379"/>
                  </a:lnTo>
                  <a:lnTo>
                    <a:pt x="964" y="359"/>
                  </a:lnTo>
                  <a:lnTo>
                    <a:pt x="972" y="341"/>
                  </a:lnTo>
                  <a:lnTo>
                    <a:pt x="980" y="321"/>
                  </a:lnTo>
                  <a:lnTo>
                    <a:pt x="980" y="321"/>
                  </a:lnTo>
                  <a:lnTo>
                    <a:pt x="988" y="303"/>
                  </a:lnTo>
                  <a:lnTo>
                    <a:pt x="992" y="283"/>
                  </a:lnTo>
                  <a:lnTo>
                    <a:pt x="1000" y="241"/>
                  </a:lnTo>
                  <a:lnTo>
                    <a:pt x="1004" y="201"/>
                  </a:lnTo>
                  <a:lnTo>
                    <a:pt x="1004" y="159"/>
                  </a:lnTo>
                  <a:lnTo>
                    <a:pt x="1004" y="159"/>
                  </a:lnTo>
                  <a:lnTo>
                    <a:pt x="1000" y="120"/>
                  </a:lnTo>
                  <a:lnTo>
                    <a:pt x="994" y="78"/>
                  </a:lnTo>
                  <a:lnTo>
                    <a:pt x="984" y="40"/>
                  </a:lnTo>
                  <a:lnTo>
                    <a:pt x="9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46CA4632-01FB-C94F-91CD-6701F4975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  <a:gd name="T68" fmla="*/ 180 w 220"/>
                <a:gd name="T69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  <a:lnTo>
                    <a:pt x="180" y="22"/>
                  </a:lnTo>
                  <a:close/>
                </a:path>
              </a:pathLst>
            </a:custGeom>
            <a:solidFill>
              <a:srgbClr val="F5B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1">
              <a:extLst>
                <a:ext uri="{FF2B5EF4-FFF2-40B4-BE49-F238E27FC236}">
                  <a16:creationId xmlns:a16="http://schemas.microsoft.com/office/drawing/2014/main" id="{4934B94F-7024-C454-D5B4-8958C6AB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3" y="3151188"/>
              <a:ext cx="349250" cy="400050"/>
            </a:xfrm>
            <a:custGeom>
              <a:avLst/>
              <a:gdLst>
                <a:gd name="T0" fmla="*/ 180 w 220"/>
                <a:gd name="T1" fmla="*/ 22 h 252"/>
                <a:gd name="T2" fmla="*/ 180 w 220"/>
                <a:gd name="T3" fmla="*/ 22 h 252"/>
                <a:gd name="T4" fmla="*/ 162 w 220"/>
                <a:gd name="T5" fmla="*/ 12 h 252"/>
                <a:gd name="T6" fmla="*/ 146 w 220"/>
                <a:gd name="T7" fmla="*/ 6 h 252"/>
                <a:gd name="T8" fmla="*/ 130 w 220"/>
                <a:gd name="T9" fmla="*/ 2 h 252"/>
                <a:gd name="T10" fmla="*/ 114 w 220"/>
                <a:gd name="T11" fmla="*/ 0 h 252"/>
                <a:gd name="T12" fmla="*/ 100 w 220"/>
                <a:gd name="T13" fmla="*/ 2 h 252"/>
                <a:gd name="T14" fmla="*/ 86 w 220"/>
                <a:gd name="T15" fmla="*/ 6 h 252"/>
                <a:gd name="T16" fmla="*/ 72 w 220"/>
                <a:gd name="T17" fmla="*/ 10 h 252"/>
                <a:gd name="T18" fmla="*/ 60 w 220"/>
                <a:gd name="T19" fmla="*/ 18 h 252"/>
                <a:gd name="T20" fmla="*/ 48 w 220"/>
                <a:gd name="T21" fmla="*/ 26 h 252"/>
                <a:gd name="T22" fmla="*/ 38 w 220"/>
                <a:gd name="T23" fmla="*/ 38 h 252"/>
                <a:gd name="T24" fmla="*/ 28 w 220"/>
                <a:gd name="T25" fmla="*/ 48 h 252"/>
                <a:gd name="T26" fmla="*/ 20 w 220"/>
                <a:gd name="T27" fmla="*/ 62 h 252"/>
                <a:gd name="T28" fmla="*/ 14 w 220"/>
                <a:gd name="T29" fmla="*/ 76 h 252"/>
                <a:gd name="T30" fmla="*/ 8 w 220"/>
                <a:gd name="T31" fmla="*/ 90 h 252"/>
                <a:gd name="T32" fmla="*/ 4 w 220"/>
                <a:gd name="T33" fmla="*/ 104 h 252"/>
                <a:gd name="T34" fmla="*/ 0 w 220"/>
                <a:gd name="T35" fmla="*/ 120 h 252"/>
                <a:gd name="T36" fmla="*/ 0 w 220"/>
                <a:gd name="T37" fmla="*/ 134 h 252"/>
                <a:gd name="T38" fmla="*/ 0 w 220"/>
                <a:gd name="T39" fmla="*/ 150 h 252"/>
                <a:gd name="T40" fmla="*/ 2 w 220"/>
                <a:gd name="T41" fmla="*/ 164 h 252"/>
                <a:gd name="T42" fmla="*/ 6 w 220"/>
                <a:gd name="T43" fmla="*/ 178 h 252"/>
                <a:gd name="T44" fmla="*/ 12 w 220"/>
                <a:gd name="T45" fmla="*/ 192 h 252"/>
                <a:gd name="T46" fmla="*/ 20 w 220"/>
                <a:gd name="T47" fmla="*/ 204 h 252"/>
                <a:gd name="T48" fmla="*/ 30 w 220"/>
                <a:gd name="T49" fmla="*/ 216 h 252"/>
                <a:gd name="T50" fmla="*/ 42 w 220"/>
                <a:gd name="T51" fmla="*/ 226 h 252"/>
                <a:gd name="T52" fmla="*/ 56 w 220"/>
                <a:gd name="T53" fmla="*/ 234 h 252"/>
                <a:gd name="T54" fmla="*/ 72 w 220"/>
                <a:gd name="T55" fmla="*/ 242 h 252"/>
                <a:gd name="T56" fmla="*/ 90 w 220"/>
                <a:gd name="T57" fmla="*/ 246 h 252"/>
                <a:gd name="T58" fmla="*/ 112 w 220"/>
                <a:gd name="T59" fmla="*/ 250 h 252"/>
                <a:gd name="T60" fmla="*/ 136 w 220"/>
                <a:gd name="T61" fmla="*/ 252 h 252"/>
                <a:gd name="T62" fmla="*/ 162 w 220"/>
                <a:gd name="T63" fmla="*/ 250 h 252"/>
                <a:gd name="T64" fmla="*/ 190 w 220"/>
                <a:gd name="T65" fmla="*/ 246 h 252"/>
                <a:gd name="T66" fmla="*/ 220 w 220"/>
                <a:gd name="T67" fmla="*/ 2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52">
                  <a:moveTo>
                    <a:pt x="180" y="22"/>
                  </a:moveTo>
                  <a:lnTo>
                    <a:pt x="180" y="22"/>
                  </a:lnTo>
                  <a:lnTo>
                    <a:pt x="162" y="12"/>
                  </a:lnTo>
                  <a:lnTo>
                    <a:pt x="146" y="6"/>
                  </a:lnTo>
                  <a:lnTo>
                    <a:pt x="130" y="2"/>
                  </a:lnTo>
                  <a:lnTo>
                    <a:pt x="114" y="0"/>
                  </a:lnTo>
                  <a:lnTo>
                    <a:pt x="100" y="2"/>
                  </a:lnTo>
                  <a:lnTo>
                    <a:pt x="86" y="6"/>
                  </a:lnTo>
                  <a:lnTo>
                    <a:pt x="72" y="10"/>
                  </a:lnTo>
                  <a:lnTo>
                    <a:pt x="60" y="18"/>
                  </a:lnTo>
                  <a:lnTo>
                    <a:pt x="48" y="26"/>
                  </a:lnTo>
                  <a:lnTo>
                    <a:pt x="38" y="38"/>
                  </a:lnTo>
                  <a:lnTo>
                    <a:pt x="28" y="48"/>
                  </a:lnTo>
                  <a:lnTo>
                    <a:pt x="20" y="62"/>
                  </a:lnTo>
                  <a:lnTo>
                    <a:pt x="14" y="76"/>
                  </a:lnTo>
                  <a:lnTo>
                    <a:pt x="8" y="90"/>
                  </a:lnTo>
                  <a:lnTo>
                    <a:pt x="4" y="104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6" y="178"/>
                  </a:lnTo>
                  <a:lnTo>
                    <a:pt x="12" y="192"/>
                  </a:lnTo>
                  <a:lnTo>
                    <a:pt x="20" y="204"/>
                  </a:lnTo>
                  <a:lnTo>
                    <a:pt x="30" y="216"/>
                  </a:lnTo>
                  <a:lnTo>
                    <a:pt x="42" y="226"/>
                  </a:lnTo>
                  <a:lnTo>
                    <a:pt x="56" y="234"/>
                  </a:lnTo>
                  <a:lnTo>
                    <a:pt x="72" y="242"/>
                  </a:lnTo>
                  <a:lnTo>
                    <a:pt x="90" y="246"/>
                  </a:lnTo>
                  <a:lnTo>
                    <a:pt x="112" y="250"/>
                  </a:lnTo>
                  <a:lnTo>
                    <a:pt x="136" y="252"/>
                  </a:lnTo>
                  <a:lnTo>
                    <a:pt x="162" y="250"/>
                  </a:lnTo>
                  <a:lnTo>
                    <a:pt x="190" y="246"/>
                  </a:lnTo>
                  <a:lnTo>
                    <a:pt x="220" y="23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Oval 59">
            <a:extLst>
              <a:ext uri="{FF2B5EF4-FFF2-40B4-BE49-F238E27FC236}">
                <a16:creationId xmlns:a16="http://schemas.microsoft.com/office/drawing/2014/main" id="{6CD5BE6F-6864-45F9-FD19-DE336514DE2A}"/>
              </a:ext>
            </a:extLst>
          </p:cNvPr>
          <p:cNvSpPr/>
          <p:nvPr userDrawn="1"/>
        </p:nvSpPr>
        <p:spPr>
          <a:xfrm>
            <a:off x="852139" y="2472243"/>
            <a:ext cx="10880396" cy="2585846"/>
          </a:xfrm>
          <a:prstGeom prst="roundRect">
            <a:avLst>
              <a:gd name="adj" fmla="val 48084"/>
            </a:avLst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  <a:effectLst>
            <a:outerShdw blurRad="596900" dist="4572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Freeform 92">
            <a:extLst>
              <a:ext uri="{FF2B5EF4-FFF2-40B4-BE49-F238E27FC236}">
                <a16:creationId xmlns:a16="http://schemas.microsoft.com/office/drawing/2014/main" id="{EEB5A1ED-66D9-4FA0-212E-2AB32CF10DE1}"/>
              </a:ext>
            </a:extLst>
          </p:cNvPr>
          <p:cNvSpPr>
            <a:spLocks/>
          </p:cNvSpPr>
          <p:nvPr userDrawn="1"/>
        </p:nvSpPr>
        <p:spPr bwMode="auto">
          <a:xfrm>
            <a:off x="1588221" y="2503137"/>
            <a:ext cx="231911" cy="216765"/>
          </a:xfrm>
          <a:custGeom>
            <a:avLst/>
            <a:gdLst>
              <a:gd name="T0" fmla="*/ 224 w 444"/>
              <a:gd name="T1" fmla="*/ 2 h 415"/>
              <a:gd name="T2" fmla="*/ 160 w 444"/>
              <a:gd name="T3" fmla="*/ 0 h 415"/>
              <a:gd name="T4" fmla="*/ 110 w 444"/>
              <a:gd name="T5" fmla="*/ 10 h 415"/>
              <a:gd name="T6" fmla="*/ 72 w 444"/>
              <a:gd name="T7" fmla="*/ 28 h 415"/>
              <a:gd name="T8" fmla="*/ 44 w 444"/>
              <a:gd name="T9" fmla="*/ 52 h 415"/>
              <a:gd name="T10" fmla="*/ 26 w 444"/>
              <a:gd name="T11" fmla="*/ 81 h 415"/>
              <a:gd name="T12" fmla="*/ 12 w 444"/>
              <a:gd name="T13" fmla="*/ 115 h 415"/>
              <a:gd name="T14" fmla="*/ 6 w 444"/>
              <a:gd name="T15" fmla="*/ 151 h 415"/>
              <a:gd name="T16" fmla="*/ 2 w 444"/>
              <a:gd name="T17" fmla="*/ 187 h 415"/>
              <a:gd name="T18" fmla="*/ 0 w 444"/>
              <a:gd name="T19" fmla="*/ 275 h 415"/>
              <a:gd name="T20" fmla="*/ 4 w 444"/>
              <a:gd name="T21" fmla="*/ 335 h 415"/>
              <a:gd name="T22" fmla="*/ 12 w 444"/>
              <a:gd name="T23" fmla="*/ 367 h 415"/>
              <a:gd name="T24" fmla="*/ 20 w 444"/>
              <a:gd name="T25" fmla="*/ 377 h 415"/>
              <a:gd name="T26" fmla="*/ 30 w 444"/>
              <a:gd name="T27" fmla="*/ 375 h 415"/>
              <a:gd name="T28" fmla="*/ 42 w 444"/>
              <a:gd name="T29" fmla="*/ 357 h 415"/>
              <a:gd name="T30" fmla="*/ 54 w 444"/>
              <a:gd name="T31" fmla="*/ 321 h 415"/>
              <a:gd name="T32" fmla="*/ 64 w 444"/>
              <a:gd name="T33" fmla="*/ 271 h 415"/>
              <a:gd name="T34" fmla="*/ 68 w 444"/>
              <a:gd name="T35" fmla="*/ 241 h 415"/>
              <a:gd name="T36" fmla="*/ 68 w 444"/>
              <a:gd name="T37" fmla="*/ 317 h 415"/>
              <a:gd name="T38" fmla="*/ 74 w 444"/>
              <a:gd name="T39" fmla="*/ 371 h 415"/>
              <a:gd name="T40" fmla="*/ 86 w 444"/>
              <a:gd name="T41" fmla="*/ 399 h 415"/>
              <a:gd name="T42" fmla="*/ 98 w 444"/>
              <a:gd name="T43" fmla="*/ 409 h 415"/>
              <a:gd name="T44" fmla="*/ 104 w 444"/>
              <a:gd name="T45" fmla="*/ 411 h 415"/>
              <a:gd name="T46" fmla="*/ 116 w 444"/>
              <a:gd name="T47" fmla="*/ 405 h 415"/>
              <a:gd name="T48" fmla="*/ 126 w 444"/>
              <a:gd name="T49" fmla="*/ 389 h 415"/>
              <a:gd name="T50" fmla="*/ 140 w 444"/>
              <a:gd name="T51" fmla="*/ 343 h 415"/>
              <a:gd name="T52" fmla="*/ 156 w 444"/>
              <a:gd name="T53" fmla="*/ 269 h 415"/>
              <a:gd name="T54" fmla="*/ 162 w 444"/>
              <a:gd name="T55" fmla="*/ 251 h 415"/>
              <a:gd name="T56" fmla="*/ 158 w 444"/>
              <a:gd name="T57" fmla="*/ 313 h 415"/>
              <a:gd name="T58" fmla="*/ 162 w 444"/>
              <a:gd name="T59" fmla="*/ 363 h 415"/>
              <a:gd name="T60" fmla="*/ 174 w 444"/>
              <a:gd name="T61" fmla="*/ 397 h 415"/>
              <a:gd name="T62" fmla="*/ 188 w 444"/>
              <a:gd name="T63" fmla="*/ 415 h 415"/>
              <a:gd name="T64" fmla="*/ 196 w 444"/>
              <a:gd name="T65" fmla="*/ 415 h 415"/>
              <a:gd name="T66" fmla="*/ 204 w 444"/>
              <a:gd name="T67" fmla="*/ 411 h 415"/>
              <a:gd name="T68" fmla="*/ 222 w 444"/>
              <a:gd name="T69" fmla="*/ 385 h 415"/>
              <a:gd name="T70" fmla="*/ 236 w 444"/>
              <a:gd name="T71" fmla="*/ 331 h 415"/>
              <a:gd name="T72" fmla="*/ 248 w 444"/>
              <a:gd name="T73" fmla="*/ 247 h 415"/>
              <a:gd name="T74" fmla="*/ 248 w 444"/>
              <a:gd name="T75" fmla="*/ 267 h 415"/>
              <a:gd name="T76" fmla="*/ 256 w 444"/>
              <a:gd name="T77" fmla="*/ 317 h 415"/>
              <a:gd name="T78" fmla="*/ 274 w 444"/>
              <a:gd name="T79" fmla="*/ 365 h 415"/>
              <a:gd name="T80" fmla="*/ 288 w 444"/>
              <a:gd name="T81" fmla="*/ 383 h 415"/>
              <a:gd name="T82" fmla="*/ 302 w 444"/>
              <a:gd name="T83" fmla="*/ 391 h 415"/>
              <a:gd name="T84" fmla="*/ 320 w 444"/>
              <a:gd name="T85" fmla="*/ 387 h 415"/>
              <a:gd name="T86" fmla="*/ 324 w 444"/>
              <a:gd name="T87" fmla="*/ 381 h 415"/>
              <a:gd name="T88" fmla="*/ 330 w 444"/>
              <a:gd name="T89" fmla="*/ 365 h 415"/>
              <a:gd name="T90" fmla="*/ 330 w 444"/>
              <a:gd name="T91" fmla="*/ 329 h 415"/>
              <a:gd name="T92" fmla="*/ 314 w 444"/>
              <a:gd name="T93" fmla="*/ 245 h 415"/>
              <a:gd name="T94" fmla="*/ 308 w 444"/>
              <a:gd name="T95" fmla="*/ 207 h 415"/>
              <a:gd name="T96" fmla="*/ 344 w 444"/>
              <a:gd name="T97" fmla="*/ 215 h 415"/>
              <a:gd name="T98" fmla="*/ 398 w 444"/>
              <a:gd name="T99" fmla="*/ 223 h 415"/>
              <a:gd name="T100" fmla="*/ 422 w 444"/>
              <a:gd name="T101" fmla="*/ 223 h 415"/>
              <a:gd name="T102" fmla="*/ 438 w 444"/>
              <a:gd name="T103" fmla="*/ 219 h 415"/>
              <a:gd name="T104" fmla="*/ 444 w 444"/>
              <a:gd name="T105" fmla="*/ 205 h 415"/>
              <a:gd name="T106" fmla="*/ 432 w 444"/>
              <a:gd name="T107" fmla="*/ 181 h 415"/>
              <a:gd name="T108" fmla="*/ 410 w 444"/>
              <a:gd name="T109" fmla="*/ 151 h 415"/>
              <a:gd name="T110" fmla="*/ 360 w 444"/>
              <a:gd name="T111" fmla="*/ 89 h 415"/>
              <a:gd name="T112" fmla="*/ 304 w 444"/>
              <a:gd name="T113" fmla="*/ 38 h 415"/>
              <a:gd name="T114" fmla="*/ 262 w 444"/>
              <a:gd name="T115" fmla="*/ 10 h 415"/>
              <a:gd name="T116" fmla="*/ 236 w 444"/>
              <a:gd name="T117" fmla="*/ 2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4" h="415">
                <a:moveTo>
                  <a:pt x="224" y="2"/>
                </a:moveTo>
                <a:lnTo>
                  <a:pt x="224" y="2"/>
                </a:lnTo>
                <a:lnTo>
                  <a:pt x="190" y="0"/>
                </a:lnTo>
                <a:lnTo>
                  <a:pt x="160" y="0"/>
                </a:lnTo>
                <a:lnTo>
                  <a:pt x="134" y="4"/>
                </a:lnTo>
                <a:lnTo>
                  <a:pt x="110" y="10"/>
                </a:lnTo>
                <a:lnTo>
                  <a:pt x="90" y="18"/>
                </a:lnTo>
                <a:lnTo>
                  <a:pt x="72" y="28"/>
                </a:lnTo>
                <a:lnTo>
                  <a:pt x="58" y="38"/>
                </a:lnTo>
                <a:lnTo>
                  <a:pt x="44" y="52"/>
                </a:lnTo>
                <a:lnTo>
                  <a:pt x="34" y="65"/>
                </a:lnTo>
                <a:lnTo>
                  <a:pt x="26" y="81"/>
                </a:lnTo>
                <a:lnTo>
                  <a:pt x="18" y="97"/>
                </a:lnTo>
                <a:lnTo>
                  <a:pt x="12" y="115"/>
                </a:lnTo>
                <a:lnTo>
                  <a:pt x="8" y="133"/>
                </a:lnTo>
                <a:lnTo>
                  <a:pt x="6" y="151"/>
                </a:lnTo>
                <a:lnTo>
                  <a:pt x="2" y="187"/>
                </a:lnTo>
                <a:lnTo>
                  <a:pt x="2" y="187"/>
                </a:lnTo>
                <a:lnTo>
                  <a:pt x="2" y="235"/>
                </a:lnTo>
                <a:lnTo>
                  <a:pt x="0" y="275"/>
                </a:lnTo>
                <a:lnTo>
                  <a:pt x="2" y="307"/>
                </a:lnTo>
                <a:lnTo>
                  <a:pt x="4" y="335"/>
                </a:lnTo>
                <a:lnTo>
                  <a:pt x="8" y="355"/>
                </a:lnTo>
                <a:lnTo>
                  <a:pt x="12" y="367"/>
                </a:lnTo>
                <a:lnTo>
                  <a:pt x="18" y="375"/>
                </a:lnTo>
                <a:lnTo>
                  <a:pt x="20" y="377"/>
                </a:lnTo>
                <a:lnTo>
                  <a:pt x="24" y="379"/>
                </a:lnTo>
                <a:lnTo>
                  <a:pt x="30" y="375"/>
                </a:lnTo>
                <a:lnTo>
                  <a:pt x="36" y="369"/>
                </a:lnTo>
                <a:lnTo>
                  <a:pt x="42" y="357"/>
                </a:lnTo>
                <a:lnTo>
                  <a:pt x="48" y="341"/>
                </a:lnTo>
                <a:lnTo>
                  <a:pt x="54" y="321"/>
                </a:lnTo>
                <a:lnTo>
                  <a:pt x="60" y="297"/>
                </a:lnTo>
                <a:lnTo>
                  <a:pt x="64" y="271"/>
                </a:lnTo>
                <a:lnTo>
                  <a:pt x="68" y="241"/>
                </a:lnTo>
                <a:lnTo>
                  <a:pt x="68" y="241"/>
                </a:lnTo>
                <a:lnTo>
                  <a:pt x="68" y="289"/>
                </a:lnTo>
                <a:lnTo>
                  <a:pt x="68" y="317"/>
                </a:lnTo>
                <a:lnTo>
                  <a:pt x="70" y="345"/>
                </a:lnTo>
                <a:lnTo>
                  <a:pt x="74" y="371"/>
                </a:lnTo>
                <a:lnTo>
                  <a:pt x="82" y="391"/>
                </a:lnTo>
                <a:lnTo>
                  <a:pt x="86" y="399"/>
                </a:lnTo>
                <a:lnTo>
                  <a:pt x="90" y="405"/>
                </a:lnTo>
                <a:lnTo>
                  <a:pt x="98" y="409"/>
                </a:lnTo>
                <a:lnTo>
                  <a:pt x="104" y="411"/>
                </a:lnTo>
                <a:lnTo>
                  <a:pt x="104" y="411"/>
                </a:lnTo>
                <a:lnTo>
                  <a:pt x="110" y="409"/>
                </a:lnTo>
                <a:lnTo>
                  <a:pt x="116" y="405"/>
                </a:lnTo>
                <a:lnTo>
                  <a:pt x="120" y="397"/>
                </a:lnTo>
                <a:lnTo>
                  <a:pt x="126" y="389"/>
                </a:lnTo>
                <a:lnTo>
                  <a:pt x="132" y="369"/>
                </a:lnTo>
                <a:lnTo>
                  <a:pt x="140" y="343"/>
                </a:lnTo>
                <a:lnTo>
                  <a:pt x="150" y="291"/>
                </a:lnTo>
                <a:lnTo>
                  <a:pt x="156" y="269"/>
                </a:lnTo>
                <a:lnTo>
                  <a:pt x="162" y="251"/>
                </a:lnTo>
                <a:lnTo>
                  <a:pt x="162" y="251"/>
                </a:lnTo>
                <a:lnTo>
                  <a:pt x="160" y="283"/>
                </a:lnTo>
                <a:lnTo>
                  <a:pt x="158" y="313"/>
                </a:lnTo>
                <a:lnTo>
                  <a:pt x="160" y="339"/>
                </a:lnTo>
                <a:lnTo>
                  <a:pt x="162" y="363"/>
                </a:lnTo>
                <a:lnTo>
                  <a:pt x="168" y="381"/>
                </a:lnTo>
                <a:lnTo>
                  <a:pt x="174" y="397"/>
                </a:lnTo>
                <a:lnTo>
                  <a:pt x="180" y="409"/>
                </a:lnTo>
                <a:lnTo>
                  <a:pt x="188" y="415"/>
                </a:lnTo>
                <a:lnTo>
                  <a:pt x="192" y="415"/>
                </a:lnTo>
                <a:lnTo>
                  <a:pt x="196" y="415"/>
                </a:lnTo>
                <a:lnTo>
                  <a:pt x="200" y="415"/>
                </a:lnTo>
                <a:lnTo>
                  <a:pt x="204" y="411"/>
                </a:lnTo>
                <a:lnTo>
                  <a:pt x="214" y="401"/>
                </a:lnTo>
                <a:lnTo>
                  <a:pt x="222" y="385"/>
                </a:lnTo>
                <a:lnTo>
                  <a:pt x="230" y="361"/>
                </a:lnTo>
                <a:lnTo>
                  <a:pt x="236" y="331"/>
                </a:lnTo>
                <a:lnTo>
                  <a:pt x="242" y="293"/>
                </a:lnTo>
                <a:lnTo>
                  <a:pt x="248" y="247"/>
                </a:lnTo>
                <a:lnTo>
                  <a:pt x="248" y="247"/>
                </a:lnTo>
                <a:lnTo>
                  <a:pt x="248" y="267"/>
                </a:lnTo>
                <a:lnTo>
                  <a:pt x="250" y="291"/>
                </a:lnTo>
                <a:lnTo>
                  <a:pt x="256" y="317"/>
                </a:lnTo>
                <a:lnTo>
                  <a:pt x="264" y="343"/>
                </a:lnTo>
                <a:lnTo>
                  <a:pt x="274" y="365"/>
                </a:lnTo>
                <a:lnTo>
                  <a:pt x="282" y="375"/>
                </a:lnTo>
                <a:lnTo>
                  <a:pt x="288" y="383"/>
                </a:lnTo>
                <a:lnTo>
                  <a:pt x="296" y="387"/>
                </a:lnTo>
                <a:lnTo>
                  <a:pt x="302" y="391"/>
                </a:lnTo>
                <a:lnTo>
                  <a:pt x="310" y="391"/>
                </a:lnTo>
                <a:lnTo>
                  <a:pt x="320" y="387"/>
                </a:lnTo>
                <a:lnTo>
                  <a:pt x="320" y="387"/>
                </a:lnTo>
                <a:lnTo>
                  <a:pt x="324" y="381"/>
                </a:lnTo>
                <a:lnTo>
                  <a:pt x="328" y="375"/>
                </a:lnTo>
                <a:lnTo>
                  <a:pt x="330" y="365"/>
                </a:lnTo>
                <a:lnTo>
                  <a:pt x="332" y="355"/>
                </a:lnTo>
                <a:lnTo>
                  <a:pt x="330" y="329"/>
                </a:lnTo>
                <a:lnTo>
                  <a:pt x="326" y="301"/>
                </a:lnTo>
                <a:lnTo>
                  <a:pt x="314" y="245"/>
                </a:lnTo>
                <a:lnTo>
                  <a:pt x="310" y="221"/>
                </a:lnTo>
                <a:lnTo>
                  <a:pt x="308" y="207"/>
                </a:lnTo>
                <a:lnTo>
                  <a:pt x="308" y="207"/>
                </a:lnTo>
                <a:lnTo>
                  <a:pt x="344" y="215"/>
                </a:lnTo>
                <a:lnTo>
                  <a:pt x="372" y="221"/>
                </a:lnTo>
                <a:lnTo>
                  <a:pt x="398" y="223"/>
                </a:lnTo>
                <a:lnTo>
                  <a:pt x="412" y="225"/>
                </a:lnTo>
                <a:lnTo>
                  <a:pt x="422" y="223"/>
                </a:lnTo>
                <a:lnTo>
                  <a:pt x="432" y="221"/>
                </a:lnTo>
                <a:lnTo>
                  <a:pt x="438" y="219"/>
                </a:lnTo>
                <a:lnTo>
                  <a:pt x="442" y="213"/>
                </a:lnTo>
                <a:lnTo>
                  <a:pt x="444" y="205"/>
                </a:lnTo>
                <a:lnTo>
                  <a:pt x="440" y="195"/>
                </a:lnTo>
                <a:lnTo>
                  <a:pt x="432" y="181"/>
                </a:lnTo>
                <a:lnTo>
                  <a:pt x="432" y="181"/>
                </a:lnTo>
                <a:lnTo>
                  <a:pt x="410" y="151"/>
                </a:lnTo>
                <a:lnTo>
                  <a:pt x="386" y="119"/>
                </a:lnTo>
                <a:lnTo>
                  <a:pt x="360" y="89"/>
                </a:lnTo>
                <a:lnTo>
                  <a:pt x="332" y="61"/>
                </a:lnTo>
                <a:lnTo>
                  <a:pt x="304" y="38"/>
                </a:lnTo>
                <a:lnTo>
                  <a:pt x="276" y="18"/>
                </a:lnTo>
                <a:lnTo>
                  <a:pt x="262" y="10"/>
                </a:lnTo>
                <a:lnTo>
                  <a:pt x="248" y="6"/>
                </a:lnTo>
                <a:lnTo>
                  <a:pt x="236" y="2"/>
                </a:lnTo>
                <a:lnTo>
                  <a:pt x="224" y="2"/>
                </a:lnTo>
                <a:close/>
              </a:path>
            </a:pathLst>
          </a:custGeom>
          <a:solidFill>
            <a:srgbClr val="F5BF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9C812BB-CD80-6EED-C21B-FA03A00408D2}"/>
              </a:ext>
            </a:extLst>
          </p:cNvPr>
          <p:cNvSpPr/>
          <p:nvPr userDrawn="1"/>
        </p:nvSpPr>
        <p:spPr>
          <a:xfrm>
            <a:off x="3435390" y="5116843"/>
            <a:ext cx="314300" cy="3143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17D904-0AD5-A958-5836-0F119FAF9F38}"/>
              </a:ext>
            </a:extLst>
          </p:cNvPr>
          <p:cNvGrpSpPr/>
          <p:nvPr userDrawn="1"/>
        </p:nvGrpSpPr>
        <p:grpSpPr>
          <a:xfrm>
            <a:off x="11093713" y="5100602"/>
            <a:ext cx="491043" cy="830997"/>
            <a:chOff x="1417532" y="3295231"/>
            <a:chExt cx="1563996" cy="264676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1A4DEA0D-5203-1DBF-9C93-38E237D609F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6938" y="5789204"/>
              <a:ext cx="151532" cy="152795"/>
            </a:xfrm>
            <a:custGeom>
              <a:avLst/>
              <a:gdLst>
                <a:gd name="T0" fmla="*/ 108 w 240"/>
                <a:gd name="T1" fmla="*/ 16 h 242"/>
                <a:gd name="T2" fmla="*/ 108 w 240"/>
                <a:gd name="T3" fmla="*/ 16 h 242"/>
                <a:gd name="T4" fmla="*/ 106 w 240"/>
                <a:gd name="T5" fmla="*/ 32 h 242"/>
                <a:gd name="T6" fmla="*/ 104 w 240"/>
                <a:gd name="T7" fmla="*/ 52 h 242"/>
                <a:gd name="T8" fmla="*/ 104 w 240"/>
                <a:gd name="T9" fmla="*/ 76 h 242"/>
                <a:gd name="T10" fmla="*/ 106 w 240"/>
                <a:gd name="T11" fmla="*/ 104 h 242"/>
                <a:gd name="T12" fmla="*/ 112 w 240"/>
                <a:gd name="T13" fmla="*/ 134 h 242"/>
                <a:gd name="T14" fmla="*/ 118 w 240"/>
                <a:gd name="T15" fmla="*/ 148 h 242"/>
                <a:gd name="T16" fmla="*/ 124 w 240"/>
                <a:gd name="T17" fmla="*/ 164 h 242"/>
                <a:gd name="T18" fmla="*/ 132 w 240"/>
                <a:gd name="T19" fmla="*/ 178 h 242"/>
                <a:gd name="T20" fmla="*/ 142 w 240"/>
                <a:gd name="T21" fmla="*/ 192 h 242"/>
                <a:gd name="T22" fmla="*/ 142 w 240"/>
                <a:gd name="T23" fmla="*/ 192 h 242"/>
                <a:gd name="T24" fmla="*/ 128 w 240"/>
                <a:gd name="T25" fmla="*/ 192 h 242"/>
                <a:gd name="T26" fmla="*/ 112 w 240"/>
                <a:gd name="T27" fmla="*/ 192 h 242"/>
                <a:gd name="T28" fmla="*/ 94 w 240"/>
                <a:gd name="T29" fmla="*/ 196 h 242"/>
                <a:gd name="T30" fmla="*/ 72 w 240"/>
                <a:gd name="T31" fmla="*/ 200 h 242"/>
                <a:gd name="T32" fmla="*/ 48 w 240"/>
                <a:gd name="T33" fmla="*/ 210 h 242"/>
                <a:gd name="T34" fmla="*/ 24 w 240"/>
                <a:gd name="T35" fmla="*/ 224 h 242"/>
                <a:gd name="T36" fmla="*/ 12 w 240"/>
                <a:gd name="T37" fmla="*/ 232 h 242"/>
                <a:gd name="T38" fmla="*/ 0 w 240"/>
                <a:gd name="T39" fmla="*/ 242 h 242"/>
                <a:gd name="T40" fmla="*/ 240 w 240"/>
                <a:gd name="T41" fmla="*/ 242 h 242"/>
                <a:gd name="T42" fmla="*/ 240 w 240"/>
                <a:gd name="T43" fmla="*/ 242 h 242"/>
                <a:gd name="T44" fmla="*/ 230 w 240"/>
                <a:gd name="T45" fmla="*/ 222 h 242"/>
                <a:gd name="T46" fmla="*/ 222 w 240"/>
                <a:gd name="T47" fmla="*/ 198 h 242"/>
                <a:gd name="T48" fmla="*/ 210 w 240"/>
                <a:gd name="T49" fmla="*/ 168 h 242"/>
                <a:gd name="T50" fmla="*/ 200 w 240"/>
                <a:gd name="T51" fmla="*/ 132 h 242"/>
                <a:gd name="T52" fmla="*/ 190 w 240"/>
                <a:gd name="T53" fmla="*/ 94 h 242"/>
                <a:gd name="T54" fmla="*/ 182 w 240"/>
                <a:gd name="T55" fmla="*/ 52 h 242"/>
                <a:gd name="T56" fmla="*/ 178 w 240"/>
                <a:gd name="T57" fmla="*/ 8 h 242"/>
                <a:gd name="T58" fmla="*/ 178 w 240"/>
                <a:gd name="T59" fmla="*/ 8 h 242"/>
                <a:gd name="T60" fmla="*/ 172 w 240"/>
                <a:gd name="T61" fmla="*/ 6 h 242"/>
                <a:gd name="T62" fmla="*/ 164 w 240"/>
                <a:gd name="T63" fmla="*/ 2 h 242"/>
                <a:gd name="T64" fmla="*/ 154 w 240"/>
                <a:gd name="T65" fmla="*/ 0 h 242"/>
                <a:gd name="T66" fmla="*/ 144 w 240"/>
                <a:gd name="T67" fmla="*/ 0 h 242"/>
                <a:gd name="T68" fmla="*/ 132 w 240"/>
                <a:gd name="T69" fmla="*/ 2 h 242"/>
                <a:gd name="T70" fmla="*/ 120 w 240"/>
                <a:gd name="T71" fmla="*/ 6 h 242"/>
                <a:gd name="T72" fmla="*/ 108 w 240"/>
                <a:gd name="T73" fmla="*/ 16 h 242"/>
                <a:gd name="T74" fmla="*/ 108 w 240"/>
                <a:gd name="T75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242">
                  <a:moveTo>
                    <a:pt x="108" y="16"/>
                  </a:moveTo>
                  <a:lnTo>
                    <a:pt x="108" y="16"/>
                  </a:lnTo>
                  <a:lnTo>
                    <a:pt x="106" y="32"/>
                  </a:lnTo>
                  <a:lnTo>
                    <a:pt x="104" y="52"/>
                  </a:lnTo>
                  <a:lnTo>
                    <a:pt x="104" y="76"/>
                  </a:lnTo>
                  <a:lnTo>
                    <a:pt x="106" y="104"/>
                  </a:lnTo>
                  <a:lnTo>
                    <a:pt x="112" y="134"/>
                  </a:lnTo>
                  <a:lnTo>
                    <a:pt x="118" y="148"/>
                  </a:lnTo>
                  <a:lnTo>
                    <a:pt x="124" y="164"/>
                  </a:lnTo>
                  <a:lnTo>
                    <a:pt x="132" y="178"/>
                  </a:lnTo>
                  <a:lnTo>
                    <a:pt x="142" y="192"/>
                  </a:lnTo>
                  <a:lnTo>
                    <a:pt x="142" y="192"/>
                  </a:lnTo>
                  <a:lnTo>
                    <a:pt x="128" y="192"/>
                  </a:lnTo>
                  <a:lnTo>
                    <a:pt x="112" y="192"/>
                  </a:lnTo>
                  <a:lnTo>
                    <a:pt x="94" y="196"/>
                  </a:lnTo>
                  <a:lnTo>
                    <a:pt x="72" y="200"/>
                  </a:lnTo>
                  <a:lnTo>
                    <a:pt x="48" y="210"/>
                  </a:lnTo>
                  <a:lnTo>
                    <a:pt x="24" y="224"/>
                  </a:lnTo>
                  <a:lnTo>
                    <a:pt x="12" y="232"/>
                  </a:lnTo>
                  <a:lnTo>
                    <a:pt x="0" y="242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0" y="222"/>
                  </a:lnTo>
                  <a:lnTo>
                    <a:pt x="222" y="198"/>
                  </a:lnTo>
                  <a:lnTo>
                    <a:pt x="210" y="168"/>
                  </a:lnTo>
                  <a:lnTo>
                    <a:pt x="200" y="132"/>
                  </a:lnTo>
                  <a:lnTo>
                    <a:pt x="190" y="94"/>
                  </a:lnTo>
                  <a:lnTo>
                    <a:pt x="182" y="52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72" y="6"/>
                  </a:lnTo>
                  <a:lnTo>
                    <a:pt x="164" y="2"/>
                  </a:lnTo>
                  <a:lnTo>
                    <a:pt x="154" y="0"/>
                  </a:lnTo>
                  <a:lnTo>
                    <a:pt x="144" y="0"/>
                  </a:lnTo>
                  <a:lnTo>
                    <a:pt x="132" y="2"/>
                  </a:lnTo>
                  <a:lnTo>
                    <a:pt x="120" y="6"/>
                  </a:lnTo>
                  <a:lnTo>
                    <a:pt x="108" y="16"/>
                  </a:lnTo>
                  <a:lnTo>
                    <a:pt x="108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79EA2C1-328D-EF50-8D1D-7ACFB137861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40271" y="5752326"/>
              <a:ext cx="150270" cy="154058"/>
            </a:xfrm>
            <a:custGeom>
              <a:avLst/>
              <a:gdLst>
                <a:gd name="T0" fmla="*/ 130 w 238"/>
                <a:gd name="T1" fmla="*/ 16 h 244"/>
                <a:gd name="T2" fmla="*/ 130 w 238"/>
                <a:gd name="T3" fmla="*/ 16 h 244"/>
                <a:gd name="T4" fmla="*/ 132 w 238"/>
                <a:gd name="T5" fmla="*/ 34 h 244"/>
                <a:gd name="T6" fmla="*/ 134 w 238"/>
                <a:gd name="T7" fmla="*/ 52 h 244"/>
                <a:gd name="T8" fmla="*/ 136 w 238"/>
                <a:gd name="T9" fmla="*/ 78 h 244"/>
                <a:gd name="T10" fmla="*/ 132 w 238"/>
                <a:gd name="T11" fmla="*/ 104 h 244"/>
                <a:gd name="T12" fmla="*/ 126 w 238"/>
                <a:gd name="T13" fmla="*/ 134 h 244"/>
                <a:gd name="T14" fmla="*/ 122 w 238"/>
                <a:gd name="T15" fmla="*/ 150 h 244"/>
                <a:gd name="T16" fmla="*/ 114 w 238"/>
                <a:gd name="T17" fmla="*/ 164 h 244"/>
                <a:gd name="T18" fmla="*/ 106 w 238"/>
                <a:gd name="T19" fmla="*/ 180 h 244"/>
                <a:gd name="T20" fmla="*/ 96 w 238"/>
                <a:gd name="T21" fmla="*/ 194 h 244"/>
                <a:gd name="T22" fmla="*/ 96 w 238"/>
                <a:gd name="T23" fmla="*/ 194 h 244"/>
                <a:gd name="T24" fmla="*/ 110 w 238"/>
                <a:gd name="T25" fmla="*/ 194 h 244"/>
                <a:gd name="T26" fmla="*/ 126 w 238"/>
                <a:gd name="T27" fmla="*/ 194 h 244"/>
                <a:gd name="T28" fmla="*/ 146 w 238"/>
                <a:gd name="T29" fmla="*/ 196 h 244"/>
                <a:gd name="T30" fmla="*/ 168 w 238"/>
                <a:gd name="T31" fmla="*/ 202 h 244"/>
                <a:gd name="T32" fmla="*/ 190 w 238"/>
                <a:gd name="T33" fmla="*/ 210 h 244"/>
                <a:gd name="T34" fmla="*/ 214 w 238"/>
                <a:gd name="T35" fmla="*/ 224 h 244"/>
                <a:gd name="T36" fmla="*/ 226 w 238"/>
                <a:gd name="T37" fmla="*/ 234 h 244"/>
                <a:gd name="T38" fmla="*/ 238 w 238"/>
                <a:gd name="T39" fmla="*/ 244 h 244"/>
                <a:gd name="T40" fmla="*/ 0 w 238"/>
                <a:gd name="T41" fmla="*/ 244 h 244"/>
                <a:gd name="T42" fmla="*/ 0 w 238"/>
                <a:gd name="T43" fmla="*/ 244 h 244"/>
                <a:gd name="T44" fmla="*/ 8 w 238"/>
                <a:gd name="T45" fmla="*/ 224 h 244"/>
                <a:gd name="T46" fmla="*/ 18 w 238"/>
                <a:gd name="T47" fmla="*/ 200 h 244"/>
                <a:gd name="T48" fmla="*/ 28 w 238"/>
                <a:gd name="T49" fmla="*/ 170 h 244"/>
                <a:gd name="T50" fmla="*/ 40 w 238"/>
                <a:gd name="T51" fmla="*/ 134 h 244"/>
                <a:gd name="T52" fmla="*/ 50 w 238"/>
                <a:gd name="T53" fmla="*/ 94 h 244"/>
                <a:gd name="T54" fmla="*/ 56 w 238"/>
                <a:gd name="T55" fmla="*/ 52 h 244"/>
                <a:gd name="T56" fmla="*/ 60 w 238"/>
                <a:gd name="T57" fmla="*/ 10 h 244"/>
                <a:gd name="T58" fmla="*/ 60 w 238"/>
                <a:gd name="T59" fmla="*/ 10 h 244"/>
                <a:gd name="T60" fmla="*/ 68 w 238"/>
                <a:gd name="T61" fmla="*/ 6 h 244"/>
                <a:gd name="T62" fmla="*/ 76 w 238"/>
                <a:gd name="T63" fmla="*/ 4 h 244"/>
                <a:gd name="T64" fmla="*/ 84 w 238"/>
                <a:gd name="T65" fmla="*/ 2 h 244"/>
                <a:gd name="T66" fmla="*/ 96 w 238"/>
                <a:gd name="T67" fmla="*/ 0 h 244"/>
                <a:gd name="T68" fmla="*/ 108 w 238"/>
                <a:gd name="T69" fmla="*/ 2 h 244"/>
                <a:gd name="T70" fmla="*/ 118 w 238"/>
                <a:gd name="T71" fmla="*/ 8 h 244"/>
                <a:gd name="T72" fmla="*/ 130 w 238"/>
                <a:gd name="T73" fmla="*/ 16 h 244"/>
                <a:gd name="T74" fmla="*/ 130 w 238"/>
                <a:gd name="T75" fmla="*/ 1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8" h="244">
                  <a:moveTo>
                    <a:pt x="130" y="16"/>
                  </a:moveTo>
                  <a:lnTo>
                    <a:pt x="130" y="16"/>
                  </a:lnTo>
                  <a:lnTo>
                    <a:pt x="132" y="34"/>
                  </a:lnTo>
                  <a:lnTo>
                    <a:pt x="134" y="52"/>
                  </a:lnTo>
                  <a:lnTo>
                    <a:pt x="136" y="78"/>
                  </a:lnTo>
                  <a:lnTo>
                    <a:pt x="132" y="104"/>
                  </a:lnTo>
                  <a:lnTo>
                    <a:pt x="126" y="134"/>
                  </a:lnTo>
                  <a:lnTo>
                    <a:pt x="122" y="150"/>
                  </a:lnTo>
                  <a:lnTo>
                    <a:pt x="114" y="164"/>
                  </a:lnTo>
                  <a:lnTo>
                    <a:pt x="106" y="180"/>
                  </a:lnTo>
                  <a:lnTo>
                    <a:pt x="96" y="194"/>
                  </a:lnTo>
                  <a:lnTo>
                    <a:pt x="96" y="194"/>
                  </a:lnTo>
                  <a:lnTo>
                    <a:pt x="110" y="194"/>
                  </a:lnTo>
                  <a:lnTo>
                    <a:pt x="126" y="194"/>
                  </a:lnTo>
                  <a:lnTo>
                    <a:pt x="146" y="196"/>
                  </a:lnTo>
                  <a:lnTo>
                    <a:pt x="168" y="202"/>
                  </a:lnTo>
                  <a:lnTo>
                    <a:pt x="190" y="210"/>
                  </a:lnTo>
                  <a:lnTo>
                    <a:pt x="214" y="224"/>
                  </a:lnTo>
                  <a:lnTo>
                    <a:pt x="226" y="234"/>
                  </a:lnTo>
                  <a:lnTo>
                    <a:pt x="238" y="244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8" y="224"/>
                  </a:lnTo>
                  <a:lnTo>
                    <a:pt x="18" y="200"/>
                  </a:lnTo>
                  <a:lnTo>
                    <a:pt x="28" y="170"/>
                  </a:lnTo>
                  <a:lnTo>
                    <a:pt x="40" y="134"/>
                  </a:lnTo>
                  <a:lnTo>
                    <a:pt x="50" y="94"/>
                  </a:lnTo>
                  <a:lnTo>
                    <a:pt x="56" y="52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96" y="0"/>
                  </a:lnTo>
                  <a:lnTo>
                    <a:pt x="108" y="2"/>
                  </a:lnTo>
                  <a:lnTo>
                    <a:pt x="118" y="8"/>
                  </a:lnTo>
                  <a:lnTo>
                    <a:pt x="130" y="16"/>
                  </a:lnTo>
                  <a:lnTo>
                    <a:pt x="130" y="1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CC62AF34-B647-702A-9A8F-31BA631201A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7541" y="5319009"/>
              <a:ext cx="460911" cy="456491"/>
            </a:xfrm>
            <a:custGeom>
              <a:avLst/>
              <a:gdLst>
                <a:gd name="T0" fmla="*/ 612 w 730"/>
                <a:gd name="T1" fmla="*/ 0 h 723"/>
                <a:gd name="T2" fmla="*/ 592 w 730"/>
                <a:gd name="T3" fmla="*/ 12 h 723"/>
                <a:gd name="T4" fmla="*/ 492 w 730"/>
                <a:gd name="T5" fmla="*/ 99 h 723"/>
                <a:gd name="T6" fmla="*/ 384 w 730"/>
                <a:gd name="T7" fmla="*/ 205 h 723"/>
                <a:gd name="T8" fmla="*/ 308 w 730"/>
                <a:gd name="T9" fmla="*/ 289 h 723"/>
                <a:gd name="T10" fmla="*/ 236 w 730"/>
                <a:gd name="T11" fmla="*/ 381 h 723"/>
                <a:gd name="T12" fmla="*/ 172 w 730"/>
                <a:gd name="T13" fmla="*/ 475 h 723"/>
                <a:gd name="T14" fmla="*/ 146 w 730"/>
                <a:gd name="T15" fmla="*/ 521 h 723"/>
                <a:gd name="T16" fmla="*/ 102 w 730"/>
                <a:gd name="T17" fmla="*/ 517 h 723"/>
                <a:gd name="T18" fmla="*/ 50 w 730"/>
                <a:gd name="T19" fmla="*/ 517 h 723"/>
                <a:gd name="T20" fmla="*/ 28 w 730"/>
                <a:gd name="T21" fmla="*/ 523 h 723"/>
                <a:gd name="T22" fmla="*/ 10 w 730"/>
                <a:gd name="T23" fmla="*/ 533 h 723"/>
                <a:gd name="T24" fmla="*/ 2 w 730"/>
                <a:gd name="T25" fmla="*/ 549 h 723"/>
                <a:gd name="T26" fmla="*/ 0 w 730"/>
                <a:gd name="T27" fmla="*/ 559 h 723"/>
                <a:gd name="T28" fmla="*/ 6 w 730"/>
                <a:gd name="T29" fmla="*/ 571 h 723"/>
                <a:gd name="T30" fmla="*/ 14 w 730"/>
                <a:gd name="T31" fmla="*/ 581 h 723"/>
                <a:gd name="T32" fmla="*/ 36 w 730"/>
                <a:gd name="T33" fmla="*/ 585 h 723"/>
                <a:gd name="T34" fmla="*/ 66 w 730"/>
                <a:gd name="T35" fmla="*/ 585 h 723"/>
                <a:gd name="T36" fmla="*/ 86 w 730"/>
                <a:gd name="T37" fmla="*/ 585 h 723"/>
                <a:gd name="T38" fmla="*/ 42 w 730"/>
                <a:gd name="T39" fmla="*/ 613 h 723"/>
                <a:gd name="T40" fmla="*/ 18 w 730"/>
                <a:gd name="T41" fmla="*/ 641 h 723"/>
                <a:gd name="T42" fmla="*/ 12 w 730"/>
                <a:gd name="T43" fmla="*/ 653 h 723"/>
                <a:gd name="T44" fmla="*/ 16 w 730"/>
                <a:gd name="T45" fmla="*/ 665 h 723"/>
                <a:gd name="T46" fmla="*/ 20 w 730"/>
                <a:gd name="T47" fmla="*/ 669 h 723"/>
                <a:gd name="T48" fmla="*/ 30 w 730"/>
                <a:gd name="T49" fmla="*/ 673 h 723"/>
                <a:gd name="T50" fmla="*/ 52 w 730"/>
                <a:gd name="T51" fmla="*/ 667 h 723"/>
                <a:gd name="T52" fmla="*/ 82 w 730"/>
                <a:gd name="T53" fmla="*/ 651 h 723"/>
                <a:gd name="T54" fmla="*/ 116 w 730"/>
                <a:gd name="T55" fmla="*/ 627 h 723"/>
                <a:gd name="T56" fmla="*/ 106 w 730"/>
                <a:gd name="T57" fmla="*/ 639 h 723"/>
                <a:gd name="T58" fmla="*/ 90 w 730"/>
                <a:gd name="T59" fmla="*/ 667 h 723"/>
                <a:gd name="T60" fmla="*/ 84 w 730"/>
                <a:gd name="T61" fmla="*/ 689 h 723"/>
                <a:gd name="T62" fmla="*/ 84 w 730"/>
                <a:gd name="T63" fmla="*/ 701 h 723"/>
                <a:gd name="T64" fmla="*/ 92 w 730"/>
                <a:gd name="T65" fmla="*/ 709 h 723"/>
                <a:gd name="T66" fmla="*/ 98 w 730"/>
                <a:gd name="T67" fmla="*/ 711 h 723"/>
                <a:gd name="T68" fmla="*/ 114 w 730"/>
                <a:gd name="T69" fmla="*/ 709 h 723"/>
                <a:gd name="T70" fmla="*/ 128 w 730"/>
                <a:gd name="T71" fmla="*/ 703 h 723"/>
                <a:gd name="T72" fmla="*/ 150 w 730"/>
                <a:gd name="T73" fmla="*/ 679 h 723"/>
                <a:gd name="T74" fmla="*/ 162 w 730"/>
                <a:gd name="T75" fmla="*/ 653 h 723"/>
                <a:gd name="T76" fmla="*/ 166 w 730"/>
                <a:gd name="T77" fmla="*/ 643 h 723"/>
                <a:gd name="T78" fmla="*/ 168 w 730"/>
                <a:gd name="T79" fmla="*/ 671 h 723"/>
                <a:gd name="T80" fmla="*/ 174 w 730"/>
                <a:gd name="T81" fmla="*/ 703 h 723"/>
                <a:gd name="T82" fmla="*/ 180 w 730"/>
                <a:gd name="T83" fmla="*/ 715 h 723"/>
                <a:gd name="T84" fmla="*/ 190 w 730"/>
                <a:gd name="T85" fmla="*/ 721 h 723"/>
                <a:gd name="T86" fmla="*/ 204 w 730"/>
                <a:gd name="T87" fmla="*/ 721 h 723"/>
                <a:gd name="T88" fmla="*/ 212 w 730"/>
                <a:gd name="T89" fmla="*/ 717 h 723"/>
                <a:gd name="T90" fmla="*/ 222 w 730"/>
                <a:gd name="T91" fmla="*/ 703 h 723"/>
                <a:gd name="T92" fmla="*/ 230 w 730"/>
                <a:gd name="T93" fmla="*/ 671 h 723"/>
                <a:gd name="T94" fmla="*/ 228 w 730"/>
                <a:gd name="T95" fmla="*/ 625 h 723"/>
                <a:gd name="T96" fmla="*/ 222 w 730"/>
                <a:gd name="T97" fmla="*/ 587 h 723"/>
                <a:gd name="T98" fmla="*/ 218 w 730"/>
                <a:gd name="T99" fmla="*/ 577 h 723"/>
                <a:gd name="T100" fmla="*/ 262 w 730"/>
                <a:gd name="T101" fmla="*/ 511 h 723"/>
                <a:gd name="T102" fmla="*/ 344 w 730"/>
                <a:gd name="T103" fmla="*/ 397 h 723"/>
                <a:gd name="T104" fmla="*/ 416 w 730"/>
                <a:gd name="T105" fmla="*/ 307 h 723"/>
                <a:gd name="T106" fmla="*/ 498 w 730"/>
                <a:gd name="T107" fmla="*/ 217 h 723"/>
                <a:gd name="T108" fmla="*/ 588 w 730"/>
                <a:gd name="T109" fmla="*/ 133 h 723"/>
                <a:gd name="T110" fmla="*/ 658 w 730"/>
                <a:gd name="T111" fmla="*/ 79 h 723"/>
                <a:gd name="T112" fmla="*/ 706 w 730"/>
                <a:gd name="T113" fmla="*/ 49 h 723"/>
                <a:gd name="T114" fmla="*/ 612 w 730"/>
                <a:gd name="T115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0" h="723">
                  <a:moveTo>
                    <a:pt x="612" y="0"/>
                  </a:moveTo>
                  <a:lnTo>
                    <a:pt x="612" y="0"/>
                  </a:lnTo>
                  <a:lnTo>
                    <a:pt x="606" y="4"/>
                  </a:lnTo>
                  <a:lnTo>
                    <a:pt x="592" y="12"/>
                  </a:lnTo>
                  <a:lnTo>
                    <a:pt x="552" y="47"/>
                  </a:lnTo>
                  <a:lnTo>
                    <a:pt x="492" y="99"/>
                  </a:lnTo>
                  <a:lnTo>
                    <a:pt x="422" y="167"/>
                  </a:lnTo>
                  <a:lnTo>
                    <a:pt x="384" y="205"/>
                  </a:lnTo>
                  <a:lnTo>
                    <a:pt x="346" y="247"/>
                  </a:lnTo>
                  <a:lnTo>
                    <a:pt x="308" y="289"/>
                  </a:lnTo>
                  <a:lnTo>
                    <a:pt x="272" y="335"/>
                  </a:lnTo>
                  <a:lnTo>
                    <a:pt x="236" y="381"/>
                  </a:lnTo>
                  <a:lnTo>
                    <a:pt x="202" y="427"/>
                  </a:lnTo>
                  <a:lnTo>
                    <a:pt x="172" y="475"/>
                  </a:lnTo>
                  <a:lnTo>
                    <a:pt x="146" y="521"/>
                  </a:lnTo>
                  <a:lnTo>
                    <a:pt x="146" y="521"/>
                  </a:lnTo>
                  <a:lnTo>
                    <a:pt x="124" y="519"/>
                  </a:lnTo>
                  <a:lnTo>
                    <a:pt x="102" y="517"/>
                  </a:lnTo>
                  <a:lnTo>
                    <a:pt x="76" y="515"/>
                  </a:lnTo>
                  <a:lnTo>
                    <a:pt x="50" y="517"/>
                  </a:lnTo>
                  <a:lnTo>
                    <a:pt x="38" y="519"/>
                  </a:lnTo>
                  <a:lnTo>
                    <a:pt x="28" y="523"/>
                  </a:lnTo>
                  <a:lnTo>
                    <a:pt x="18" y="527"/>
                  </a:lnTo>
                  <a:lnTo>
                    <a:pt x="10" y="533"/>
                  </a:lnTo>
                  <a:lnTo>
                    <a:pt x="4" y="541"/>
                  </a:lnTo>
                  <a:lnTo>
                    <a:pt x="2" y="549"/>
                  </a:lnTo>
                  <a:lnTo>
                    <a:pt x="2" y="549"/>
                  </a:lnTo>
                  <a:lnTo>
                    <a:pt x="0" y="559"/>
                  </a:lnTo>
                  <a:lnTo>
                    <a:pt x="2" y="565"/>
                  </a:lnTo>
                  <a:lnTo>
                    <a:pt x="6" y="571"/>
                  </a:lnTo>
                  <a:lnTo>
                    <a:pt x="10" y="577"/>
                  </a:lnTo>
                  <a:lnTo>
                    <a:pt x="14" y="581"/>
                  </a:lnTo>
                  <a:lnTo>
                    <a:pt x="20" y="583"/>
                  </a:lnTo>
                  <a:lnTo>
                    <a:pt x="36" y="585"/>
                  </a:lnTo>
                  <a:lnTo>
                    <a:pt x="50" y="587"/>
                  </a:lnTo>
                  <a:lnTo>
                    <a:pt x="66" y="585"/>
                  </a:lnTo>
                  <a:lnTo>
                    <a:pt x="86" y="585"/>
                  </a:lnTo>
                  <a:lnTo>
                    <a:pt x="86" y="585"/>
                  </a:lnTo>
                  <a:lnTo>
                    <a:pt x="72" y="593"/>
                  </a:lnTo>
                  <a:lnTo>
                    <a:pt x="42" y="613"/>
                  </a:lnTo>
                  <a:lnTo>
                    <a:pt x="28" y="627"/>
                  </a:lnTo>
                  <a:lnTo>
                    <a:pt x="18" y="641"/>
                  </a:lnTo>
                  <a:lnTo>
                    <a:pt x="14" y="647"/>
                  </a:lnTo>
                  <a:lnTo>
                    <a:pt x="12" y="653"/>
                  </a:lnTo>
                  <a:lnTo>
                    <a:pt x="12" y="659"/>
                  </a:lnTo>
                  <a:lnTo>
                    <a:pt x="16" y="665"/>
                  </a:lnTo>
                  <a:lnTo>
                    <a:pt x="16" y="665"/>
                  </a:lnTo>
                  <a:lnTo>
                    <a:pt x="20" y="669"/>
                  </a:lnTo>
                  <a:lnTo>
                    <a:pt x="24" y="671"/>
                  </a:lnTo>
                  <a:lnTo>
                    <a:pt x="30" y="673"/>
                  </a:lnTo>
                  <a:lnTo>
                    <a:pt x="38" y="673"/>
                  </a:lnTo>
                  <a:lnTo>
                    <a:pt x="52" y="667"/>
                  </a:lnTo>
                  <a:lnTo>
                    <a:pt x="68" y="661"/>
                  </a:lnTo>
                  <a:lnTo>
                    <a:pt x="82" y="651"/>
                  </a:lnTo>
                  <a:lnTo>
                    <a:pt x="96" y="641"/>
                  </a:lnTo>
                  <a:lnTo>
                    <a:pt x="116" y="627"/>
                  </a:lnTo>
                  <a:lnTo>
                    <a:pt x="116" y="627"/>
                  </a:lnTo>
                  <a:lnTo>
                    <a:pt x="106" y="639"/>
                  </a:lnTo>
                  <a:lnTo>
                    <a:pt x="98" y="653"/>
                  </a:lnTo>
                  <a:lnTo>
                    <a:pt x="90" y="667"/>
                  </a:lnTo>
                  <a:lnTo>
                    <a:pt x="84" y="683"/>
                  </a:lnTo>
                  <a:lnTo>
                    <a:pt x="84" y="689"/>
                  </a:lnTo>
                  <a:lnTo>
                    <a:pt x="84" y="695"/>
                  </a:lnTo>
                  <a:lnTo>
                    <a:pt x="84" y="701"/>
                  </a:lnTo>
                  <a:lnTo>
                    <a:pt x="88" y="705"/>
                  </a:lnTo>
                  <a:lnTo>
                    <a:pt x="92" y="709"/>
                  </a:lnTo>
                  <a:lnTo>
                    <a:pt x="98" y="711"/>
                  </a:lnTo>
                  <a:lnTo>
                    <a:pt x="98" y="711"/>
                  </a:lnTo>
                  <a:lnTo>
                    <a:pt x="106" y="711"/>
                  </a:lnTo>
                  <a:lnTo>
                    <a:pt x="114" y="709"/>
                  </a:lnTo>
                  <a:lnTo>
                    <a:pt x="122" y="707"/>
                  </a:lnTo>
                  <a:lnTo>
                    <a:pt x="128" y="703"/>
                  </a:lnTo>
                  <a:lnTo>
                    <a:pt x="140" y="691"/>
                  </a:lnTo>
                  <a:lnTo>
                    <a:pt x="150" y="679"/>
                  </a:lnTo>
                  <a:lnTo>
                    <a:pt x="156" y="665"/>
                  </a:lnTo>
                  <a:lnTo>
                    <a:pt x="162" y="653"/>
                  </a:lnTo>
                  <a:lnTo>
                    <a:pt x="166" y="643"/>
                  </a:lnTo>
                  <a:lnTo>
                    <a:pt x="166" y="643"/>
                  </a:lnTo>
                  <a:lnTo>
                    <a:pt x="166" y="657"/>
                  </a:lnTo>
                  <a:lnTo>
                    <a:pt x="168" y="671"/>
                  </a:lnTo>
                  <a:lnTo>
                    <a:pt x="170" y="687"/>
                  </a:lnTo>
                  <a:lnTo>
                    <a:pt x="174" y="703"/>
                  </a:lnTo>
                  <a:lnTo>
                    <a:pt x="176" y="709"/>
                  </a:lnTo>
                  <a:lnTo>
                    <a:pt x="180" y="715"/>
                  </a:lnTo>
                  <a:lnTo>
                    <a:pt x="184" y="719"/>
                  </a:lnTo>
                  <a:lnTo>
                    <a:pt x="190" y="721"/>
                  </a:lnTo>
                  <a:lnTo>
                    <a:pt x="196" y="723"/>
                  </a:lnTo>
                  <a:lnTo>
                    <a:pt x="204" y="721"/>
                  </a:lnTo>
                  <a:lnTo>
                    <a:pt x="204" y="721"/>
                  </a:lnTo>
                  <a:lnTo>
                    <a:pt x="212" y="717"/>
                  </a:lnTo>
                  <a:lnTo>
                    <a:pt x="218" y="711"/>
                  </a:lnTo>
                  <a:lnTo>
                    <a:pt x="222" y="703"/>
                  </a:lnTo>
                  <a:lnTo>
                    <a:pt x="226" y="693"/>
                  </a:lnTo>
                  <a:lnTo>
                    <a:pt x="230" y="671"/>
                  </a:lnTo>
                  <a:lnTo>
                    <a:pt x="230" y="649"/>
                  </a:lnTo>
                  <a:lnTo>
                    <a:pt x="228" y="625"/>
                  </a:lnTo>
                  <a:lnTo>
                    <a:pt x="226" y="603"/>
                  </a:lnTo>
                  <a:lnTo>
                    <a:pt x="222" y="587"/>
                  </a:lnTo>
                  <a:lnTo>
                    <a:pt x="218" y="577"/>
                  </a:lnTo>
                  <a:lnTo>
                    <a:pt x="218" y="577"/>
                  </a:lnTo>
                  <a:lnTo>
                    <a:pt x="230" y="559"/>
                  </a:lnTo>
                  <a:lnTo>
                    <a:pt x="262" y="511"/>
                  </a:lnTo>
                  <a:lnTo>
                    <a:pt x="314" y="439"/>
                  </a:lnTo>
                  <a:lnTo>
                    <a:pt x="344" y="397"/>
                  </a:lnTo>
                  <a:lnTo>
                    <a:pt x="378" y="353"/>
                  </a:lnTo>
                  <a:lnTo>
                    <a:pt x="416" y="307"/>
                  </a:lnTo>
                  <a:lnTo>
                    <a:pt x="456" y="261"/>
                  </a:lnTo>
                  <a:lnTo>
                    <a:pt x="498" y="217"/>
                  </a:lnTo>
                  <a:lnTo>
                    <a:pt x="542" y="173"/>
                  </a:lnTo>
                  <a:lnTo>
                    <a:pt x="588" y="133"/>
                  </a:lnTo>
                  <a:lnTo>
                    <a:pt x="634" y="95"/>
                  </a:lnTo>
                  <a:lnTo>
                    <a:pt x="658" y="79"/>
                  </a:lnTo>
                  <a:lnTo>
                    <a:pt x="682" y="63"/>
                  </a:lnTo>
                  <a:lnTo>
                    <a:pt x="706" y="49"/>
                  </a:lnTo>
                  <a:lnTo>
                    <a:pt x="730" y="3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01213AD-91A5-2330-BF57-ADD3F999F25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438537" y="4904657"/>
              <a:ext cx="542991" cy="364309"/>
            </a:xfrm>
            <a:custGeom>
              <a:avLst/>
              <a:gdLst>
                <a:gd name="T0" fmla="*/ 102 w 860"/>
                <a:gd name="T1" fmla="*/ 575 h 577"/>
                <a:gd name="T2" fmla="*/ 124 w 860"/>
                <a:gd name="T3" fmla="*/ 577 h 577"/>
                <a:gd name="T4" fmla="*/ 174 w 860"/>
                <a:gd name="T5" fmla="*/ 573 h 577"/>
                <a:gd name="T6" fmla="*/ 246 w 860"/>
                <a:gd name="T7" fmla="*/ 559 h 577"/>
                <a:gd name="T8" fmla="*/ 334 w 860"/>
                <a:gd name="T9" fmla="*/ 533 h 577"/>
                <a:gd name="T10" fmla="*/ 430 w 860"/>
                <a:gd name="T11" fmla="*/ 489 h 577"/>
                <a:gd name="T12" fmla="*/ 504 w 860"/>
                <a:gd name="T13" fmla="*/ 442 h 577"/>
                <a:gd name="T14" fmla="*/ 552 w 860"/>
                <a:gd name="T15" fmla="*/ 406 h 577"/>
                <a:gd name="T16" fmla="*/ 600 w 860"/>
                <a:gd name="T17" fmla="*/ 360 h 577"/>
                <a:gd name="T18" fmla="*/ 644 w 860"/>
                <a:gd name="T19" fmla="*/ 310 h 577"/>
                <a:gd name="T20" fmla="*/ 684 w 860"/>
                <a:gd name="T21" fmla="*/ 252 h 577"/>
                <a:gd name="T22" fmla="*/ 704 w 860"/>
                <a:gd name="T23" fmla="*/ 220 h 577"/>
                <a:gd name="T24" fmla="*/ 744 w 860"/>
                <a:gd name="T25" fmla="*/ 238 h 577"/>
                <a:gd name="T26" fmla="*/ 794 w 860"/>
                <a:gd name="T27" fmla="*/ 252 h 577"/>
                <a:gd name="T28" fmla="*/ 818 w 860"/>
                <a:gd name="T29" fmla="*/ 254 h 577"/>
                <a:gd name="T30" fmla="*/ 838 w 860"/>
                <a:gd name="T31" fmla="*/ 250 h 577"/>
                <a:gd name="T32" fmla="*/ 850 w 860"/>
                <a:gd name="T33" fmla="*/ 238 h 577"/>
                <a:gd name="T34" fmla="*/ 854 w 860"/>
                <a:gd name="T35" fmla="*/ 230 h 577"/>
                <a:gd name="T36" fmla="*/ 854 w 860"/>
                <a:gd name="T37" fmla="*/ 216 h 577"/>
                <a:gd name="T38" fmla="*/ 846 w 860"/>
                <a:gd name="T39" fmla="*/ 204 h 577"/>
                <a:gd name="T40" fmla="*/ 828 w 860"/>
                <a:gd name="T41" fmla="*/ 192 h 577"/>
                <a:gd name="T42" fmla="*/ 800 w 860"/>
                <a:gd name="T43" fmla="*/ 184 h 577"/>
                <a:gd name="T44" fmla="*/ 780 w 860"/>
                <a:gd name="T45" fmla="*/ 178 h 577"/>
                <a:gd name="T46" fmla="*/ 824 w 860"/>
                <a:gd name="T47" fmla="*/ 158 h 577"/>
                <a:gd name="T48" fmla="*/ 852 w 860"/>
                <a:gd name="T49" fmla="*/ 136 h 577"/>
                <a:gd name="T50" fmla="*/ 858 w 860"/>
                <a:gd name="T51" fmla="*/ 124 h 577"/>
                <a:gd name="T52" fmla="*/ 858 w 860"/>
                <a:gd name="T53" fmla="*/ 112 h 577"/>
                <a:gd name="T54" fmla="*/ 856 w 860"/>
                <a:gd name="T55" fmla="*/ 106 h 577"/>
                <a:gd name="T56" fmla="*/ 848 w 860"/>
                <a:gd name="T57" fmla="*/ 100 h 577"/>
                <a:gd name="T58" fmla="*/ 828 w 860"/>
                <a:gd name="T59" fmla="*/ 102 h 577"/>
                <a:gd name="T60" fmla="*/ 786 w 860"/>
                <a:gd name="T61" fmla="*/ 120 h 577"/>
                <a:gd name="T62" fmla="*/ 766 w 860"/>
                <a:gd name="T63" fmla="*/ 128 h 577"/>
                <a:gd name="T64" fmla="*/ 784 w 860"/>
                <a:gd name="T65" fmla="*/ 104 h 577"/>
                <a:gd name="T66" fmla="*/ 802 w 860"/>
                <a:gd name="T67" fmla="*/ 74 h 577"/>
                <a:gd name="T68" fmla="*/ 806 w 860"/>
                <a:gd name="T69" fmla="*/ 52 h 577"/>
                <a:gd name="T70" fmla="*/ 800 w 860"/>
                <a:gd name="T71" fmla="*/ 40 h 577"/>
                <a:gd name="T72" fmla="*/ 792 w 860"/>
                <a:gd name="T73" fmla="*/ 36 h 577"/>
                <a:gd name="T74" fmla="*/ 778 w 860"/>
                <a:gd name="T75" fmla="*/ 34 h 577"/>
                <a:gd name="T76" fmla="*/ 764 w 860"/>
                <a:gd name="T77" fmla="*/ 38 h 577"/>
                <a:gd name="T78" fmla="*/ 742 w 860"/>
                <a:gd name="T79" fmla="*/ 60 h 577"/>
                <a:gd name="T80" fmla="*/ 726 w 860"/>
                <a:gd name="T81" fmla="*/ 86 h 577"/>
                <a:gd name="T82" fmla="*/ 722 w 860"/>
                <a:gd name="T83" fmla="*/ 98 h 577"/>
                <a:gd name="T84" fmla="*/ 720 w 860"/>
                <a:gd name="T85" fmla="*/ 66 h 577"/>
                <a:gd name="T86" fmla="*/ 712 w 860"/>
                <a:gd name="T87" fmla="*/ 30 h 577"/>
                <a:gd name="T88" fmla="*/ 700 w 860"/>
                <a:gd name="T89" fmla="*/ 8 h 577"/>
                <a:gd name="T90" fmla="*/ 688 w 860"/>
                <a:gd name="T91" fmla="*/ 0 h 577"/>
                <a:gd name="T92" fmla="*/ 680 w 860"/>
                <a:gd name="T93" fmla="*/ 0 h 577"/>
                <a:gd name="T94" fmla="*/ 664 w 860"/>
                <a:gd name="T95" fmla="*/ 6 h 577"/>
                <a:gd name="T96" fmla="*/ 656 w 860"/>
                <a:gd name="T97" fmla="*/ 20 h 577"/>
                <a:gd name="T98" fmla="*/ 650 w 860"/>
                <a:gd name="T99" fmla="*/ 42 h 577"/>
                <a:gd name="T100" fmla="*/ 648 w 860"/>
                <a:gd name="T101" fmla="*/ 92 h 577"/>
                <a:gd name="T102" fmla="*/ 652 w 860"/>
                <a:gd name="T103" fmla="*/ 144 h 577"/>
                <a:gd name="T104" fmla="*/ 644 w 860"/>
                <a:gd name="T105" fmla="*/ 160 h 577"/>
                <a:gd name="T106" fmla="*/ 618 w 860"/>
                <a:gd name="T107" fmla="*/ 198 h 577"/>
                <a:gd name="T108" fmla="*/ 574 w 860"/>
                <a:gd name="T109" fmla="*/ 252 h 577"/>
                <a:gd name="T110" fmla="*/ 510 w 860"/>
                <a:gd name="T111" fmla="*/ 314 h 577"/>
                <a:gd name="T112" fmla="*/ 420 w 860"/>
                <a:gd name="T113" fmla="*/ 378 h 577"/>
                <a:gd name="T114" fmla="*/ 368 w 860"/>
                <a:gd name="T115" fmla="*/ 408 h 577"/>
                <a:gd name="T116" fmla="*/ 308 w 860"/>
                <a:gd name="T117" fmla="*/ 436 h 577"/>
                <a:gd name="T118" fmla="*/ 242 w 860"/>
                <a:gd name="T119" fmla="*/ 461 h 577"/>
                <a:gd name="T120" fmla="*/ 168 w 860"/>
                <a:gd name="T121" fmla="*/ 481 h 577"/>
                <a:gd name="T122" fmla="*/ 88 w 860"/>
                <a:gd name="T123" fmla="*/ 497 h 577"/>
                <a:gd name="T124" fmla="*/ 0 w 860"/>
                <a:gd name="T125" fmla="*/ 50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0" h="577">
                  <a:moveTo>
                    <a:pt x="102" y="575"/>
                  </a:moveTo>
                  <a:lnTo>
                    <a:pt x="102" y="575"/>
                  </a:lnTo>
                  <a:lnTo>
                    <a:pt x="110" y="577"/>
                  </a:lnTo>
                  <a:lnTo>
                    <a:pt x="124" y="577"/>
                  </a:lnTo>
                  <a:lnTo>
                    <a:pt x="146" y="575"/>
                  </a:lnTo>
                  <a:lnTo>
                    <a:pt x="174" y="573"/>
                  </a:lnTo>
                  <a:lnTo>
                    <a:pt x="208" y="567"/>
                  </a:lnTo>
                  <a:lnTo>
                    <a:pt x="246" y="559"/>
                  </a:lnTo>
                  <a:lnTo>
                    <a:pt x="288" y="547"/>
                  </a:lnTo>
                  <a:lnTo>
                    <a:pt x="334" y="533"/>
                  </a:lnTo>
                  <a:lnTo>
                    <a:pt x="382" y="513"/>
                  </a:lnTo>
                  <a:lnTo>
                    <a:pt x="430" y="489"/>
                  </a:lnTo>
                  <a:lnTo>
                    <a:pt x="480" y="461"/>
                  </a:lnTo>
                  <a:lnTo>
                    <a:pt x="504" y="442"/>
                  </a:lnTo>
                  <a:lnTo>
                    <a:pt x="528" y="424"/>
                  </a:lnTo>
                  <a:lnTo>
                    <a:pt x="552" y="406"/>
                  </a:lnTo>
                  <a:lnTo>
                    <a:pt x="576" y="384"/>
                  </a:lnTo>
                  <a:lnTo>
                    <a:pt x="600" y="360"/>
                  </a:lnTo>
                  <a:lnTo>
                    <a:pt x="622" y="336"/>
                  </a:lnTo>
                  <a:lnTo>
                    <a:pt x="644" y="310"/>
                  </a:lnTo>
                  <a:lnTo>
                    <a:pt x="664" y="282"/>
                  </a:lnTo>
                  <a:lnTo>
                    <a:pt x="684" y="252"/>
                  </a:lnTo>
                  <a:lnTo>
                    <a:pt x="704" y="220"/>
                  </a:lnTo>
                  <a:lnTo>
                    <a:pt x="704" y="220"/>
                  </a:lnTo>
                  <a:lnTo>
                    <a:pt x="724" y="230"/>
                  </a:lnTo>
                  <a:lnTo>
                    <a:pt x="744" y="238"/>
                  </a:lnTo>
                  <a:lnTo>
                    <a:pt x="768" y="246"/>
                  </a:lnTo>
                  <a:lnTo>
                    <a:pt x="794" y="252"/>
                  </a:lnTo>
                  <a:lnTo>
                    <a:pt x="806" y="254"/>
                  </a:lnTo>
                  <a:lnTo>
                    <a:pt x="818" y="254"/>
                  </a:lnTo>
                  <a:lnTo>
                    <a:pt x="828" y="254"/>
                  </a:lnTo>
                  <a:lnTo>
                    <a:pt x="838" y="250"/>
                  </a:lnTo>
                  <a:lnTo>
                    <a:pt x="844" y="246"/>
                  </a:lnTo>
                  <a:lnTo>
                    <a:pt x="850" y="238"/>
                  </a:lnTo>
                  <a:lnTo>
                    <a:pt x="850" y="238"/>
                  </a:lnTo>
                  <a:lnTo>
                    <a:pt x="854" y="230"/>
                  </a:lnTo>
                  <a:lnTo>
                    <a:pt x="854" y="222"/>
                  </a:lnTo>
                  <a:lnTo>
                    <a:pt x="854" y="216"/>
                  </a:lnTo>
                  <a:lnTo>
                    <a:pt x="850" y="210"/>
                  </a:lnTo>
                  <a:lnTo>
                    <a:pt x="846" y="204"/>
                  </a:lnTo>
                  <a:lnTo>
                    <a:pt x="842" y="200"/>
                  </a:lnTo>
                  <a:lnTo>
                    <a:pt x="828" y="192"/>
                  </a:lnTo>
                  <a:lnTo>
                    <a:pt x="814" y="186"/>
                  </a:lnTo>
                  <a:lnTo>
                    <a:pt x="800" y="184"/>
                  </a:lnTo>
                  <a:lnTo>
                    <a:pt x="780" y="178"/>
                  </a:lnTo>
                  <a:lnTo>
                    <a:pt x="780" y="178"/>
                  </a:lnTo>
                  <a:lnTo>
                    <a:pt x="794" y="172"/>
                  </a:lnTo>
                  <a:lnTo>
                    <a:pt x="824" y="158"/>
                  </a:lnTo>
                  <a:lnTo>
                    <a:pt x="838" y="148"/>
                  </a:lnTo>
                  <a:lnTo>
                    <a:pt x="852" y="136"/>
                  </a:lnTo>
                  <a:lnTo>
                    <a:pt x="856" y="130"/>
                  </a:lnTo>
                  <a:lnTo>
                    <a:pt x="858" y="124"/>
                  </a:lnTo>
                  <a:lnTo>
                    <a:pt x="860" y="118"/>
                  </a:lnTo>
                  <a:lnTo>
                    <a:pt x="858" y="112"/>
                  </a:lnTo>
                  <a:lnTo>
                    <a:pt x="858" y="112"/>
                  </a:lnTo>
                  <a:lnTo>
                    <a:pt x="856" y="106"/>
                  </a:lnTo>
                  <a:lnTo>
                    <a:pt x="852" y="104"/>
                  </a:lnTo>
                  <a:lnTo>
                    <a:pt x="848" y="100"/>
                  </a:lnTo>
                  <a:lnTo>
                    <a:pt x="842" y="100"/>
                  </a:lnTo>
                  <a:lnTo>
                    <a:pt x="828" y="102"/>
                  </a:lnTo>
                  <a:lnTo>
                    <a:pt x="814" y="106"/>
                  </a:lnTo>
                  <a:lnTo>
                    <a:pt x="786" y="120"/>
                  </a:lnTo>
                  <a:lnTo>
                    <a:pt x="766" y="128"/>
                  </a:lnTo>
                  <a:lnTo>
                    <a:pt x="766" y="128"/>
                  </a:lnTo>
                  <a:lnTo>
                    <a:pt x="776" y="118"/>
                  </a:lnTo>
                  <a:lnTo>
                    <a:pt x="784" y="104"/>
                  </a:lnTo>
                  <a:lnTo>
                    <a:pt x="794" y="90"/>
                  </a:lnTo>
                  <a:lnTo>
                    <a:pt x="802" y="74"/>
                  </a:lnTo>
                  <a:lnTo>
                    <a:pt x="806" y="58"/>
                  </a:lnTo>
                  <a:lnTo>
                    <a:pt x="806" y="52"/>
                  </a:lnTo>
                  <a:lnTo>
                    <a:pt x="804" y="46"/>
                  </a:lnTo>
                  <a:lnTo>
                    <a:pt x="800" y="40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86" y="34"/>
                  </a:lnTo>
                  <a:lnTo>
                    <a:pt x="778" y="34"/>
                  </a:lnTo>
                  <a:lnTo>
                    <a:pt x="772" y="36"/>
                  </a:lnTo>
                  <a:lnTo>
                    <a:pt x="764" y="38"/>
                  </a:lnTo>
                  <a:lnTo>
                    <a:pt x="752" y="48"/>
                  </a:lnTo>
                  <a:lnTo>
                    <a:pt x="742" y="60"/>
                  </a:lnTo>
                  <a:lnTo>
                    <a:pt x="734" y="74"/>
                  </a:lnTo>
                  <a:lnTo>
                    <a:pt x="726" y="86"/>
                  </a:lnTo>
                  <a:lnTo>
                    <a:pt x="722" y="98"/>
                  </a:lnTo>
                  <a:lnTo>
                    <a:pt x="722" y="98"/>
                  </a:lnTo>
                  <a:lnTo>
                    <a:pt x="720" y="82"/>
                  </a:lnTo>
                  <a:lnTo>
                    <a:pt x="720" y="66"/>
                  </a:lnTo>
                  <a:lnTo>
                    <a:pt x="718" y="48"/>
                  </a:lnTo>
                  <a:lnTo>
                    <a:pt x="712" y="30"/>
                  </a:lnTo>
                  <a:lnTo>
                    <a:pt x="704" y="14"/>
                  </a:lnTo>
                  <a:lnTo>
                    <a:pt x="700" y="8"/>
                  </a:lnTo>
                  <a:lnTo>
                    <a:pt x="694" y="2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64" y="6"/>
                  </a:lnTo>
                  <a:lnTo>
                    <a:pt x="660" y="12"/>
                  </a:lnTo>
                  <a:lnTo>
                    <a:pt x="656" y="20"/>
                  </a:lnTo>
                  <a:lnTo>
                    <a:pt x="652" y="30"/>
                  </a:lnTo>
                  <a:lnTo>
                    <a:pt x="650" y="42"/>
                  </a:lnTo>
                  <a:lnTo>
                    <a:pt x="648" y="66"/>
                  </a:lnTo>
                  <a:lnTo>
                    <a:pt x="648" y="92"/>
                  </a:lnTo>
                  <a:lnTo>
                    <a:pt x="648" y="116"/>
                  </a:lnTo>
                  <a:lnTo>
                    <a:pt x="652" y="144"/>
                  </a:lnTo>
                  <a:lnTo>
                    <a:pt x="652" y="144"/>
                  </a:lnTo>
                  <a:lnTo>
                    <a:pt x="644" y="160"/>
                  </a:lnTo>
                  <a:lnTo>
                    <a:pt x="634" y="176"/>
                  </a:lnTo>
                  <a:lnTo>
                    <a:pt x="618" y="198"/>
                  </a:lnTo>
                  <a:lnTo>
                    <a:pt x="600" y="222"/>
                  </a:lnTo>
                  <a:lnTo>
                    <a:pt x="574" y="252"/>
                  </a:lnTo>
                  <a:lnTo>
                    <a:pt x="544" y="282"/>
                  </a:lnTo>
                  <a:lnTo>
                    <a:pt x="510" y="314"/>
                  </a:lnTo>
                  <a:lnTo>
                    <a:pt x="468" y="346"/>
                  </a:lnTo>
                  <a:lnTo>
                    <a:pt x="420" y="378"/>
                  </a:lnTo>
                  <a:lnTo>
                    <a:pt x="394" y="394"/>
                  </a:lnTo>
                  <a:lnTo>
                    <a:pt x="368" y="408"/>
                  </a:lnTo>
                  <a:lnTo>
                    <a:pt x="338" y="422"/>
                  </a:lnTo>
                  <a:lnTo>
                    <a:pt x="308" y="436"/>
                  </a:lnTo>
                  <a:lnTo>
                    <a:pt x="276" y="450"/>
                  </a:lnTo>
                  <a:lnTo>
                    <a:pt x="242" y="461"/>
                  </a:lnTo>
                  <a:lnTo>
                    <a:pt x="206" y="473"/>
                  </a:lnTo>
                  <a:lnTo>
                    <a:pt x="168" y="481"/>
                  </a:lnTo>
                  <a:lnTo>
                    <a:pt x="130" y="489"/>
                  </a:lnTo>
                  <a:lnTo>
                    <a:pt x="88" y="497"/>
                  </a:lnTo>
                  <a:lnTo>
                    <a:pt x="46" y="501"/>
                  </a:lnTo>
                  <a:lnTo>
                    <a:pt x="0" y="505"/>
                  </a:lnTo>
                  <a:lnTo>
                    <a:pt x="102" y="5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1F9AD3E6-12D1-7EB9-0261-B91BEB76914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7301E300-54A1-D39B-F405-73DBD6C611E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13953" y="3295231"/>
              <a:ext cx="934450" cy="923716"/>
            </a:xfrm>
            <a:custGeom>
              <a:avLst/>
              <a:gdLst>
                <a:gd name="T0" fmla="*/ 0 w 1480"/>
                <a:gd name="T1" fmla="*/ 1375 h 1463"/>
                <a:gd name="T2" fmla="*/ 20 w 1480"/>
                <a:gd name="T3" fmla="*/ 1327 h 1463"/>
                <a:gd name="T4" fmla="*/ 58 w 1480"/>
                <a:gd name="T5" fmla="*/ 1253 h 1463"/>
                <a:gd name="T6" fmla="*/ 118 w 1480"/>
                <a:gd name="T7" fmla="*/ 1153 h 1463"/>
                <a:gd name="T8" fmla="*/ 204 w 1480"/>
                <a:gd name="T9" fmla="*/ 1040 h 1463"/>
                <a:gd name="T10" fmla="*/ 284 w 1480"/>
                <a:gd name="T11" fmla="*/ 950 h 1463"/>
                <a:gd name="T12" fmla="*/ 348 w 1480"/>
                <a:gd name="T13" fmla="*/ 892 h 1463"/>
                <a:gd name="T14" fmla="*/ 418 w 1480"/>
                <a:gd name="T15" fmla="*/ 834 h 1463"/>
                <a:gd name="T16" fmla="*/ 494 w 1480"/>
                <a:gd name="T17" fmla="*/ 778 h 1463"/>
                <a:gd name="T18" fmla="*/ 580 w 1480"/>
                <a:gd name="T19" fmla="*/ 728 h 1463"/>
                <a:gd name="T20" fmla="*/ 672 w 1480"/>
                <a:gd name="T21" fmla="*/ 682 h 1463"/>
                <a:gd name="T22" fmla="*/ 722 w 1480"/>
                <a:gd name="T23" fmla="*/ 660 h 1463"/>
                <a:gd name="T24" fmla="*/ 908 w 1480"/>
                <a:gd name="T25" fmla="*/ 582 h 1463"/>
                <a:gd name="T26" fmla="*/ 1058 w 1480"/>
                <a:gd name="T27" fmla="*/ 508 h 1463"/>
                <a:gd name="T28" fmla="*/ 1174 w 1480"/>
                <a:gd name="T29" fmla="*/ 434 h 1463"/>
                <a:gd name="T30" fmla="*/ 1222 w 1480"/>
                <a:gd name="T31" fmla="*/ 396 h 1463"/>
                <a:gd name="T32" fmla="*/ 1260 w 1480"/>
                <a:gd name="T33" fmla="*/ 358 h 1463"/>
                <a:gd name="T34" fmla="*/ 1292 w 1480"/>
                <a:gd name="T35" fmla="*/ 318 h 1463"/>
                <a:gd name="T36" fmla="*/ 1318 w 1480"/>
                <a:gd name="T37" fmla="*/ 278 h 1463"/>
                <a:gd name="T38" fmla="*/ 1334 w 1480"/>
                <a:gd name="T39" fmla="*/ 238 h 1463"/>
                <a:gd name="T40" fmla="*/ 1346 w 1480"/>
                <a:gd name="T41" fmla="*/ 194 h 1463"/>
                <a:gd name="T42" fmla="*/ 1348 w 1480"/>
                <a:gd name="T43" fmla="*/ 150 h 1463"/>
                <a:gd name="T44" fmla="*/ 1346 w 1480"/>
                <a:gd name="T45" fmla="*/ 102 h 1463"/>
                <a:gd name="T46" fmla="*/ 1338 w 1480"/>
                <a:gd name="T47" fmla="*/ 52 h 1463"/>
                <a:gd name="T48" fmla="*/ 1322 w 1480"/>
                <a:gd name="T49" fmla="*/ 0 h 1463"/>
                <a:gd name="T50" fmla="*/ 1334 w 1480"/>
                <a:gd name="T51" fmla="*/ 16 h 1463"/>
                <a:gd name="T52" fmla="*/ 1366 w 1480"/>
                <a:gd name="T53" fmla="*/ 60 h 1463"/>
                <a:gd name="T54" fmla="*/ 1404 w 1480"/>
                <a:gd name="T55" fmla="*/ 130 h 1463"/>
                <a:gd name="T56" fmla="*/ 1442 w 1480"/>
                <a:gd name="T57" fmla="*/ 222 h 1463"/>
                <a:gd name="T58" fmla="*/ 1466 w 1480"/>
                <a:gd name="T59" fmla="*/ 304 h 1463"/>
                <a:gd name="T60" fmla="*/ 1476 w 1480"/>
                <a:gd name="T61" fmla="*/ 362 h 1463"/>
                <a:gd name="T62" fmla="*/ 1480 w 1480"/>
                <a:gd name="T63" fmla="*/ 424 h 1463"/>
                <a:gd name="T64" fmla="*/ 1476 w 1480"/>
                <a:gd name="T65" fmla="*/ 490 h 1463"/>
                <a:gd name="T66" fmla="*/ 1466 w 1480"/>
                <a:gd name="T67" fmla="*/ 556 h 1463"/>
                <a:gd name="T68" fmla="*/ 1446 w 1480"/>
                <a:gd name="T69" fmla="*/ 626 h 1463"/>
                <a:gd name="T70" fmla="*/ 1418 w 1480"/>
                <a:gd name="T71" fmla="*/ 696 h 1463"/>
                <a:gd name="T72" fmla="*/ 1398 w 1480"/>
                <a:gd name="T73" fmla="*/ 732 h 1463"/>
                <a:gd name="T74" fmla="*/ 1356 w 1480"/>
                <a:gd name="T75" fmla="*/ 800 h 1463"/>
                <a:gd name="T76" fmla="*/ 1276 w 1480"/>
                <a:gd name="T77" fmla="*/ 908 h 1463"/>
                <a:gd name="T78" fmla="*/ 1170 w 1480"/>
                <a:gd name="T79" fmla="*/ 1030 h 1463"/>
                <a:gd name="T80" fmla="*/ 1114 w 1480"/>
                <a:gd name="T81" fmla="*/ 1095 h 1463"/>
                <a:gd name="T82" fmla="*/ 1086 w 1480"/>
                <a:gd name="T83" fmla="*/ 1145 h 1463"/>
                <a:gd name="T84" fmla="*/ 1072 w 1480"/>
                <a:gd name="T85" fmla="*/ 1179 h 1463"/>
                <a:gd name="T86" fmla="*/ 1064 w 1480"/>
                <a:gd name="T87" fmla="*/ 1217 h 1463"/>
                <a:gd name="T88" fmla="*/ 1064 w 1480"/>
                <a:gd name="T89" fmla="*/ 1261 h 1463"/>
                <a:gd name="T90" fmla="*/ 1070 w 1480"/>
                <a:gd name="T91" fmla="*/ 1309 h 1463"/>
                <a:gd name="T92" fmla="*/ 1084 w 1480"/>
                <a:gd name="T93" fmla="*/ 1363 h 1463"/>
                <a:gd name="T94" fmla="*/ 1122 w 1480"/>
                <a:gd name="T95" fmla="*/ 1463 h 1463"/>
                <a:gd name="T96" fmla="*/ 1104 w 1480"/>
                <a:gd name="T97" fmla="*/ 1449 h 1463"/>
                <a:gd name="T98" fmla="*/ 1054 w 1480"/>
                <a:gd name="T99" fmla="*/ 1417 h 1463"/>
                <a:gd name="T100" fmla="*/ 970 w 1480"/>
                <a:gd name="T101" fmla="*/ 1375 h 1463"/>
                <a:gd name="T102" fmla="*/ 884 w 1480"/>
                <a:gd name="T103" fmla="*/ 1343 h 1463"/>
                <a:gd name="T104" fmla="*/ 814 w 1480"/>
                <a:gd name="T105" fmla="*/ 1323 h 1463"/>
                <a:gd name="T106" fmla="*/ 736 w 1480"/>
                <a:gd name="T107" fmla="*/ 1307 h 1463"/>
                <a:gd name="T108" fmla="*/ 650 w 1480"/>
                <a:gd name="T109" fmla="*/ 1297 h 1463"/>
                <a:gd name="T110" fmla="*/ 552 w 1480"/>
                <a:gd name="T111" fmla="*/ 1291 h 1463"/>
                <a:gd name="T112" fmla="*/ 446 w 1480"/>
                <a:gd name="T113" fmla="*/ 1293 h 1463"/>
                <a:gd name="T114" fmla="*/ 332 w 1480"/>
                <a:gd name="T115" fmla="*/ 1303 h 1463"/>
                <a:gd name="T116" fmla="*/ 206 w 1480"/>
                <a:gd name="T117" fmla="*/ 1323 h 1463"/>
                <a:gd name="T118" fmla="*/ 70 w 1480"/>
                <a:gd name="T119" fmla="*/ 1355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0" h="1463">
                  <a:moveTo>
                    <a:pt x="0" y="1375"/>
                  </a:moveTo>
                  <a:lnTo>
                    <a:pt x="0" y="1375"/>
                  </a:lnTo>
                  <a:lnTo>
                    <a:pt x="8" y="1353"/>
                  </a:lnTo>
                  <a:lnTo>
                    <a:pt x="20" y="1327"/>
                  </a:lnTo>
                  <a:lnTo>
                    <a:pt x="36" y="1293"/>
                  </a:lnTo>
                  <a:lnTo>
                    <a:pt x="58" y="1253"/>
                  </a:lnTo>
                  <a:lnTo>
                    <a:pt x="86" y="1205"/>
                  </a:lnTo>
                  <a:lnTo>
                    <a:pt x="118" y="1153"/>
                  </a:lnTo>
                  <a:lnTo>
                    <a:pt x="158" y="1099"/>
                  </a:lnTo>
                  <a:lnTo>
                    <a:pt x="204" y="1040"/>
                  </a:lnTo>
                  <a:lnTo>
                    <a:pt x="256" y="980"/>
                  </a:lnTo>
                  <a:lnTo>
                    <a:pt x="284" y="950"/>
                  </a:lnTo>
                  <a:lnTo>
                    <a:pt x="316" y="920"/>
                  </a:lnTo>
                  <a:lnTo>
                    <a:pt x="348" y="892"/>
                  </a:lnTo>
                  <a:lnTo>
                    <a:pt x="382" y="862"/>
                  </a:lnTo>
                  <a:lnTo>
                    <a:pt x="418" y="834"/>
                  </a:lnTo>
                  <a:lnTo>
                    <a:pt x="454" y="806"/>
                  </a:lnTo>
                  <a:lnTo>
                    <a:pt x="494" y="778"/>
                  </a:lnTo>
                  <a:lnTo>
                    <a:pt x="536" y="752"/>
                  </a:lnTo>
                  <a:lnTo>
                    <a:pt x="580" y="728"/>
                  </a:lnTo>
                  <a:lnTo>
                    <a:pt x="626" y="704"/>
                  </a:lnTo>
                  <a:lnTo>
                    <a:pt x="672" y="682"/>
                  </a:lnTo>
                  <a:lnTo>
                    <a:pt x="722" y="660"/>
                  </a:lnTo>
                  <a:lnTo>
                    <a:pt x="722" y="660"/>
                  </a:lnTo>
                  <a:lnTo>
                    <a:pt x="820" y="620"/>
                  </a:lnTo>
                  <a:lnTo>
                    <a:pt x="908" y="582"/>
                  </a:lnTo>
                  <a:lnTo>
                    <a:pt x="986" y="544"/>
                  </a:lnTo>
                  <a:lnTo>
                    <a:pt x="1058" y="508"/>
                  </a:lnTo>
                  <a:lnTo>
                    <a:pt x="1120" y="470"/>
                  </a:lnTo>
                  <a:lnTo>
                    <a:pt x="1174" y="434"/>
                  </a:lnTo>
                  <a:lnTo>
                    <a:pt x="1200" y="414"/>
                  </a:lnTo>
                  <a:lnTo>
                    <a:pt x="1222" y="396"/>
                  </a:lnTo>
                  <a:lnTo>
                    <a:pt x="1242" y="376"/>
                  </a:lnTo>
                  <a:lnTo>
                    <a:pt x="1260" y="358"/>
                  </a:lnTo>
                  <a:lnTo>
                    <a:pt x="1278" y="338"/>
                  </a:lnTo>
                  <a:lnTo>
                    <a:pt x="1292" y="318"/>
                  </a:lnTo>
                  <a:lnTo>
                    <a:pt x="1306" y="298"/>
                  </a:lnTo>
                  <a:lnTo>
                    <a:pt x="1318" y="278"/>
                  </a:lnTo>
                  <a:lnTo>
                    <a:pt x="1326" y="258"/>
                  </a:lnTo>
                  <a:lnTo>
                    <a:pt x="1334" y="238"/>
                  </a:lnTo>
                  <a:lnTo>
                    <a:pt x="1340" y="216"/>
                  </a:lnTo>
                  <a:lnTo>
                    <a:pt x="1346" y="194"/>
                  </a:lnTo>
                  <a:lnTo>
                    <a:pt x="1348" y="172"/>
                  </a:lnTo>
                  <a:lnTo>
                    <a:pt x="1348" y="150"/>
                  </a:lnTo>
                  <a:lnTo>
                    <a:pt x="1348" y="126"/>
                  </a:lnTo>
                  <a:lnTo>
                    <a:pt x="1346" y="102"/>
                  </a:lnTo>
                  <a:lnTo>
                    <a:pt x="1342" y="78"/>
                  </a:lnTo>
                  <a:lnTo>
                    <a:pt x="1338" y="52"/>
                  </a:lnTo>
                  <a:lnTo>
                    <a:pt x="1330" y="26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34" y="16"/>
                  </a:lnTo>
                  <a:lnTo>
                    <a:pt x="1348" y="36"/>
                  </a:lnTo>
                  <a:lnTo>
                    <a:pt x="1366" y="60"/>
                  </a:lnTo>
                  <a:lnTo>
                    <a:pt x="1384" y="92"/>
                  </a:lnTo>
                  <a:lnTo>
                    <a:pt x="1404" y="130"/>
                  </a:lnTo>
                  <a:lnTo>
                    <a:pt x="1424" y="174"/>
                  </a:lnTo>
                  <a:lnTo>
                    <a:pt x="1442" y="222"/>
                  </a:lnTo>
                  <a:lnTo>
                    <a:pt x="1458" y="276"/>
                  </a:lnTo>
                  <a:lnTo>
                    <a:pt x="1466" y="304"/>
                  </a:lnTo>
                  <a:lnTo>
                    <a:pt x="1470" y="332"/>
                  </a:lnTo>
                  <a:lnTo>
                    <a:pt x="1476" y="362"/>
                  </a:lnTo>
                  <a:lnTo>
                    <a:pt x="1478" y="392"/>
                  </a:lnTo>
                  <a:lnTo>
                    <a:pt x="1480" y="424"/>
                  </a:lnTo>
                  <a:lnTo>
                    <a:pt x="1478" y="456"/>
                  </a:lnTo>
                  <a:lnTo>
                    <a:pt x="1476" y="490"/>
                  </a:lnTo>
                  <a:lnTo>
                    <a:pt x="1472" y="522"/>
                  </a:lnTo>
                  <a:lnTo>
                    <a:pt x="1466" y="556"/>
                  </a:lnTo>
                  <a:lnTo>
                    <a:pt x="1458" y="592"/>
                  </a:lnTo>
                  <a:lnTo>
                    <a:pt x="1446" y="626"/>
                  </a:lnTo>
                  <a:lnTo>
                    <a:pt x="1434" y="662"/>
                  </a:lnTo>
                  <a:lnTo>
                    <a:pt x="1418" y="696"/>
                  </a:lnTo>
                  <a:lnTo>
                    <a:pt x="1398" y="732"/>
                  </a:lnTo>
                  <a:lnTo>
                    <a:pt x="1398" y="732"/>
                  </a:lnTo>
                  <a:lnTo>
                    <a:pt x="1378" y="768"/>
                  </a:lnTo>
                  <a:lnTo>
                    <a:pt x="1356" y="800"/>
                  </a:lnTo>
                  <a:lnTo>
                    <a:pt x="1316" y="858"/>
                  </a:lnTo>
                  <a:lnTo>
                    <a:pt x="1276" y="908"/>
                  </a:lnTo>
                  <a:lnTo>
                    <a:pt x="1238" y="954"/>
                  </a:lnTo>
                  <a:lnTo>
                    <a:pt x="1170" y="1030"/>
                  </a:lnTo>
                  <a:lnTo>
                    <a:pt x="1140" y="1063"/>
                  </a:lnTo>
                  <a:lnTo>
                    <a:pt x="1114" y="1095"/>
                  </a:lnTo>
                  <a:lnTo>
                    <a:pt x="1094" y="1129"/>
                  </a:lnTo>
                  <a:lnTo>
                    <a:pt x="1086" y="1145"/>
                  </a:lnTo>
                  <a:lnTo>
                    <a:pt x="1078" y="1161"/>
                  </a:lnTo>
                  <a:lnTo>
                    <a:pt x="1072" y="1179"/>
                  </a:lnTo>
                  <a:lnTo>
                    <a:pt x="1068" y="1199"/>
                  </a:lnTo>
                  <a:lnTo>
                    <a:pt x="1064" y="1217"/>
                  </a:lnTo>
                  <a:lnTo>
                    <a:pt x="1064" y="1239"/>
                  </a:lnTo>
                  <a:lnTo>
                    <a:pt x="1064" y="1261"/>
                  </a:lnTo>
                  <a:lnTo>
                    <a:pt x="1066" y="1283"/>
                  </a:lnTo>
                  <a:lnTo>
                    <a:pt x="1070" y="1309"/>
                  </a:lnTo>
                  <a:lnTo>
                    <a:pt x="1076" y="1335"/>
                  </a:lnTo>
                  <a:lnTo>
                    <a:pt x="1084" y="1363"/>
                  </a:lnTo>
                  <a:lnTo>
                    <a:pt x="1094" y="1395"/>
                  </a:lnTo>
                  <a:lnTo>
                    <a:pt x="1122" y="1463"/>
                  </a:lnTo>
                  <a:lnTo>
                    <a:pt x="1122" y="1463"/>
                  </a:lnTo>
                  <a:lnTo>
                    <a:pt x="1104" y="1449"/>
                  </a:lnTo>
                  <a:lnTo>
                    <a:pt x="1084" y="1435"/>
                  </a:lnTo>
                  <a:lnTo>
                    <a:pt x="1054" y="1417"/>
                  </a:lnTo>
                  <a:lnTo>
                    <a:pt x="1016" y="1397"/>
                  </a:lnTo>
                  <a:lnTo>
                    <a:pt x="970" y="1375"/>
                  </a:lnTo>
                  <a:lnTo>
                    <a:pt x="914" y="1353"/>
                  </a:lnTo>
                  <a:lnTo>
                    <a:pt x="884" y="1343"/>
                  </a:lnTo>
                  <a:lnTo>
                    <a:pt x="850" y="1333"/>
                  </a:lnTo>
                  <a:lnTo>
                    <a:pt x="814" y="1323"/>
                  </a:lnTo>
                  <a:lnTo>
                    <a:pt x="776" y="1315"/>
                  </a:lnTo>
                  <a:lnTo>
                    <a:pt x="736" y="1307"/>
                  </a:lnTo>
                  <a:lnTo>
                    <a:pt x="694" y="1301"/>
                  </a:lnTo>
                  <a:lnTo>
                    <a:pt x="650" y="1297"/>
                  </a:lnTo>
                  <a:lnTo>
                    <a:pt x="602" y="1293"/>
                  </a:lnTo>
                  <a:lnTo>
                    <a:pt x="552" y="1291"/>
                  </a:lnTo>
                  <a:lnTo>
                    <a:pt x="500" y="1291"/>
                  </a:lnTo>
                  <a:lnTo>
                    <a:pt x="446" y="1293"/>
                  </a:lnTo>
                  <a:lnTo>
                    <a:pt x="390" y="1297"/>
                  </a:lnTo>
                  <a:lnTo>
                    <a:pt x="332" y="1303"/>
                  </a:lnTo>
                  <a:lnTo>
                    <a:pt x="270" y="1313"/>
                  </a:lnTo>
                  <a:lnTo>
                    <a:pt x="206" y="1323"/>
                  </a:lnTo>
                  <a:lnTo>
                    <a:pt x="140" y="1337"/>
                  </a:lnTo>
                  <a:lnTo>
                    <a:pt x="70" y="1355"/>
                  </a:lnTo>
                  <a:lnTo>
                    <a:pt x="0" y="13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78C9849A-CED2-13DA-BDF5-3704B9BA45C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61495" y="3804004"/>
              <a:ext cx="633911" cy="226667"/>
            </a:xfrm>
            <a:custGeom>
              <a:avLst/>
              <a:gdLst>
                <a:gd name="T0" fmla="*/ 0 w 1004"/>
                <a:gd name="T1" fmla="*/ 257 h 359"/>
                <a:gd name="T2" fmla="*/ 42 w 1004"/>
                <a:gd name="T3" fmla="*/ 238 h 359"/>
                <a:gd name="T4" fmla="*/ 124 w 1004"/>
                <a:gd name="T5" fmla="*/ 212 h 359"/>
                <a:gd name="T6" fmla="*/ 200 w 1004"/>
                <a:gd name="T7" fmla="*/ 198 h 359"/>
                <a:gd name="T8" fmla="*/ 290 w 1004"/>
                <a:gd name="T9" fmla="*/ 188 h 359"/>
                <a:gd name="T10" fmla="*/ 390 w 1004"/>
                <a:gd name="T11" fmla="*/ 188 h 359"/>
                <a:gd name="T12" fmla="*/ 504 w 1004"/>
                <a:gd name="T13" fmla="*/ 202 h 359"/>
                <a:gd name="T14" fmla="*/ 562 w 1004"/>
                <a:gd name="T15" fmla="*/ 216 h 359"/>
                <a:gd name="T16" fmla="*/ 644 w 1004"/>
                <a:gd name="T17" fmla="*/ 238 h 359"/>
                <a:gd name="T18" fmla="*/ 748 w 1004"/>
                <a:gd name="T19" fmla="*/ 279 h 359"/>
                <a:gd name="T20" fmla="*/ 826 w 1004"/>
                <a:gd name="T21" fmla="*/ 315 h 359"/>
                <a:gd name="T22" fmla="*/ 868 w 1004"/>
                <a:gd name="T23" fmla="*/ 345 h 359"/>
                <a:gd name="T24" fmla="*/ 886 w 1004"/>
                <a:gd name="T25" fmla="*/ 359 h 359"/>
                <a:gd name="T26" fmla="*/ 920 w 1004"/>
                <a:gd name="T27" fmla="*/ 299 h 359"/>
                <a:gd name="T28" fmla="*/ 958 w 1004"/>
                <a:gd name="T29" fmla="*/ 245 h 359"/>
                <a:gd name="T30" fmla="*/ 1004 w 1004"/>
                <a:gd name="T31" fmla="*/ 198 h 359"/>
                <a:gd name="T32" fmla="*/ 994 w 1004"/>
                <a:gd name="T33" fmla="*/ 190 h 359"/>
                <a:gd name="T34" fmla="*/ 920 w 1004"/>
                <a:gd name="T35" fmla="*/ 142 h 359"/>
                <a:gd name="T36" fmla="*/ 860 w 1004"/>
                <a:gd name="T37" fmla="*/ 108 h 359"/>
                <a:gd name="T38" fmla="*/ 786 w 1004"/>
                <a:gd name="T39" fmla="*/ 72 h 359"/>
                <a:gd name="T40" fmla="*/ 702 w 1004"/>
                <a:gd name="T41" fmla="*/ 42 h 359"/>
                <a:gd name="T42" fmla="*/ 608 w 1004"/>
                <a:gd name="T43" fmla="*/ 18 h 359"/>
                <a:gd name="T44" fmla="*/ 506 w 1004"/>
                <a:gd name="T45" fmla="*/ 6 h 359"/>
                <a:gd name="T46" fmla="*/ 414 w 1004"/>
                <a:gd name="T47" fmla="*/ 2 h 359"/>
                <a:gd name="T48" fmla="*/ 302 w 1004"/>
                <a:gd name="T49" fmla="*/ 2 h 359"/>
                <a:gd name="T50" fmla="*/ 256 w 1004"/>
                <a:gd name="T51" fmla="*/ 6 h 359"/>
                <a:gd name="T52" fmla="*/ 248 w 1004"/>
                <a:gd name="T53" fmla="*/ 12 h 359"/>
                <a:gd name="T54" fmla="*/ 250 w 1004"/>
                <a:gd name="T55" fmla="*/ 12 h 359"/>
                <a:gd name="T56" fmla="*/ 192 w 1004"/>
                <a:gd name="T57" fmla="*/ 54 h 359"/>
                <a:gd name="T58" fmla="*/ 114 w 1004"/>
                <a:gd name="T59" fmla="*/ 120 h 359"/>
                <a:gd name="T60" fmla="*/ 54 w 1004"/>
                <a:gd name="T61" fmla="*/ 182 h 359"/>
                <a:gd name="T62" fmla="*/ 16 w 1004"/>
                <a:gd name="T63" fmla="*/ 230 h 359"/>
                <a:gd name="T64" fmla="*/ 0 w 1004"/>
                <a:gd name="T65" fmla="*/ 257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4" h="359">
                  <a:moveTo>
                    <a:pt x="0" y="257"/>
                  </a:moveTo>
                  <a:lnTo>
                    <a:pt x="0" y="257"/>
                  </a:lnTo>
                  <a:lnTo>
                    <a:pt x="10" y="251"/>
                  </a:lnTo>
                  <a:lnTo>
                    <a:pt x="42" y="238"/>
                  </a:lnTo>
                  <a:lnTo>
                    <a:pt x="92" y="220"/>
                  </a:lnTo>
                  <a:lnTo>
                    <a:pt x="124" y="212"/>
                  </a:lnTo>
                  <a:lnTo>
                    <a:pt x="160" y="204"/>
                  </a:lnTo>
                  <a:lnTo>
                    <a:pt x="200" y="198"/>
                  </a:lnTo>
                  <a:lnTo>
                    <a:pt x="242" y="192"/>
                  </a:lnTo>
                  <a:lnTo>
                    <a:pt x="290" y="188"/>
                  </a:lnTo>
                  <a:lnTo>
                    <a:pt x="338" y="186"/>
                  </a:lnTo>
                  <a:lnTo>
                    <a:pt x="390" y="188"/>
                  </a:lnTo>
                  <a:lnTo>
                    <a:pt x="446" y="194"/>
                  </a:lnTo>
                  <a:lnTo>
                    <a:pt x="504" y="202"/>
                  </a:lnTo>
                  <a:lnTo>
                    <a:pt x="562" y="216"/>
                  </a:lnTo>
                  <a:lnTo>
                    <a:pt x="562" y="216"/>
                  </a:lnTo>
                  <a:lnTo>
                    <a:pt x="602" y="226"/>
                  </a:lnTo>
                  <a:lnTo>
                    <a:pt x="644" y="238"/>
                  </a:lnTo>
                  <a:lnTo>
                    <a:pt x="694" y="257"/>
                  </a:lnTo>
                  <a:lnTo>
                    <a:pt x="748" y="279"/>
                  </a:lnTo>
                  <a:lnTo>
                    <a:pt x="800" y="303"/>
                  </a:lnTo>
                  <a:lnTo>
                    <a:pt x="826" y="315"/>
                  </a:lnTo>
                  <a:lnTo>
                    <a:pt x="848" y="329"/>
                  </a:lnTo>
                  <a:lnTo>
                    <a:pt x="868" y="345"/>
                  </a:lnTo>
                  <a:lnTo>
                    <a:pt x="886" y="359"/>
                  </a:lnTo>
                  <a:lnTo>
                    <a:pt x="886" y="359"/>
                  </a:lnTo>
                  <a:lnTo>
                    <a:pt x="896" y="341"/>
                  </a:lnTo>
                  <a:lnTo>
                    <a:pt x="920" y="299"/>
                  </a:lnTo>
                  <a:lnTo>
                    <a:pt x="938" y="271"/>
                  </a:lnTo>
                  <a:lnTo>
                    <a:pt x="958" y="245"/>
                  </a:lnTo>
                  <a:lnTo>
                    <a:pt x="980" y="220"/>
                  </a:lnTo>
                  <a:lnTo>
                    <a:pt x="1004" y="198"/>
                  </a:lnTo>
                  <a:lnTo>
                    <a:pt x="1004" y="198"/>
                  </a:lnTo>
                  <a:lnTo>
                    <a:pt x="994" y="190"/>
                  </a:lnTo>
                  <a:lnTo>
                    <a:pt x="966" y="170"/>
                  </a:lnTo>
                  <a:lnTo>
                    <a:pt x="920" y="142"/>
                  </a:lnTo>
                  <a:lnTo>
                    <a:pt x="892" y="124"/>
                  </a:lnTo>
                  <a:lnTo>
                    <a:pt x="860" y="108"/>
                  </a:lnTo>
                  <a:lnTo>
                    <a:pt x="826" y="90"/>
                  </a:lnTo>
                  <a:lnTo>
                    <a:pt x="786" y="72"/>
                  </a:lnTo>
                  <a:lnTo>
                    <a:pt x="746" y="56"/>
                  </a:lnTo>
                  <a:lnTo>
                    <a:pt x="702" y="42"/>
                  </a:lnTo>
                  <a:lnTo>
                    <a:pt x="656" y="28"/>
                  </a:lnTo>
                  <a:lnTo>
                    <a:pt x="608" y="18"/>
                  </a:lnTo>
                  <a:lnTo>
                    <a:pt x="558" y="10"/>
                  </a:lnTo>
                  <a:lnTo>
                    <a:pt x="506" y="6"/>
                  </a:lnTo>
                  <a:lnTo>
                    <a:pt x="506" y="6"/>
                  </a:lnTo>
                  <a:lnTo>
                    <a:pt x="414" y="2"/>
                  </a:lnTo>
                  <a:lnTo>
                    <a:pt x="348" y="0"/>
                  </a:lnTo>
                  <a:lnTo>
                    <a:pt x="302" y="2"/>
                  </a:lnTo>
                  <a:lnTo>
                    <a:pt x="272" y="4"/>
                  </a:lnTo>
                  <a:lnTo>
                    <a:pt x="256" y="6"/>
                  </a:lnTo>
                  <a:lnTo>
                    <a:pt x="250" y="10"/>
                  </a:lnTo>
                  <a:lnTo>
                    <a:pt x="248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22" y="32"/>
                  </a:lnTo>
                  <a:lnTo>
                    <a:pt x="192" y="54"/>
                  </a:lnTo>
                  <a:lnTo>
                    <a:pt x="156" y="84"/>
                  </a:lnTo>
                  <a:lnTo>
                    <a:pt x="114" y="120"/>
                  </a:lnTo>
                  <a:lnTo>
                    <a:pt x="74" y="160"/>
                  </a:lnTo>
                  <a:lnTo>
                    <a:pt x="54" y="182"/>
                  </a:lnTo>
                  <a:lnTo>
                    <a:pt x="34" y="206"/>
                  </a:lnTo>
                  <a:lnTo>
                    <a:pt x="16" y="230"/>
                  </a:lnTo>
                  <a:lnTo>
                    <a:pt x="0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539C947-2B77-9C2C-8CDE-E6FDAE0359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23906" y="3586369"/>
              <a:ext cx="377568" cy="189415"/>
            </a:xfrm>
            <a:custGeom>
              <a:avLst/>
              <a:gdLst>
                <a:gd name="T0" fmla="*/ 0 w 598"/>
                <a:gd name="T1" fmla="*/ 96 h 300"/>
                <a:gd name="T2" fmla="*/ 0 w 598"/>
                <a:gd name="T3" fmla="*/ 96 h 300"/>
                <a:gd name="T4" fmla="*/ 18 w 598"/>
                <a:gd name="T5" fmla="*/ 96 h 300"/>
                <a:gd name="T6" fmla="*/ 66 w 598"/>
                <a:gd name="T7" fmla="*/ 100 h 300"/>
                <a:gd name="T8" fmla="*/ 134 w 598"/>
                <a:gd name="T9" fmla="*/ 108 h 300"/>
                <a:gd name="T10" fmla="*/ 174 w 598"/>
                <a:gd name="T11" fmla="*/ 114 h 300"/>
                <a:gd name="T12" fmla="*/ 216 w 598"/>
                <a:gd name="T13" fmla="*/ 124 h 300"/>
                <a:gd name="T14" fmla="*/ 260 w 598"/>
                <a:gd name="T15" fmla="*/ 134 h 300"/>
                <a:gd name="T16" fmla="*/ 304 w 598"/>
                <a:gd name="T17" fmla="*/ 148 h 300"/>
                <a:gd name="T18" fmla="*/ 346 w 598"/>
                <a:gd name="T19" fmla="*/ 164 h 300"/>
                <a:gd name="T20" fmla="*/ 388 w 598"/>
                <a:gd name="T21" fmla="*/ 184 h 300"/>
                <a:gd name="T22" fmla="*/ 408 w 598"/>
                <a:gd name="T23" fmla="*/ 194 h 300"/>
                <a:gd name="T24" fmla="*/ 426 w 598"/>
                <a:gd name="T25" fmla="*/ 206 h 300"/>
                <a:gd name="T26" fmla="*/ 444 w 598"/>
                <a:gd name="T27" fmla="*/ 220 h 300"/>
                <a:gd name="T28" fmla="*/ 460 w 598"/>
                <a:gd name="T29" fmla="*/ 234 h 300"/>
                <a:gd name="T30" fmla="*/ 476 w 598"/>
                <a:gd name="T31" fmla="*/ 248 h 300"/>
                <a:gd name="T32" fmla="*/ 490 w 598"/>
                <a:gd name="T33" fmla="*/ 264 h 300"/>
                <a:gd name="T34" fmla="*/ 504 w 598"/>
                <a:gd name="T35" fmla="*/ 282 h 300"/>
                <a:gd name="T36" fmla="*/ 514 w 598"/>
                <a:gd name="T37" fmla="*/ 300 h 300"/>
                <a:gd name="T38" fmla="*/ 514 w 598"/>
                <a:gd name="T39" fmla="*/ 300 h 300"/>
                <a:gd name="T40" fmla="*/ 542 w 598"/>
                <a:gd name="T41" fmla="*/ 262 h 300"/>
                <a:gd name="T42" fmla="*/ 570 w 598"/>
                <a:gd name="T43" fmla="*/ 224 h 300"/>
                <a:gd name="T44" fmla="*/ 598 w 598"/>
                <a:gd name="T45" fmla="*/ 178 h 300"/>
                <a:gd name="T46" fmla="*/ 598 w 598"/>
                <a:gd name="T47" fmla="*/ 178 h 300"/>
                <a:gd name="T48" fmla="*/ 592 w 598"/>
                <a:gd name="T49" fmla="*/ 172 h 300"/>
                <a:gd name="T50" fmla="*/ 576 w 598"/>
                <a:gd name="T51" fmla="*/ 154 h 300"/>
                <a:gd name="T52" fmla="*/ 550 w 598"/>
                <a:gd name="T53" fmla="*/ 128 h 300"/>
                <a:gd name="T54" fmla="*/ 532 w 598"/>
                <a:gd name="T55" fmla="*/ 114 h 300"/>
                <a:gd name="T56" fmla="*/ 510 w 598"/>
                <a:gd name="T57" fmla="*/ 98 h 300"/>
                <a:gd name="T58" fmla="*/ 486 w 598"/>
                <a:gd name="T59" fmla="*/ 84 h 300"/>
                <a:gd name="T60" fmla="*/ 458 w 598"/>
                <a:gd name="T61" fmla="*/ 68 h 300"/>
                <a:gd name="T62" fmla="*/ 428 w 598"/>
                <a:gd name="T63" fmla="*/ 52 h 300"/>
                <a:gd name="T64" fmla="*/ 392 w 598"/>
                <a:gd name="T65" fmla="*/ 38 h 300"/>
                <a:gd name="T66" fmla="*/ 354 w 598"/>
                <a:gd name="T67" fmla="*/ 26 h 300"/>
                <a:gd name="T68" fmla="*/ 312 w 598"/>
                <a:gd name="T69" fmla="*/ 14 h 300"/>
                <a:gd name="T70" fmla="*/ 266 w 598"/>
                <a:gd name="T71" fmla="*/ 6 h 300"/>
                <a:gd name="T72" fmla="*/ 216 w 598"/>
                <a:gd name="T73" fmla="*/ 0 h 300"/>
                <a:gd name="T74" fmla="*/ 0 w 598"/>
                <a:gd name="T75" fmla="*/ 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8" h="300">
                  <a:moveTo>
                    <a:pt x="0" y="96"/>
                  </a:moveTo>
                  <a:lnTo>
                    <a:pt x="0" y="96"/>
                  </a:lnTo>
                  <a:lnTo>
                    <a:pt x="18" y="96"/>
                  </a:lnTo>
                  <a:lnTo>
                    <a:pt x="66" y="100"/>
                  </a:lnTo>
                  <a:lnTo>
                    <a:pt x="134" y="108"/>
                  </a:lnTo>
                  <a:lnTo>
                    <a:pt x="174" y="114"/>
                  </a:lnTo>
                  <a:lnTo>
                    <a:pt x="216" y="124"/>
                  </a:lnTo>
                  <a:lnTo>
                    <a:pt x="260" y="134"/>
                  </a:lnTo>
                  <a:lnTo>
                    <a:pt x="304" y="148"/>
                  </a:lnTo>
                  <a:lnTo>
                    <a:pt x="346" y="164"/>
                  </a:lnTo>
                  <a:lnTo>
                    <a:pt x="388" y="184"/>
                  </a:lnTo>
                  <a:lnTo>
                    <a:pt x="408" y="194"/>
                  </a:lnTo>
                  <a:lnTo>
                    <a:pt x="426" y="206"/>
                  </a:lnTo>
                  <a:lnTo>
                    <a:pt x="444" y="220"/>
                  </a:lnTo>
                  <a:lnTo>
                    <a:pt x="460" y="234"/>
                  </a:lnTo>
                  <a:lnTo>
                    <a:pt x="476" y="248"/>
                  </a:lnTo>
                  <a:lnTo>
                    <a:pt x="490" y="264"/>
                  </a:lnTo>
                  <a:lnTo>
                    <a:pt x="504" y="282"/>
                  </a:lnTo>
                  <a:lnTo>
                    <a:pt x="514" y="300"/>
                  </a:lnTo>
                  <a:lnTo>
                    <a:pt x="514" y="300"/>
                  </a:lnTo>
                  <a:lnTo>
                    <a:pt x="542" y="262"/>
                  </a:lnTo>
                  <a:lnTo>
                    <a:pt x="570" y="224"/>
                  </a:lnTo>
                  <a:lnTo>
                    <a:pt x="598" y="178"/>
                  </a:lnTo>
                  <a:lnTo>
                    <a:pt x="598" y="178"/>
                  </a:lnTo>
                  <a:lnTo>
                    <a:pt x="592" y="172"/>
                  </a:lnTo>
                  <a:lnTo>
                    <a:pt x="576" y="154"/>
                  </a:lnTo>
                  <a:lnTo>
                    <a:pt x="550" y="128"/>
                  </a:lnTo>
                  <a:lnTo>
                    <a:pt x="532" y="114"/>
                  </a:lnTo>
                  <a:lnTo>
                    <a:pt x="510" y="98"/>
                  </a:lnTo>
                  <a:lnTo>
                    <a:pt x="486" y="84"/>
                  </a:lnTo>
                  <a:lnTo>
                    <a:pt x="458" y="68"/>
                  </a:lnTo>
                  <a:lnTo>
                    <a:pt x="428" y="52"/>
                  </a:lnTo>
                  <a:lnTo>
                    <a:pt x="392" y="38"/>
                  </a:lnTo>
                  <a:lnTo>
                    <a:pt x="354" y="26"/>
                  </a:lnTo>
                  <a:lnTo>
                    <a:pt x="312" y="14"/>
                  </a:lnTo>
                  <a:lnTo>
                    <a:pt x="266" y="6"/>
                  </a:lnTo>
                  <a:lnTo>
                    <a:pt x="21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AF2927A-DF86-4239-3900-D162582B719D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378102" y="3402893"/>
              <a:ext cx="130065" cy="121226"/>
            </a:xfrm>
            <a:custGeom>
              <a:avLst/>
              <a:gdLst>
                <a:gd name="T0" fmla="*/ 0 w 206"/>
                <a:gd name="T1" fmla="*/ 82 h 192"/>
                <a:gd name="T2" fmla="*/ 0 w 206"/>
                <a:gd name="T3" fmla="*/ 82 h 192"/>
                <a:gd name="T4" fmla="*/ 22 w 206"/>
                <a:gd name="T5" fmla="*/ 84 h 192"/>
                <a:gd name="T6" fmla="*/ 46 w 206"/>
                <a:gd name="T7" fmla="*/ 90 h 192"/>
                <a:gd name="T8" fmla="*/ 78 w 206"/>
                <a:gd name="T9" fmla="*/ 98 h 192"/>
                <a:gd name="T10" fmla="*/ 110 w 206"/>
                <a:gd name="T11" fmla="*/ 112 h 192"/>
                <a:gd name="T12" fmla="*/ 128 w 206"/>
                <a:gd name="T13" fmla="*/ 120 h 192"/>
                <a:gd name="T14" fmla="*/ 144 w 206"/>
                <a:gd name="T15" fmla="*/ 132 h 192"/>
                <a:gd name="T16" fmla="*/ 162 w 206"/>
                <a:gd name="T17" fmla="*/ 144 h 192"/>
                <a:gd name="T18" fmla="*/ 176 w 206"/>
                <a:gd name="T19" fmla="*/ 158 h 192"/>
                <a:gd name="T20" fmla="*/ 192 w 206"/>
                <a:gd name="T21" fmla="*/ 174 h 192"/>
                <a:gd name="T22" fmla="*/ 204 w 206"/>
                <a:gd name="T23" fmla="*/ 192 h 192"/>
                <a:gd name="T24" fmla="*/ 204 w 206"/>
                <a:gd name="T25" fmla="*/ 192 h 192"/>
                <a:gd name="T26" fmla="*/ 206 w 206"/>
                <a:gd name="T27" fmla="*/ 176 h 192"/>
                <a:gd name="T28" fmla="*/ 206 w 206"/>
                <a:gd name="T29" fmla="*/ 136 h 192"/>
                <a:gd name="T30" fmla="*/ 206 w 206"/>
                <a:gd name="T31" fmla="*/ 112 h 192"/>
                <a:gd name="T32" fmla="*/ 204 w 206"/>
                <a:gd name="T33" fmla="*/ 88 h 192"/>
                <a:gd name="T34" fmla="*/ 200 w 206"/>
                <a:gd name="T35" fmla="*/ 66 h 192"/>
                <a:gd name="T36" fmla="*/ 192 w 206"/>
                <a:gd name="T37" fmla="*/ 46 h 192"/>
                <a:gd name="T38" fmla="*/ 192 w 206"/>
                <a:gd name="T39" fmla="*/ 46 h 192"/>
                <a:gd name="T40" fmla="*/ 182 w 206"/>
                <a:gd name="T41" fmla="*/ 38 h 192"/>
                <a:gd name="T42" fmla="*/ 170 w 206"/>
                <a:gd name="T43" fmla="*/ 30 h 192"/>
                <a:gd name="T44" fmla="*/ 154 w 206"/>
                <a:gd name="T45" fmla="*/ 22 h 192"/>
                <a:gd name="T46" fmla="*/ 134 w 206"/>
                <a:gd name="T47" fmla="*/ 12 h 192"/>
                <a:gd name="T48" fmla="*/ 110 w 206"/>
                <a:gd name="T49" fmla="*/ 6 h 192"/>
                <a:gd name="T50" fmla="*/ 80 w 206"/>
                <a:gd name="T51" fmla="*/ 2 h 192"/>
                <a:gd name="T52" fmla="*/ 66 w 206"/>
                <a:gd name="T53" fmla="*/ 0 h 192"/>
                <a:gd name="T54" fmla="*/ 48 w 206"/>
                <a:gd name="T55" fmla="*/ 2 h 192"/>
                <a:gd name="T56" fmla="*/ 0 w 206"/>
                <a:gd name="T57" fmla="*/ 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192">
                  <a:moveTo>
                    <a:pt x="0" y="82"/>
                  </a:moveTo>
                  <a:lnTo>
                    <a:pt x="0" y="82"/>
                  </a:lnTo>
                  <a:lnTo>
                    <a:pt x="22" y="84"/>
                  </a:lnTo>
                  <a:lnTo>
                    <a:pt x="46" y="90"/>
                  </a:lnTo>
                  <a:lnTo>
                    <a:pt x="78" y="98"/>
                  </a:lnTo>
                  <a:lnTo>
                    <a:pt x="110" y="112"/>
                  </a:lnTo>
                  <a:lnTo>
                    <a:pt x="128" y="120"/>
                  </a:lnTo>
                  <a:lnTo>
                    <a:pt x="144" y="132"/>
                  </a:lnTo>
                  <a:lnTo>
                    <a:pt x="162" y="144"/>
                  </a:lnTo>
                  <a:lnTo>
                    <a:pt x="176" y="158"/>
                  </a:lnTo>
                  <a:lnTo>
                    <a:pt x="192" y="174"/>
                  </a:lnTo>
                  <a:lnTo>
                    <a:pt x="204" y="192"/>
                  </a:lnTo>
                  <a:lnTo>
                    <a:pt x="204" y="192"/>
                  </a:lnTo>
                  <a:lnTo>
                    <a:pt x="206" y="176"/>
                  </a:lnTo>
                  <a:lnTo>
                    <a:pt x="206" y="136"/>
                  </a:lnTo>
                  <a:lnTo>
                    <a:pt x="206" y="112"/>
                  </a:lnTo>
                  <a:lnTo>
                    <a:pt x="204" y="88"/>
                  </a:lnTo>
                  <a:lnTo>
                    <a:pt x="200" y="6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82" y="38"/>
                  </a:lnTo>
                  <a:lnTo>
                    <a:pt x="170" y="30"/>
                  </a:lnTo>
                  <a:lnTo>
                    <a:pt x="154" y="22"/>
                  </a:lnTo>
                  <a:lnTo>
                    <a:pt x="134" y="12"/>
                  </a:lnTo>
                  <a:lnTo>
                    <a:pt x="110" y="6"/>
                  </a:lnTo>
                  <a:lnTo>
                    <a:pt x="80" y="2"/>
                  </a:lnTo>
                  <a:lnTo>
                    <a:pt x="66" y="0"/>
                  </a:lnTo>
                  <a:lnTo>
                    <a:pt x="48" y="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BFDCEB64-5169-6F62-4358-5DD67D9DBB5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092C5A3-12B6-8754-1C4F-6369D9DE2D0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417532" y="4049375"/>
              <a:ext cx="1419354" cy="1754619"/>
            </a:xfrm>
            <a:custGeom>
              <a:avLst/>
              <a:gdLst>
                <a:gd name="T0" fmla="*/ 2238 w 2248"/>
                <a:gd name="T1" fmla="*/ 894 h 2779"/>
                <a:gd name="T2" fmla="*/ 2230 w 2248"/>
                <a:gd name="T3" fmla="*/ 820 h 2779"/>
                <a:gd name="T4" fmla="*/ 2144 w 2248"/>
                <a:gd name="T5" fmla="*/ 638 h 2779"/>
                <a:gd name="T6" fmla="*/ 2094 w 2248"/>
                <a:gd name="T7" fmla="*/ 510 h 2779"/>
                <a:gd name="T8" fmla="*/ 2006 w 2248"/>
                <a:gd name="T9" fmla="*/ 394 h 2779"/>
                <a:gd name="T10" fmla="*/ 1892 w 2248"/>
                <a:gd name="T11" fmla="*/ 284 h 2779"/>
                <a:gd name="T12" fmla="*/ 1808 w 2248"/>
                <a:gd name="T13" fmla="*/ 200 h 2779"/>
                <a:gd name="T14" fmla="*/ 1644 w 2248"/>
                <a:gd name="T15" fmla="*/ 102 h 2779"/>
                <a:gd name="T16" fmla="*/ 1258 w 2248"/>
                <a:gd name="T17" fmla="*/ 8 h 2779"/>
                <a:gd name="T18" fmla="*/ 898 w 2248"/>
                <a:gd name="T19" fmla="*/ 16 h 2779"/>
                <a:gd name="T20" fmla="*/ 406 w 2248"/>
                <a:gd name="T21" fmla="*/ 194 h 2779"/>
                <a:gd name="T22" fmla="*/ 454 w 2248"/>
                <a:gd name="T23" fmla="*/ 222 h 2779"/>
                <a:gd name="T24" fmla="*/ 374 w 2248"/>
                <a:gd name="T25" fmla="*/ 258 h 2779"/>
                <a:gd name="T26" fmla="*/ 178 w 2248"/>
                <a:gd name="T27" fmla="*/ 376 h 2779"/>
                <a:gd name="T28" fmla="*/ 252 w 2248"/>
                <a:gd name="T29" fmla="*/ 398 h 2779"/>
                <a:gd name="T30" fmla="*/ 108 w 2248"/>
                <a:gd name="T31" fmla="*/ 546 h 2779"/>
                <a:gd name="T32" fmla="*/ 78 w 2248"/>
                <a:gd name="T33" fmla="*/ 644 h 2779"/>
                <a:gd name="T34" fmla="*/ 10 w 2248"/>
                <a:gd name="T35" fmla="*/ 850 h 2779"/>
                <a:gd name="T36" fmla="*/ 40 w 2248"/>
                <a:gd name="T37" fmla="*/ 860 h 2779"/>
                <a:gd name="T38" fmla="*/ 6 w 2248"/>
                <a:gd name="T39" fmla="*/ 932 h 2779"/>
                <a:gd name="T40" fmla="*/ 0 w 2248"/>
                <a:gd name="T41" fmla="*/ 984 h 2779"/>
                <a:gd name="T42" fmla="*/ 20 w 2248"/>
                <a:gd name="T43" fmla="*/ 1112 h 2779"/>
                <a:gd name="T44" fmla="*/ 58 w 2248"/>
                <a:gd name="T45" fmla="*/ 1376 h 2779"/>
                <a:gd name="T46" fmla="*/ 188 w 2248"/>
                <a:gd name="T47" fmla="*/ 1624 h 2779"/>
                <a:gd name="T48" fmla="*/ 390 w 2248"/>
                <a:gd name="T49" fmla="*/ 1814 h 2779"/>
                <a:gd name="T50" fmla="*/ 690 w 2248"/>
                <a:gd name="T51" fmla="*/ 1953 h 2779"/>
                <a:gd name="T52" fmla="*/ 546 w 2248"/>
                <a:gd name="T53" fmla="*/ 2133 h 2779"/>
                <a:gd name="T54" fmla="*/ 606 w 2248"/>
                <a:gd name="T55" fmla="*/ 2121 h 2779"/>
                <a:gd name="T56" fmla="*/ 548 w 2248"/>
                <a:gd name="T57" fmla="*/ 2241 h 2779"/>
                <a:gd name="T58" fmla="*/ 552 w 2248"/>
                <a:gd name="T59" fmla="*/ 2347 h 2779"/>
                <a:gd name="T60" fmla="*/ 590 w 2248"/>
                <a:gd name="T61" fmla="*/ 2343 h 2779"/>
                <a:gd name="T62" fmla="*/ 576 w 2248"/>
                <a:gd name="T63" fmla="*/ 2485 h 2779"/>
                <a:gd name="T64" fmla="*/ 614 w 2248"/>
                <a:gd name="T65" fmla="*/ 2547 h 2779"/>
                <a:gd name="T66" fmla="*/ 686 w 2248"/>
                <a:gd name="T67" fmla="*/ 2681 h 2779"/>
                <a:gd name="T68" fmla="*/ 732 w 2248"/>
                <a:gd name="T69" fmla="*/ 2699 h 2779"/>
                <a:gd name="T70" fmla="*/ 920 w 2248"/>
                <a:gd name="T71" fmla="*/ 2765 h 2779"/>
                <a:gd name="T72" fmla="*/ 1378 w 2248"/>
                <a:gd name="T73" fmla="*/ 2771 h 2779"/>
                <a:gd name="T74" fmla="*/ 1486 w 2248"/>
                <a:gd name="T75" fmla="*/ 2767 h 2779"/>
                <a:gd name="T76" fmla="*/ 1582 w 2248"/>
                <a:gd name="T77" fmla="*/ 2743 h 2779"/>
                <a:gd name="T78" fmla="*/ 1656 w 2248"/>
                <a:gd name="T79" fmla="*/ 2697 h 2779"/>
                <a:gd name="T80" fmla="*/ 1702 w 2248"/>
                <a:gd name="T81" fmla="*/ 2629 h 2779"/>
                <a:gd name="T82" fmla="*/ 1738 w 2248"/>
                <a:gd name="T83" fmla="*/ 2641 h 2779"/>
                <a:gd name="T84" fmla="*/ 1780 w 2248"/>
                <a:gd name="T85" fmla="*/ 2487 h 2779"/>
                <a:gd name="T86" fmla="*/ 1798 w 2248"/>
                <a:gd name="T87" fmla="*/ 2501 h 2779"/>
                <a:gd name="T88" fmla="*/ 1812 w 2248"/>
                <a:gd name="T89" fmla="*/ 2451 h 2779"/>
                <a:gd name="T90" fmla="*/ 1812 w 2248"/>
                <a:gd name="T91" fmla="*/ 2361 h 2779"/>
                <a:gd name="T92" fmla="*/ 1816 w 2248"/>
                <a:gd name="T93" fmla="*/ 2301 h 2779"/>
                <a:gd name="T94" fmla="*/ 1782 w 2248"/>
                <a:gd name="T95" fmla="*/ 2229 h 2779"/>
                <a:gd name="T96" fmla="*/ 1734 w 2248"/>
                <a:gd name="T97" fmla="*/ 2125 h 2779"/>
                <a:gd name="T98" fmla="*/ 1706 w 2248"/>
                <a:gd name="T99" fmla="*/ 2043 h 2779"/>
                <a:gd name="T100" fmla="*/ 1624 w 2248"/>
                <a:gd name="T101" fmla="*/ 1912 h 2779"/>
                <a:gd name="T102" fmla="*/ 1976 w 2248"/>
                <a:gd name="T103" fmla="*/ 1666 h 2779"/>
                <a:gd name="T104" fmla="*/ 2120 w 2248"/>
                <a:gd name="T105" fmla="*/ 1448 h 2779"/>
                <a:gd name="T106" fmla="*/ 2192 w 2248"/>
                <a:gd name="T107" fmla="*/ 1184 h 2779"/>
                <a:gd name="T108" fmla="*/ 2212 w 2248"/>
                <a:gd name="T109" fmla="*/ 1078 h 2779"/>
                <a:gd name="T110" fmla="*/ 2236 w 2248"/>
                <a:gd name="T111" fmla="*/ 1102 h 2779"/>
                <a:gd name="T112" fmla="*/ 2222 w 2248"/>
                <a:gd name="T113" fmla="*/ 956 h 2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8" h="2779">
                  <a:moveTo>
                    <a:pt x="2222" y="956"/>
                  </a:moveTo>
                  <a:lnTo>
                    <a:pt x="2222" y="956"/>
                  </a:lnTo>
                  <a:lnTo>
                    <a:pt x="2206" y="902"/>
                  </a:lnTo>
                  <a:lnTo>
                    <a:pt x="2188" y="854"/>
                  </a:lnTo>
                  <a:lnTo>
                    <a:pt x="2188" y="854"/>
                  </a:lnTo>
                  <a:lnTo>
                    <a:pt x="2214" y="876"/>
                  </a:lnTo>
                  <a:lnTo>
                    <a:pt x="2214" y="876"/>
                  </a:lnTo>
                  <a:lnTo>
                    <a:pt x="2238" y="894"/>
                  </a:lnTo>
                  <a:lnTo>
                    <a:pt x="2238" y="894"/>
                  </a:lnTo>
                  <a:lnTo>
                    <a:pt x="2248" y="902"/>
                  </a:lnTo>
                  <a:lnTo>
                    <a:pt x="2248" y="902"/>
                  </a:lnTo>
                  <a:lnTo>
                    <a:pt x="2246" y="880"/>
                  </a:lnTo>
                  <a:lnTo>
                    <a:pt x="2242" y="860"/>
                  </a:lnTo>
                  <a:lnTo>
                    <a:pt x="2236" y="840"/>
                  </a:lnTo>
                  <a:lnTo>
                    <a:pt x="2230" y="820"/>
                  </a:lnTo>
                  <a:lnTo>
                    <a:pt x="2230" y="820"/>
                  </a:lnTo>
                  <a:lnTo>
                    <a:pt x="2212" y="782"/>
                  </a:lnTo>
                  <a:lnTo>
                    <a:pt x="2196" y="748"/>
                  </a:lnTo>
                  <a:lnTo>
                    <a:pt x="2196" y="748"/>
                  </a:lnTo>
                  <a:lnTo>
                    <a:pt x="2180" y="716"/>
                  </a:lnTo>
                  <a:lnTo>
                    <a:pt x="2180" y="716"/>
                  </a:lnTo>
                  <a:lnTo>
                    <a:pt x="2166" y="686"/>
                  </a:lnTo>
                  <a:lnTo>
                    <a:pt x="2166" y="686"/>
                  </a:lnTo>
                  <a:lnTo>
                    <a:pt x="2144" y="638"/>
                  </a:lnTo>
                  <a:lnTo>
                    <a:pt x="2144" y="638"/>
                  </a:lnTo>
                  <a:lnTo>
                    <a:pt x="2176" y="652"/>
                  </a:lnTo>
                  <a:lnTo>
                    <a:pt x="2188" y="656"/>
                  </a:lnTo>
                  <a:lnTo>
                    <a:pt x="2188" y="656"/>
                  </a:lnTo>
                  <a:lnTo>
                    <a:pt x="2168" y="616"/>
                  </a:lnTo>
                  <a:lnTo>
                    <a:pt x="2146" y="578"/>
                  </a:lnTo>
                  <a:lnTo>
                    <a:pt x="2120" y="544"/>
                  </a:lnTo>
                  <a:lnTo>
                    <a:pt x="2094" y="510"/>
                  </a:lnTo>
                  <a:lnTo>
                    <a:pt x="2068" y="478"/>
                  </a:lnTo>
                  <a:lnTo>
                    <a:pt x="2040" y="450"/>
                  </a:lnTo>
                  <a:lnTo>
                    <a:pt x="2012" y="422"/>
                  </a:lnTo>
                  <a:lnTo>
                    <a:pt x="1984" y="398"/>
                  </a:lnTo>
                  <a:lnTo>
                    <a:pt x="1984" y="398"/>
                  </a:lnTo>
                  <a:lnTo>
                    <a:pt x="1976" y="392"/>
                  </a:lnTo>
                  <a:lnTo>
                    <a:pt x="1976" y="392"/>
                  </a:lnTo>
                  <a:lnTo>
                    <a:pt x="2006" y="394"/>
                  </a:lnTo>
                  <a:lnTo>
                    <a:pt x="2006" y="394"/>
                  </a:lnTo>
                  <a:lnTo>
                    <a:pt x="2018" y="394"/>
                  </a:lnTo>
                  <a:lnTo>
                    <a:pt x="2018" y="394"/>
                  </a:lnTo>
                  <a:lnTo>
                    <a:pt x="1988" y="362"/>
                  </a:lnTo>
                  <a:lnTo>
                    <a:pt x="1956" y="334"/>
                  </a:lnTo>
                  <a:lnTo>
                    <a:pt x="1924" y="308"/>
                  </a:lnTo>
                  <a:lnTo>
                    <a:pt x="1892" y="284"/>
                  </a:lnTo>
                  <a:lnTo>
                    <a:pt x="1892" y="284"/>
                  </a:lnTo>
                  <a:lnTo>
                    <a:pt x="1828" y="240"/>
                  </a:lnTo>
                  <a:lnTo>
                    <a:pt x="1766" y="204"/>
                  </a:lnTo>
                  <a:lnTo>
                    <a:pt x="1766" y="204"/>
                  </a:lnTo>
                  <a:lnTo>
                    <a:pt x="1762" y="202"/>
                  </a:lnTo>
                  <a:lnTo>
                    <a:pt x="1762" y="202"/>
                  </a:lnTo>
                  <a:lnTo>
                    <a:pt x="1784" y="202"/>
                  </a:lnTo>
                  <a:lnTo>
                    <a:pt x="1784" y="202"/>
                  </a:lnTo>
                  <a:lnTo>
                    <a:pt x="1808" y="200"/>
                  </a:lnTo>
                  <a:lnTo>
                    <a:pt x="1826" y="198"/>
                  </a:lnTo>
                  <a:lnTo>
                    <a:pt x="1826" y="198"/>
                  </a:lnTo>
                  <a:lnTo>
                    <a:pt x="1842" y="194"/>
                  </a:lnTo>
                  <a:lnTo>
                    <a:pt x="1842" y="194"/>
                  </a:lnTo>
                  <a:lnTo>
                    <a:pt x="1742" y="146"/>
                  </a:lnTo>
                  <a:lnTo>
                    <a:pt x="1742" y="146"/>
                  </a:lnTo>
                  <a:lnTo>
                    <a:pt x="1692" y="124"/>
                  </a:lnTo>
                  <a:lnTo>
                    <a:pt x="1644" y="102"/>
                  </a:lnTo>
                  <a:lnTo>
                    <a:pt x="1594" y="84"/>
                  </a:lnTo>
                  <a:lnTo>
                    <a:pt x="1546" y="68"/>
                  </a:lnTo>
                  <a:lnTo>
                    <a:pt x="1498" y="52"/>
                  </a:lnTo>
                  <a:lnTo>
                    <a:pt x="1450" y="40"/>
                  </a:lnTo>
                  <a:lnTo>
                    <a:pt x="1400" y="30"/>
                  </a:lnTo>
                  <a:lnTo>
                    <a:pt x="1354" y="20"/>
                  </a:lnTo>
                  <a:lnTo>
                    <a:pt x="1306" y="14"/>
                  </a:lnTo>
                  <a:lnTo>
                    <a:pt x="1258" y="8"/>
                  </a:lnTo>
                  <a:lnTo>
                    <a:pt x="1212" y="4"/>
                  </a:lnTo>
                  <a:lnTo>
                    <a:pt x="1164" y="2"/>
                  </a:lnTo>
                  <a:lnTo>
                    <a:pt x="1118" y="0"/>
                  </a:lnTo>
                  <a:lnTo>
                    <a:pt x="1074" y="2"/>
                  </a:lnTo>
                  <a:lnTo>
                    <a:pt x="1028" y="4"/>
                  </a:lnTo>
                  <a:lnTo>
                    <a:pt x="984" y="6"/>
                  </a:lnTo>
                  <a:lnTo>
                    <a:pt x="942" y="12"/>
                  </a:lnTo>
                  <a:lnTo>
                    <a:pt x="898" y="16"/>
                  </a:lnTo>
                  <a:lnTo>
                    <a:pt x="856" y="24"/>
                  </a:lnTo>
                  <a:lnTo>
                    <a:pt x="816" y="32"/>
                  </a:lnTo>
                  <a:lnTo>
                    <a:pt x="736" y="52"/>
                  </a:lnTo>
                  <a:lnTo>
                    <a:pt x="660" y="74"/>
                  </a:lnTo>
                  <a:lnTo>
                    <a:pt x="590" y="100"/>
                  </a:lnTo>
                  <a:lnTo>
                    <a:pt x="524" y="130"/>
                  </a:lnTo>
                  <a:lnTo>
                    <a:pt x="462" y="162"/>
                  </a:lnTo>
                  <a:lnTo>
                    <a:pt x="406" y="194"/>
                  </a:lnTo>
                  <a:lnTo>
                    <a:pt x="406" y="194"/>
                  </a:lnTo>
                  <a:lnTo>
                    <a:pt x="376" y="216"/>
                  </a:lnTo>
                  <a:lnTo>
                    <a:pt x="376" y="216"/>
                  </a:lnTo>
                  <a:lnTo>
                    <a:pt x="364" y="224"/>
                  </a:lnTo>
                  <a:lnTo>
                    <a:pt x="364" y="224"/>
                  </a:lnTo>
                  <a:lnTo>
                    <a:pt x="394" y="226"/>
                  </a:lnTo>
                  <a:lnTo>
                    <a:pt x="424" y="226"/>
                  </a:lnTo>
                  <a:lnTo>
                    <a:pt x="454" y="222"/>
                  </a:lnTo>
                  <a:lnTo>
                    <a:pt x="484" y="220"/>
                  </a:lnTo>
                  <a:lnTo>
                    <a:pt x="484" y="220"/>
                  </a:lnTo>
                  <a:lnTo>
                    <a:pt x="480" y="222"/>
                  </a:lnTo>
                  <a:lnTo>
                    <a:pt x="480" y="222"/>
                  </a:lnTo>
                  <a:lnTo>
                    <a:pt x="446" y="232"/>
                  </a:lnTo>
                  <a:lnTo>
                    <a:pt x="414" y="242"/>
                  </a:lnTo>
                  <a:lnTo>
                    <a:pt x="414" y="242"/>
                  </a:lnTo>
                  <a:lnTo>
                    <a:pt x="374" y="258"/>
                  </a:lnTo>
                  <a:lnTo>
                    <a:pt x="338" y="274"/>
                  </a:lnTo>
                  <a:lnTo>
                    <a:pt x="304" y="292"/>
                  </a:lnTo>
                  <a:lnTo>
                    <a:pt x="272" y="310"/>
                  </a:lnTo>
                  <a:lnTo>
                    <a:pt x="272" y="310"/>
                  </a:lnTo>
                  <a:lnTo>
                    <a:pt x="244" y="328"/>
                  </a:lnTo>
                  <a:lnTo>
                    <a:pt x="220" y="34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52" y="398"/>
                  </a:lnTo>
                  <a:lnTo>
                    <a:pt x="152" y="398"/>
                  </a:lnTo>
                  <a:lnTo>
                    <a:pt x="144" y="408"/>
                  </a:lnTo>
                  <a:lnTo>
                    <a:pt x="144" y="408"/>
                  </a:lnTo>
                  <a:lnTo>
                    <a:pt x="170" y="408"/>
                  </a:lnTo>
                  <a:lnTo>
                    <a:pt x="198" y="406"/>
                  </a:lnTo>
                  <a:lnTo>
                    <a:pt x="226" y="404"/>
                  </a:lnTo>
                  <a:lnTo>
                    <a:pt x="252" y="398"/>
                  </a:lnTo>
                  <a:lnTo>
                    <a:pt x="252" y="398"/>
                  </a:lnTo>
                  <a:lnTo>
                    <a:pt x="222" y="424"/>
                  </a:lnTo>
                  <a:lnTo>
                    <a:pt x="222" y="424"/>
                  </a:lnTo>
                  <a:lnTo>
                    <a:pt x="188" y="456"/>
                  </a:lnTo>
                  <a:lnTo>
                    <a:pt x="158" y="488"/>
                  </a:lnTo>
                  <a:lnTo>
                    <a:pt x="158" y="488"/>
                  </a:lnTo>
                  <a:lnTo>
                    <a:pt x="132" y="518"/>
                  </a:lnTo>
                  <a:lnTo>
                    <a:pt x="108" y="546"/>
                  </a:lnTo>
                  <a:lnTo>
                    <a:pt x="90" y="572"/>
                  </a:lnTo>
                  <a:lnTo>
                    <a:pt x="74" y="594"/>
                  </a:lnTo>
                  <a:lnTo>
                    <a:pt x="54" y="628"/>
                  </a:lnTo>
                  <a:lnTo>
                    <a:pt x="46" y="640"/>
                  </a:lnTo>
                  <a:lnTo>
                    <a:pt x="46" y="640"/>
                  </a:lnTo>
                  <a:lnTo>
                    <a:pt x="92" y="620"/>
                  </a:lnTo>
                  <a:lnTo>
                    <a:pt x="92" y="620"/>
                  </a:lnTo>
                  <a:lnTo>
                    <a:pt x="78" y="644"/>
                  </a:lnTo>
                  <a:lnTo>
                    <a:pt x="66" y="668"/>
                  </a:lnTo>
                  <a:lnTo>
                    <a:pt x="54" y="692"/>
                  </a:lnTo>
                  <a:lnTo>
                    <a:pt x="44" y="716"/>
                  </a:lnTo>
                  <a:lnTo>
                    <a:pt x="44" y="716"/>
                  </a:lnTo>
                  <a:lnTo>
                    <a:pt x="30" y="754"/>
                  </a:lnTo>
                  <a:lnTo>
                    <a:pt x="20" y="790"/>
                  </a:lnTo>
                  <a:lnTo>
                    <a:pt x="14" y="822"/>
                  </a:lnTo>
                  <a:lnTo>
                    <a:pt x="10" y="850"/>
                  </a:lnTo>
                  <a:lnTo>
                    <a:pt x="10" y="850"/>
                  </a:lnTo>
                  <a:lnTo>
                    <a:pt x="6" y="872"/>
                  </a:lnTo>
                  <a:lnTo>
                    <a:pt x="6" y="890"/>
                  </a:lnTo>
                  <a:lnTo>
                    <a:pt x="6" y="890"/>
                  </a:lnTo>
                  <a:lnTo>
                    <a:pt x="6" y="904"/>
                  </a:lnTo>
                  <a:lnTo>
                    <a:pt x="6" y="904"/>
                  </a:lnTo>
                  <a:lnTo>
                    <a:pt x="40" y="860"/>
                  </a:lnTo>
                  <a:lnTo>
                    <a:pt x="40" y="860"/>
                  </a:lnTo>
                  <a:lnTo>
                    <a:pt x="38" y="866"/>
                  </a:lnTo>
                  <a:lnTo>
                    <a:pt x="38" y="866"/>
                  </a:lnTo>
                  <a:lnTo>
                    <a:pt x="24" y="890"/>
                  </a:lnTo>
                  <a:lnTo>
                    <a:pt x="12" y="916"/>
                  </a:lnTo>
                  <a:lnTo>
                    <a:pt x="12" y="916"/>
                  </a:lnTo>
                  <a:lnTo>
                    <a:pt x="10" y="924"/>
                  </a:lnTo>
                  <a:lnTo>
                    <a:pt x="10" y="924"/>
                  </a:lnTo>
                  <a:lnTo>
                    <a:pt x="6" y="932"/>
                  </a:lnTo>
                  <a:lnTo>
                    <a:pt x="6" y="932"/>
                  </a:lnTo>
                  <a:lnTo>
                    <a:pt x="4" y="942"/>
                  </a:lnTo>
                  <a:lnTo>
                    <a:pt x="4" y="942"/>
                  </a:lnTo>
                  <a:lnTo>
                    <a:pt x="2" y="950"/>
                  </a:lnTo>
                  <a:lnTo>
                    <a:pt x="2" y="950"/>
                  </a:lnTo>
                  <a:lnTo>
                    <a:pt x="0" y="968"/>
                  </a:lnTo>
                  <a:lnTo>
                    <a:pt x="0" y="968"/>
                  </a:lnTo>
                  <a:lnTo>
                    <a:pt x="0" y="984"/>
                  </a:lnTo>
                  <a:lnTo>
                    <a:pt x="0" y="984"/>
                  </a:lnTo>
                  <a:lnTo>
                    <a:pt x="2" y="1012"/>
                  </a:lnTo>
                  <a:lnTo>
                    <a:pt x="8" y="1036"/>
                  </a:lnTo>
                  <a:lnTo>
                    <a:pt x="8" y="1036"/>
                  </a:lnTo>
                  <a:lnTo>
                    <a:pt x="14" y="1054"/>
                  </a:lnTo>
                  <a:lnTo>
                    <a:pt x="22" y="1068"/>
                  </a:lnTo>
                  <a:lnTo>
                    <a:pt x="22" y="1068"/>
                  </a:lnTo>
                  <a:lnTo>
                    <a:pt x="20" y="1112"/>
                  </a:lnTo>
                  <a:lnTo>
                    <a:pt x="20" y="1112"/>
                  </a:lnTo>
                  <a:lnTo>
                    <a:pt x="22" y="1152"/>
                  </a:lnTo>
                  <a:lnTo>
                    <a:pt x="24" y="1192"/>
                  </a:lnTo>
                  <a:lnTo>
                    <a:pt x="28" y="1230"/>
                  </a:lnTo>
                  <a:lnTo>
                    <a:pt x="32" y="1268"/>
                  </a:lnTo>
                  <a:lnTo>
                    <a:pt x="40" y="1304"/>
                  </a:lnTo>
                  <a:lnTo>
                    <a:pt x="48" y="1340"/>
                  </a:lnTo>
                  <a:lnTo>
                    <a:pt x="58" y="1376"/>
                  </a:lnTo>
                  <a:lnTo>
                    <a:pt x="70" y="1410"/>
                  </a:lnTo>
                  <a:lnTo>
                    <a:pt x="82" y="1444"/>
                  </a:lnTo>
                  <a:lnTo>
                    <a:pt x="96" y="1476"/>
                  </a:lnTo>
                  <a:lnTo>
                    <a:pt x="112" y="1508"/>
                  </a:lnTo>
                  <a:lnTo>
                    <a:pt x="130" y="1538"/>
                  </a:lnTo>
                  <a:lnTo>
                    <a:pt x="148" y="1568"/>
                  </a:lnTo>
                  <a:lnTo>
                    <a:pt x="166" y="1596"/>
                  </a:lnTo>
                  <a:lnTo>
                    <a:pt x="188" y="1624"/>
                  </a:lnTo>
                  <a:lnTo>
                    <a:pt x="208" y="1652"/>
                  </a:lnTo>
                  <a:lnTo>
                    <a:pt x="232" y="1678"/>
                  </a:lnTo>
                  <a:lnTo>
                    <a:pt x="256" y="1702"/>
                  </a:lnTo>
                  <a:lnTo>
                    <a:pt x="280" y="1726"/>
                  </a:lnTo>
                  <a:lnTo>
                    <a:pt x="306" y="1750"/>
                  </a:lnTo>
                  <a:lnTo>
                    <a:pt x="334" y="1772"/>
                  </a:lnTo>
                  <a:lnTo>
                    <a:pt x="362" y="1794"/>
                  </a:lnTo>
                  <a:lnTo>
                    <a:pt x="390" y="1814"/>
                  </a:lnTo>
                  <a:lnTo>
                    <a:pt x="420" y="1832"/>
                  </a:lnTo>
                  <a:lnTo>
                    <a:pt x="452" y="1852"/>
                  </a:lnTo>
                  <a:lnTo>
                    <a:pt x="482" y="1868"/>
                  </a:lnTo>
                  <a:lnTo>
                    <a:pt x="516" y="1884"/>
                  </a:lnTo>
                  <a:lnTo>
                    <a:pt x="548" y="1900"/>
                  </a:lnTo>
                  <a:lnTo>
                    <a:pt x="618" y="1928"/>
                  </a:lnTo>
                  <a:lnTo>
                    <a:pt x="690" y="1953"/>
                  </a:lnTo>
                  <a:lnTo>
                    <a:pt x="690" y="1953"/>
                  </a:lnTo>
                  <a:lnTo>
                    <a:pt x="622" y="2035"/>
                  </a:lnTo>
                  <a:lnTo>
                    <a:pt x="622" y="2035"/>
                  </a:lnTo>
                  <a:lnTo>
                    <a:pt x="568" y="2105"/>
                  </a:lnTo>
                  <a:lnTo>
                    <a:pt x="568" y="2105"/>
                  </a:lnTo>
                  <a:lnTo>
                    <a:pt x="552" y="2125"/>
                  </a:lnTo>
                  <a:lnTo>
                    <a:pt x="552" y="2125"/>
                  </a:lnTo>
                  <a:lnTo>
                    <a:pt x="546" y="2133"/>
                  </a:lnTo>
                  <a:lnTo>
                    <a:pt x="546" y="2133"/>
                  </a:lnTo>
                  <a:lnTo>
                    <a:pt x="568" y="2125"/>
                  </a:lnTo>
                  <a:lnTo>
                    <a:pt x="590" y="2117"/>
                  </a:lnTo>
                  <a:lnTo>
                    <a:pt x="612" y="2107"/>
                  </a:lnTo>
                  <a:lnTo>
                    <a:pt x="632" y="2095"/>
                  </a:lnTo>
                  <a:lnTo>
                    <a:pt x="632" y="2095"/>
                  </a:lnTo>
                  <a:lnTo>
                    <a:pt x="624" y="2101"/>
                  </a:lnTo>
                  <a:lnTo>
                    <a:pt x="624" y="2101"/>
                  </a:lnTo>
                  <a:lnTo>
                    <a:pt x="606" y="2121"/>
                  </a:lnTo>
                  <a:lnTo>
                    <a:pt x="592" y="2143"/>
                  </a:lnTo>
                  <a:lnTo>
                    <a:pt x="592" y="2143"/>
                  </a:lnTo>
                  <a:lnTo>
                    <a:pt x="580" y="2161"/>
                  </a:lnTo>
                  <a:lnTo>
                    <a:pt x="570" y="2181"/>
                  </a:lnTo>
                  <a:lnTo>
                    <a:pt x="556" y="2211"/>
                  </a:lnTo>
                  <a:lnTo>
                    <a:pt x="556" y="2211"/>
                  </a:lnTo>
                  <a:lnTo>
                    <a:pt x="550" y="2233"/>
                  </a:lnTo>
                  <a:lnTo>
                    <a:pt x="548" y="2241"/>
                  </a:lnTo>
                  <a:lnTo>
                    <a:pt x="548" y="2241"/>
                  </a:lnTo>
                  <a:lnTo>
                    <a:pt x="572" y="2225"/>
                  </a:lnTo>
                  <a:lnTo>
                    <a:pt x="596" y="2209"/>
                  </a:lnTo>
                  <a:lnTo>
                    <a:pt x="596" y="2209"/>
                  </a:lnTo>
                  <a:lnTo>
                    <a:pt x="582" y="2247"/>
                  </a:lnTo>
                  <a:lnTo>
                    <a:pt x="570" y="2283"/>
                  </a:lnTo>
                  <a:lnTo>
                    <a:pt x="570" y="2283"/>
                  </a:lnTo>
                  <a:lnTo>
                    <a:pt x="552" y="2347"/>
                  </a:lnTo>
                  <a:lnTo>
                    <a:pt x="552" y="2347"/>
                  </a:lnTo>
                  <a:lnTo>
                    <a:pt x="548" y="2365"/>
                  </a:lnTo>
                  <a:lnTo>
                    <a:pt x="548" y="2365"/>
                  </a:lnTo>
                  <a:lnTo>
                    <a:pt x="548" y="2373"/>
                  </a:lnTo>
                  <a:lnTo>
                    <a:pt x="548" y="2373"/>
                  </a:lnTo>
                  <a:lnTo>
                    <a:pt x="570" y="2359"/>
                  </a:lnTo>
                  <a:lnTo>
                    <a:pt x="590" y="2343"/>
                  </a:lnTo>
                  <a:lnTo>
                    <a:pt x="590" y="2343"/>
                  </a:lnTo>
                  <a:lnTo>
                    <a:pt x="582" y="2365"/>
                  </a:lnTo>
                  <a:lnTo>
                    <a:pt x="578" y="2387"/>
                  </a:lnTo>
                  <a:lnTo>
                    <a:pt x="578" y="2387"/>
                  </a:lnTo>
                  <a:lnTo>
                    <a:pt x="574" y="2405"/>
                  </a:lnTo>
                  <a:lnTo>
                    <a:pt x="574" y="2423"/>
                  </a:lnTo>
                  <a:lnTo>
                    <a:pt x="574" y="2455"/>
                  </a:lnTo>
                  <a:lnTo>
                    <a:pt x="574" y="2455"/>
                  </a:lnTo>
                  <a:lnTo>
                    <a:pt x="576" y="2485"/>
                  </a:lnTo>
                  <a:lnTo>
                    <a:pt x="580" y="2511"/>
                  </a:lnTo>
                  <a:lnTo>
                    <a:pt x="586" y="2533"/>
                  </a:lnTo>
                  <a:lnTo>
                    <a:pt x="592" y="2553"/>
                  </a:lnTo>
                  <a:lnTo>
                    <a:pt x="592" y="2553"/>
                  </a:lnTo>
                  <a:lnTo>
                    <a:pt x="602" y="2579"/>
                  </a:lnTo>
                  <a:lnTo>
                    <a:pt x="606" y="2589"/>
                  </a:lnTo>
                  <a:lnTo>
                    <a:pt x="606" y="2589"/>
                  </a:lnTo>
                  <a:lnTo>
                    <a:pt x="614" y="2547"/>
                  </a:lnTo>
                  <a:lnTo>
                    <a:pt x="614" y="2547"/>
                  </a:lnTo>
                  <a:lnTo>
                    <a:pt x="634" y="2591"/>
                  </a:lnTo>
                  <a:lnTo>
                    <a:pt x="634" y="2591"/>
                  </a:lnTo>
                  <a:lnTo>
                    <a:pt x="646" y="2617"/>
                  </a:lnTo>
                  <a:lnTo>
                    <a:pt x="660" y="2641"/>
                  </a:lnTo>
                  <a:lnTo>
                    <a:pt x="660" y="2641"/>
                  </a:lnTo>
                  <a:lnTo>
                    <a:pt x="674" y="2661"/>
                  </a:lnTo>
                  <a:lnTo>
                    <a:pt x="686" y="2681"/>
                  </a:lnTo>
                  <a:lnTo>
                    <a:pt x="700" y="2697"/>
                  </a:lnTo>
                  <a:lnTo>
                    <a:pt x="714" y="2709"/>
                  </a:lnTo>
                  <a:lnTo>
                    <a:pt x="714" y="2709"/>
                  </a:lnTo>
                  <a:lnTo>
                    <a:pt x="732" y="2725"/>
                  </a:lnTo>
                  <a:lnTo>
                    <a:pt x="732" y="2725"/>
                  </a:lnTo>
                  <a:lnTo>
                    <a:pt x="740" y="2731"/>
                  </a:lnTo>
                  <a:lnTo>
                    <a:pt x="740" y="2731"/>
                  </a:lnTo>
                  <a:lnTo>
                    <a:pt x="732" y="2699"/>
                  </a:lnTo>
                  <a:lnTo>
                    <a:pt x="732" y="2699"/>
                  </a:lnTo>
                  <a:lnTo>
                    <a:pt x="752" y="2711"/>
                  </a:lnTo>
                  <a:lnTo>
                    <a:pt x="772" y="2723"/>
                  </a:lnTo>
                  <a:lnTo>
                    <a:pt x="794" y="2733"/>
                  </a:lnTo>
                  <a:lnTo>
                    <a:pt x="818" y="2741"/>
                  </a:lnTo>
                  <a:lnTo>
                    <a:pt x="842" y="2749"/>
                  </a:lnTo>
                  <a:lnTo>
                    <a:pt x="868" y="2755"/>
                  </a:lnTo>
                  <a:lnTo>
                    <a:pt x="920" y="2765"/>
                  </a:lnTo>
                  <a:lnTo>
                    <a:pt x="976" y="2773"/>
                  </a:lnTo>
                  <a:lnTo>
                    <a:pt x="1034" y="2777"/>
                  </a:lnTo>
                  <a:lnTo>
                    <a:pt x="1094" y="2779"/>
                  </a:lnTo>
                  <a:lnTo>
                    <a:pt x="1156" y="2779"/>
                  </a:lnTo>
                  <a:lnTo>
                    <a:pt x="1156" y="2779"/>
                  </a:lnTo>
                  <a:lnTo>
                    <a:pt x="1246" y="2779"/>
                  </a:lnTo>
                  <a:lnTo>
                    <a:pt x="1334" y="2775"/>
                  </a:lnTo>
                  <a:lnTo>
                    <a:pt x="1378" y="2771"/>
                  </a:lnTo>
                  <a:lnTo>
                    <a:pt x="1418" y="2765"/>
                  </a:lnTo>
                  <a:lnTo>
                    <a:pt x="1458" y="2759"/>
                  </a:lnTo>
                  <a:lnTo>
                    <a:pt x="1498" y="2749"/>
                  </a:lnTo>
                  <a:lnTo>
                    <a:pt x="1498" y="2749"/>
                  </a:lnTo>
                  <a:lnTo>
                    <a:pt x="1494" y="2753"/>
                  </a:lnTo>
                  <a:lnTo>
                    <a:pt x="1494" y="2753"/>
                  </a:lnTo>
                  <a:lnTo>
                    <a:pt x="1486" y="2767"/>
                  </a:lnTo>
                  <a:lnTo>
                    <a:pt x="1486" y="2767"/>
                  </a:lnTo>
                  <a:lnTo>
                    <a:pt x="1482" y="2773"/>
                  </a:lnTo>
                  <a:lnTo>
                    <a:pt x="1482" y="2773"/>
                  </a:lnTo>
                  <a:lnTo>
                    <a:pt x="1504" y="2771"/>
                  </a:lnTo>
                  <a:lnTo>
                    <a:pt x="1526" y="2767"/>
                  </a:lnTo>
                  <a:lnTo>
                    <a:pt x="1548" y="2761"/>
                  </a:lnTo>
                  <a:lnTo>
                    <a:pt x="1568" y="2751"/>
                  </a:lnTo>
                  <a:lnTo>
                    <a:pt x="1568" y="2751"/>
                  </a:lnTo>
                  <a:lnTo>
                    <a:pt x="1582" y="2743"/>
                  </a:lnTo>
                  <a:lnTo>
                    <a:pt x="1594" y="2735"/>
                  </a:lnTo>
                  <a:lnTo>
                    <a:pt x="1594" y="2735"/>
                  </a:lnTo>
                  <a:lnTo>
                    <a:pt x="1594" y="2757"/>
                  </a:lnTo>
                  <a:lnTo>
                    <a:pt x="1594" y="2757"/>
                  </a:lnTo>
                  <a:lnTo>
                    <a:pt x="1612" y="2743"/>
                  </a:lnTo>
                  <a:lnTo>
                    <a:pt x="1628" y="2729"/>
                  </a:lnTo>
                  <a:lnTo>
                    <a:pt x="1644" y="2713"/>
                  </a:lnTo>
                  <a:lnTo>
                    <a:pt x="1656" y="2697"/>
                  </a:lnTo>
                  <a:lnTo>
                    <a:pt x="1656" y="2697"/>
                  </a:lnTo>
                  <a:lnTo>
                    <a:pt x="1676" y="2665"/>
                  </a:lnTo>
                  <a:lnTo>
                    <a:pt x="1676" y="2665"/>
                  </a:lnTo>
                  <a:lnTo>
                    <a:pt x="1694" y="2641"/>
                  </a:lnTo>
                  <a:lnTo>
                    <a:pt x="1694" y="2641"/>
                  </a:lnTo>
                  <a:lnTo>
                    <a:pt x="1702" y="2631"/>
                  </a:lnTo>
                  <a:lnTo>
                    <a:pt x="1702" y="2629"/>
                  </a:lnTo>
                  <a:lnTo>
                    <a:pt x="1702" y="2629"/>
                  </a:lnTo>
                  <a:lnTo>
                    <a:pt x="1700" y="2653"/>
                  </a:lnTo>
                  <a:lnTo>
                    <a:pt x="1700" y="2653"/>
                  </a:lnTo>
                  <a:lnTo>
                    <a:pt x="1698" y="2673"/>
                  </a:lnTo>
                  <a:lnTo>
                    <a:pt x="1698" y="2673"/>
                  </a:lnTo>
                  <a:lnTo>
                    <a:pt x="1696" y="2681"/>
                  </a:lnTo>
                  <a:lnTo>
                    <a:pt x="1696" y="2681"/>
                  </a:lnTo>
                  <a:lnTo>
                    <a:pt x="1718" y="2663"/>
                  </a:lnTo>
                  <a:lnTo>
                    <a:pt x="1738" y="2641"/>
                  </a:lnTo>
                  <a:lnTo>
                    <a:pt x="1752" y="2617"/>
                  </a:lnTo>
                  <a:lnTo>
                    <a:pt x="1764" y="2591"/>
                  </a:lnTo>
                  <a:lnTo>
                    <a:pt x="1764" y="2591"/>
                  </a:lnTo>
                  <a:lnTo>
                    <a:pt x="1774" y="2565"/>
                  </a:lnTo>
                  <a:lnTo>
                    <a:pt x="1778" y="2537"/>
                  </a:lnTo>
                  <a:lnTo>
                    <a:pt x="1780" y="2511"/>
                  </a:lnTo>
                  <a:lnTo>
                    <a:pt x="1780" y="2487"/>
                  </a:lnTo>
                  <a:lnTo>
                    <a:pt x="1780" y="2487"/>
                  </a:lnTo>
                  <a:lnTo>
                    <a:pt x="1778" y="2463"/>
                  </a:lnTo>
                  <a:lnTo>
                    <a:pt x="1778" y="2463"/>
                  </a:lnTo>
                  <a:lnTo>
                    <a:pt x="1788" y="2479"/>
                  </a:lnTo>
                  <a:lnTo>
                    <a:pt x="1788" y="2479"/>
                  </a:lnTo>
                  <a:lnTo>
                    <a:pt x="1796" y="2497"/>
                  </a:lnTo>
                  <a:lnTo>
                    <a:pt x="1796" y="2497"/>
                  </a:lnTo>
                  <a:lnTo>
                    <a:pt x="1798" y="2501"/>
                  </a:lnTo>
                  <a:lnTo>
                    <a:pt x="1798" y="2501"/>
                  </a:lnTo>
                  <a:lnTo>
                    <a:pt x="1800" y="2503"/>
                  </a:lnTo>
                  <a:lnTo>
                    <a:pt x="1800" y="2503"/>
                  </a:lnTo>
                  <a:lnTo>
                    <a:pt x="1806" y="2491"/>
                  </a:lnTo>
                  <a:lnTo>
                    <a:pt x="1810" y="2477"/>
                  </a:lnTo>
                  <a:lnTo>
                    <a:pt x="1810" y="2477"/>
                  </a:lnTo>
                  <a:lnTo>
                    <a:pt x="1812" y="2465"/>
                  </a:lnTo>
                  <a:lnTo>
                    <a:pt x="1812" y="2451"/>
                  </a:lnTo>
                  <a:lnTo>
                    <a:pt x="1812" y="2451"/>
                  </a:lnTo>
                  <a:lnTo>
                    <a:pt x="1810" y="2427"/>
                  </a:lnTo>
                  <a:lnTo>
                    <a:pt x="1810" y="2427"/>
                  </a:lnTo>
                  <a:lnTo>
                    <a:pt x="1806" y="2403"/>
                  </a:lnTo>
                  <a:lnTo>
                    <a:pt x="1806" y="2403"/>
                  </a:lnTo>
                  <a:lnTo>
                    <a:pt x="1798" y="2371"/>
                  </a:lnTo>
                  <a:lnTo>
                    <a:pt x="1788" y="2341"/>
                  </a:lnTo>
                  <a:lnTo>
                    <a:pt x="1788" y="2341"/>
                  </a:lnTo>
                  <a:lnTo>
                    <a:pt x="1812" y="2361"/>
                  </a:lnTo>
                  <a:lnTo>
                    <a:pt x="1812" y="2361"/>
                  </a:lnTo>
                  <a:lnTo>
                    <a:pt x="1828" y="2373"/>
                  </a:lnTo>
                  <a:lnTo>
                    <a:pt x="1828" y="2373"/>
                  </a:lnTo>
                  <a:lnTo>
                    <a:pt x="1834" y="2377"/>
                  </a:lnTo>
                  <a:lnTo>
                    <a:pt x="1834" y="2377"/>
                  </a:lnTo>
                  <a:lnTo>
                    <a:pt x="1832" y="2351"/>
                  </a:lnTo>
                  <a:lnTo>
                    <a:pt x="1824" y="2325"/>
                  </a:lnTo>
                  <a:lnTo>
                    <a:pt x="1816" y="2301"/>
                  </a:lnTo>
                  <a:lnTo>
                    <a:pt x="1804" y="2279"/>
                  </a:lnTo>
                  <a:lnTo>
                    <a:pt x="1804" y="2279"/>
                  </a:lnTo>
                  <a:lnTo>
                    <a:pt x="1794" y="2263"/>
                  </a:lnTo>
                  <a:lnTo>
                    <a:pt x="1784" y="2247"/>
                  </a:lnTo>
                  <a:lnTo>
                    <a:pt x="1760" y="2217"/>
                  </a:lnTo>
                  <a:lnTo>
                    <a:pt x="1760" y="2217"/>
                  </a:lnTo>
                  <a:lnTo>
                    <a:pt x="1782" y="2229"/>
                  </a:lnTo>
                  <a:lnTo>
                    <a:pt x="1782" y="2229"/>
                  </a:lnTo>
                  <a:lnTo>
                    <a:pt x="1798" y="2237"/>
                  </a:lnTo>
                  <a:lnTo>
                    <a:pt x="1798" y="2237"/>
                  </a:lnTo>
                  <a:lnTo>
                    <a:pt x="1808" y="2241"/>
                  </a:lnTo>
                  <a:lnTo>
                    <a:pt x="1808" y="2241"/>
                  </a:lnTo>
                  <a:lnTo>
                    <a:pt x="1818" y="2243"/>
                  </a:lnTo>
                  <a:lnTo>
                    <a:pt x="1818" y="2243"/>
                  </a:lnTo>
                  <a:lnTo>
                    <a:pt x="1774" y="2183"/>
                  </a:lnTo>
                  <a:lnTo>
                    <a:pt x="1734" y="2125"/>
                  </a:lnTo>
                  <a:lnTo>
                    <a:pt x="1734" y="2125"/>
                  </a:lnTo>
                  <a:lnTo>
                    <a:pt x="1714" y="2091"/>
                  </a:lnTo>
                  <a:lnTo>
                    <a:pt x="1694" y="2059"/>
                  </a:lnTo>
                  <a:lnTo>
                    <a:pt x="1694" y="2059"/>
                  </a:lnTo>
                  <a:lnTo>
                    <a:pt x="1716" y="2069"/>
                  </a:lnTo>
                  <a:lnTo>
                    <a:pt x="1724" y="2073"/>
                  </a:lnTo>
                  <a:lnTo>
                    <a:pt x="1724" y="2073"/>
                  </a:lnTo>
                  <a:lnTo>
                    <a:pt x="1706" y="2043"/>
                  </a:lnTo>
                  <a:lnTo>
                    <a:pt x="1688" y="2013"/>
                  </a:lnTo>
                  <a:lnTo>
                    <a:pt x="1652" y="1959"/>
                  </a:lnTo>
                  <a:lnTo>
                    <a:pt x="1652" y="1959"/>
                  </a:lnTo>
                  <a:lnTo>
                    <a:pt x="1636" y="1936"/>
                  </a:lnTo>
                  <a:lnTo>
                    <a:pt x="1636" y="1936"/>
                  </a:lnTo>
                  <a:lnTo>
                    <a:pt x="1628" y="1918"/>
                  </a:lnTo>
                  <a:lnTo>
                    <a:pt x="1628" y="1918"/>
                  </a:lnTo>
                  <a:lnTo>
                    <a:pt x="1624" y="1912"/>
                  </a:lnTo>
                  <a:lnTo>
                    <a:pt x="1624" y="1912"/>
                  </a:lnTo>
                  <a:lnTo>
                    <a:pt x="1686" y="1884"/>
                  </a:lnTo>
                  <a:lnTo>
                    <a:pt x="1746" y="1852"/>
                  </a:lnTo>
                  <a:lnTo>
                    <a:pt x="1804" y="1816"/>
                  </a:lnTo>
                  <a:lnTo>
                    <a:pt x="1856" y="1778"/>
                  </a:lnTo>
                  <a:lnTo>
                    <a:pt x="1908" y="1736"/>
                  </a:lnTo>
                  <a:lnTo>
                    <a:pt x="1954" y="1690"/>
                  </a:lnTo>
                  <a:lnTo>
                    <a:pt x="1976" y="1666"/>
                  </a:lnTo>
                  <a:lnTo>
                    <a:pt x="1998" y="1642"/>
                  </a:lnTo>
                  <a:lnTo>
                    <a:pt x="2018" y="1616"/>
                  </a:lnTo>
                  <a:lnTo>
                    <a:pt x="2038" y="1590"/>
                  </a:lnTo>
                  <a:lnTo>
                    <a:pt x="2056" y="1562"/>
                  </a:lnTo>
                  <a:lnTo>
                    <a:pt x="2074" y="1536"/>
                  </a:lnTo>
                  <a:lnTo>
                    <a:pt x="2090" y="1506"/>
                  </a:lnTo>
                  <a:lnTo>
                    <a:pt x="2106" y="1478"/>
                  </a:lnTo>
                  <a:lnTo>
                    <a:pt x="2120" y="1448"/>
                  </a:lnTo>
                  <a:lnTo>
                    <a:pt x="2132" y="1418"/>
                  </a:lnTo>
                  <a:lnTo>
                    <a:pt x="2144" y="1386"/>
                  </a:lnTo>
                  <a:lnTo>
                    <a:pt x="2156" y="1354"/>
                  </a:lnTo>
                  <a:lnTo>
                    <a:pt x="2166" y="1322"/>
                  </a:lnTo>
                  <a:lnTo>
                    <a:pt x="2174" y="1288"/>
                  </a:lnTo>
                  <a:lnTo>
                    <a:pt x="2180" y="1254"/>
                  </a:lnTo>
                  <a:lnTo>
                    <a:pt x="2186" y="1218"/>
                  </a:lnTo>
                  <a:lnTo>
                    <a:pt x="2192" y="1184"/>
                  </a:lnTo>
                  <a:lnTo>
                    <a:pt x="2194" y="1148"/>
                  </a:lnTo>
                  <a:lnTo>
                    <a:pt x="2196" y="1110"/>
                  </a:lnTo>
                  <a:lnTo>
                    <a:pt x="2198" y="1074"/>
                  </a:lnTo>
                  <a:lnTo>
                    <a:pt x="2198" y="1074"/>
                  </a:lnTo>
                  <a:lnTo>
                    <a:pt x="2198" y="1062"/>
                  </a:lnTo>
                  <a:lnTo>
                    <a:pt x="2198" y="1062"/>
                  </a:lnTo>
                  <a:lnTo>
                    <a:pt x="2212" y="1078"/>
                  </a:lnTo>
                  <a:lnTo>
                    <a:pt x="2212" y="1078"/>
                  </a:lnTo>
                  <a:lnTo>
                    <a:pt x="2222" y="1090"/>
                  </a:lnTo>
                  <a:lnTo>
                    <a:pt x="2228" y="1102"/>
                  </a:lnTo>
                  <a:lnTo>
                    <a:pt x="2228" y="1102"/>
                  </a:lnTo>
                  <a:lnTo>
                    <a:pt x="2232" y="1108"/>
                  </a:lnTo>
                  <a:lnTo>
                    <a:pt x="2232" y="1108"/>
                  </a:lnTo>
                  <a:lnTo>
                    <a:pt x="2232" y="1112"/>
                  </a:lnTo>
                  <a:lnTo>
                    <a:pt x="2232" y="1112"/>
                  </a:lnTo>
                  <a:lnTo>
                    <a:pt x="2236" y="1102"/>
                  </a:lnTo>
                  <a:lnTo>
                    <a:pt x="2240" y="1092"/>
                  </a:lnTo>
                  <a:lnTo>
                    <a:pt x="2242" y="1070"/>
                  </a:lnTo>
                  <a:lnTo>
                    <a:pt x="2242" y="1070"/>
                  </a:lnTo>
                  <a:lnTo>
                    <a:pt x="2240" y="1048"/>
                  </a:lnTo>
                  <a:lnTo>
                    <a:pt x="2238" y="1028"/>
                  </a:lnTo>
                  <a:lnTo>
                    <a:pt x="2238" y="1028"/>
                  </a:lnTo>
                  <a:lnTo>
                    <a:pt x="2230" y="990"/>
                  </a:lnTo>
                  <a:lnTo>
                    <a:pt x="2222" y="9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02ADFF51-301B-42F5-8AE6-992177B22971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7F4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70294C30-8B7D-FDB0-D498-AC6769711936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596196" y="4134779"/>
              <a:ext cx="914246" cy="861209"/>
            </a:xfrm>
            <a:custGeom>
              <a:avLst/>
              <a:gdLst>
                <a:gd name="T0" fmla="*/ 304 w 1448"/>
                <a:gd name="T1" fmla="*/ 50 h 1364"/>
                <a:gd name="T2" fmla="*/ 168 w 1448"/>
                <a:gd name="T3" fmla="*/ 176 h 1364"/>
                <a:gd name="T4" fmla="*/ 68 w 1448"/>
                <a:gd name="T5" fmla="*/ 334 h 1364"/>
                <a:gd name="T6" fmla="*/ 10 w 1448"/>
                <a:gd name="T7" fmla="*/ 516 h 1364"/>
                <a:gd name="T8" fmla="*/ 0 w 1448"/>
                <a:gd name="T9" fmla="*/ 652 h 1364"/>
                <a:gd name="T10" fmla="*/ 18 w 1448"/>
                <a:gd name="T11" fmla="*/ 796 h 1364"/>
                <a:gd name="T12" fmla="*/ 62 w 1448"/>
                <a:gd name="T13" fmla="*/ 932 h 1364"/>
                <a:gd name="T14" fmla="*/ 130 w 1448"/>
                <a:gd name="T15" fmla="*/ 1054 h 1364"/>
                <a:gd name="T16" fmla="*/ 220 w 1448"/>
                <a:gd name="T17" fmla="*/ 1158 h 1364"/>
                <a:gd name="T18" fmla="*/ 328 w 1448"/>
                <a:gd name="T19" fmla="*/ 1246 h 1364"/>
                <a:gd name="T20" fmla="*/ 452 w 1448"/>
                <a:gd name="T21" fmla="*/ 1310 h 1364"/>
                <a:gd name="T22" fmla="*/ 590 w 1448"/>
                <a:gd name="T23" fmla="*/ 1352 h 1364"/>
                <a:gd name="T24" fmla="*/ 700 w 1448"/>
                <a:gd name="T25" fmla="*/ 1364 h 1364"/>
                <a:gd name="T26" fmla="*/ 798 w 1448"/>
                <a:gd name="T27" fmla="*/ 1360 h 1364"/>
                <a:gd name="T28" fmla="*/ 934 w 1448"/>
                <a:gd name="T29" fmla="*/ 1332 h 1364"/>
                <a:gd name="T30" fmla="*/ 1062 w 1448"/>
                <a:gd name="T31" fmla="*/ 1280 h 1364"/>
                <a:gd name="T32" fmla="*/ 1176 w 1448"/>
                <a:gd name="T33" fmla="*/ 1206 h 1364"/>
                <a:gd name="T34" fmla="*/ 1274 w 1448"/>
                <a:gd name="T35" fmla="*/ 1110 h 1364"/>
                <a:gd name="T36" fmla="*/ 1352 w 1448"/>
                <a:gd name="T37" fmla="*/ 1000 h 1364"/>
                <a:gd name="T38" fmla="*/ 1410 w 1448"/>
                <a:gd name="T39" fmla="*/ 874 h 1364"/>
                <a:gd name="T40" fmla="*/ 1442 w 1448"/>
                <a:gd name="T41" fmla="*/ 736 h 1364"/>
                <a:gd name="T42" fmla="*/ 1448 w 1448"/>
                <a:gd name="T43" fmla="*/ 614 h 1364"/>
                <a:gd name="T44" fmla="*/ 1416 w 1448"/>
                <a:gd name="T45" fmla="*/ 424 h 1364"/>
                <a:gd name="T46" fmla="*/ 1338 w 1448"/>
                <a:gd name="T47" fmla="*/ 254 h 1364"/>
                <a:gd name="T48" fmla="*/ 1218 w 1448"/>
                <a:gd name="T49" fmla="*/ 110 h 1364"/>
                <a:gd name="T50" fmla="*/ 1108 w 1448"/>
                <a:gd name="T51" fmla="*/ 26 h 1364"/>
                <a:gd name="T52" fmla="*/ 1226 w 1448"/>
                <a:gd name="T53" fmla="*/ 132 h 1364"/>
                <a:gd name="T54" fmla="*/ 1314 w 1448"/>
                <a:gd name="T55" fmla="*/ 264 h 1364"/>
                <a:gd name="T56" fmla="*/ 1370 w 1448"/>
                <a:gd name="T57" fmla="*/ 418 h 1364"/>
                <a:gd name="T58" fmla="*/ 1384 w 1448"/>
                <a:gd name="T59" fmla="*/ 584 h 1364"/>
                <a:gd name="T60" fmla="*/ 1374 w 1448"/>
                <a:gd name="T61" fmla="*/ 682 h 1364"/>
                <a:gd name="T62" fmla="*/ 1340 w 1448"/>
                <a:gd name="T63" fmla="*/ 804 h 1364"/>
                <a:gd name="T64" fmla="*/ 1282 w 1448"/>
                <a:gd name="T65" fmla="*/ 916 h 1364"/>
                <a:gd name="T66" fmla="*/ 1206 w 1448"/>
                <a:gd name="T67" fmla="*/ 1014 h 1364"/>
                <a:gd name="T68" fmla="*/ 1114 w 1448"/>
                <a:gd name="T69" fmla="*/ 1096 h 1364"/>
                <a:gd name="T70" fmla="*/ 1006 w 1448"/>
                <a:gd name="T71" fmla="*/ 1158 h 1364"/>
                <a:gd name="T72" fmla="*/ 888 w 1448"/>
                <a:gd name="T73" fmla="*/ 1200 h 1364"/>
                <a:gd name="T74" fmla="*/ 760 w 1448"/>
                <a:gd name="T75" fmla="*/ 1220 h 1364"/>
                <a:gd name="T76" fmla="*/ 706 w 1448"/>
                <a:gd name="T77" fmla="*/ 1220 h 1364"/>
                <a:gd name="T78" fmla="*/ 574 w 1448"/>
                <a:gd name="T79" fmla="*/ 1202 h 1364"/>
                <a:gd name="T80" fmla="*/ 450 w 1448"/>
                <a:gd name="T81" fmla="*/ 1160 h 1364"/>
                <a:gd name="T82" fmla="*/ 342 w 1448"/>
                <a:gd name="T83" fmla="*/ 1096 h 1364"/>
                <a:gd name="T84" fmla="*/ 246 w 1448"/>
                <a:gd name="T85" fmla="*/ 1012 h 1364"/>
                <a:gd name="T86" fmla="*/ 170 w 1448"/>
                <a:gd name="T87" fmla="*/ 912 h 1364"/>
                <a:gd name="T88" fmla="*/ 112 w 1448"/>
                <a:gd name="T89" fmla="*/ 798 h 1364"/>
                <a:gd name="T90" fmla="*/ 78 w 1448"/>
                <a:gd name="T91" fmla="*/ 674 h 1364"/>
                <a:gd name="T92" fmla="*/ 70 w 1448"/>
                <a:gd name="T93" fmla="*/ 540 h 1364"/>
                <a:gd name="T94" fmla="*/ 86 w 1448"/>
                <a:gd name="T95" fmla="*/ 414 h 1364"/>
                <a:gd name="T96" fmla="*/ 142 w 1448"/>
                <a:gd name="T97" fmla="*/ 262 h 1364"/>
                <a:gd name="T98" fmla="*/ 232 w 1448"/>
                <a:gd name="T99" fmla="*/ 130 h 1364"/>
                <a:gd name="T100" fmla="*/ 350 w 1448"/>
                <a:gd name="T101" fmla="*/ 2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8" h="1364">
                  <a:moveTo>
                    <a:pt x="384" y="0"/>
                  </a:moveTo>
                  <a:lnTo>
                    <a:pt x="384" y="0"/>
                  </a:lnTo>
                  <a:lnTo>
                    <a:pt x="342" y="24"/>
                  </a:lnTo>
                  <a:lnTo>
                    <a:pt x="304" y="50"/>
                  </a:lnTo>
                  <a:lnTo>
                    <a:pt x="268" y="78"/>
                  </a:lnTo>
                  <a:lnTo>
                    <a:pt x="232" y="108"/>
                  </a:lnTo>
                  <a:lnTo>
                    <a:pt x="198" y="142"/>
                  </a:lnTo>
                  <a:lnTo>
                    <a:pt x="168" y="176"/>
                  </a:lnTo>
                  <a:lnTo>
                    <a:pt x="140" y="214"/>
                  </a:lnTo>
                  <a:lnTo>
                    <a:pt x="112" y="252"/>
                  </a:lnTo>
                  <a:lnTo>
                    <a:pt x="90" y="292"/>
                  </a:lnTo>
                  <a:lnTo>
                    <a:pt x="68" y="334"/>
                  </a:lnTo>
                  <a:lnTo>
                    <a:pt x="50" y="378"/>
                  </a:lnTo>
                  <a:lnTo>
                    <a:pt x="34" y="422"/>
                  </a:lnTo>
                  <a:lnTo>
                    <a:pt x="20" y="470"/>
                  </a:lnTo>
                  <a:lnTo>
                    <a:pt x="10" y="516"/>
                  </a:lnTo>
                  <a:lnTo>
                    <a:pt x="4" y="56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52"/>
                  </a:lnTo>
                  <a:lnTo>
                    <a:pt x="2" y="690"/>
                  </a:lnTo>
                  <a:lnTo>
                    <a:pt x="6" y="726"/>
                  </a:lnTo>
                  <a:lnTo>
                    <a:pt x="10" y="762"/>
                  </a:lnTo>
                  <a:lnTo>
                    <a:pt x="18" y="796"/>
                  </a:lnTo>
                  <a:lnTo>
                    <a:pt x="26" y="832"/>
                  </a:lnTo>
                  <a:lnTo>
                    <a:pt x="36" y="866"/>
                  </a:lnTo>
                  <a:lnTo>
                    <a:pt x="48" y="898"/>
                  </a:lnTo>
                  <a:lnTo>
                    <a:pt x="62" y="932"/>
                  </a:lnTo>
                  <a:lnTo>
                    <a:pt x="76" y="964"/>
                  </a:lnTo>
                  <a:lnTo>
                    <a:pt x="94" y="994"/>
                  </a:lnTo>
                  <a:lnTo>
                    <a:pt x="110" y="1024"/>
                  </a:lnTo>
                  <a:lnTo>
                    <a:pt x="130" y="1054"/>
                  </a:lnTo>
                  <a:lnTo>
                    <a:pt x="150" y="1082"/>
                  </a:lnTo>
                  <a:lnTo>
                    <a:pt x="172" y="1108"/>
                  </a:lnTo>
                  <a:lnTo>
                    <a:pt x="196" y="1134"/>
                  </a:lnTo>
                  <a:lnTo>
                    <a:pt x="220" y="1158"/>
                  </a:lnTo>
                  <a:lnTo>
                    <a:pt x="246" y="1182"/>
                  </a:lnTo>
                  <a:lnTo>
                    <a:pt x="272" y="1204"/>
                  </a:lnTo>
                  <a:lnTo>
                    <a:pt x="300" y="1226"/>
                  </a:lnTo>
                  <a:lnTo>
                    <a:pt x="328" y="1246"/>
                  </a:lnTo>
                  <a:lnTo>
                    <a:pt x="358" y="1264"/>
                  </a:lnTo>
                  <a:lnTo>
                    <a:pt x="390" y="1282"/>
                  </a:lnTo>
                  <a:lnTo>
                    <a:pt x="420" y="1296"/>
                  </a:lnTo>
                  <a:lnTo>
                    <a:pt x="452" y="1310"/>
                  </a:lnTo>
                  <a:lnTo>
                    <a:pt x="486" y="1324"/>
                  </a:lnTo>
                  <a:lnTo>
                    <a:pt x="520" y="1334"/>
                  </a:lnTo>
                  <a:lnTo>
                    <a:pt x="554" y="1344"/>
                  </a:lnTo>
                  <a:lnTo>
                    <a:pt x="590" y="1352"/>
                  </a:lnTo>
                  <a:lnTo>
                    <a:pt x="626" y="1358"/>
                  </a:lnTo>
                  <a:lnTo>
                    <a:pt x="664" y="1362"/>
                  </a:lnTo>
                  <a:lnTo>
                    <a:pt x="700" y="1364"/>
                  </a:lnTo>
                  <a:lnTo>
                    <a:pt x="700" y="1364"/>
                  </a:lnTo>
                  <a:lnTo>
                    <a:pt x="724" y="1364"/>
                  </a:lnTo>
                  <a:lnTo>
                    <a:pt x="724" y="1364"/>
                  </a:lnTo>
                  <a:lnTo>
                    <a:pt x="762" y="1362"/>
                  </a:lnTo>
                  <a:lnTo>
                    <a:pt x="798" y="1360"/>
                  </a:lnTo>
                  <a:lnTo>
                    <a:pt x="832" y="1356"/>
                  </a:lnTo>
                  <a:lnTo>
                    <a:pt x="868" y="1350"/>
                  </a:lnTo>
                  <a:lnTo>
                    <a:pt x="902" y="1342"/>
                  </a:lnTo>
                  <a:lnTo>
                    <a:pt x="934" y="1332"/>
                  </a:lnTo>
                  <a:lnTo>
                    <a:pt x="968" y="1322"/>
                  </a:lnTo>
                  <a:lnTo>
                    <a:pt x="1000" y="1310"/>
                  </a:lnTo>
                  <a:lnTo>
                    <a:pt x="1032" y="1296"/>
                  </a:lnTo>
                  <a:lnTo>
                    <a:pt x="1062" y="1280"/>
                  </a:lnTo>
                  <a:lnTo>
                    <a:pt x="1092" y="1264"/>
                  </a:lnTo>
                  <a:lnTo>
                    <a:pt x="1122" y="1246"/>
                  </a:lnTo>
                  <a:lnTo>
                    <a:pt x="1150" y="1226"/>
                  </a:lnTo>
                  <a:lnTo>
                    <a:pt x="1176" y="1206"/>
                  </a:lnTo>
                  <a:lnTo>
                    <a:pt x="1202" y="1184"/>
                  </a:lnTo>
                  <a:lnTo>
                    <a:pt x="1228" y="1160"/>
                  </a:lnTo>
                  <a:lnTo>
                    <a:pt x="1252" y="1136"/>
                  </a:lnTo>
                  <a:lnTo>
                    <a:pt x="1274" y="1110"/>
                  </a:lnTo>
                  <a:lnTo>
                    <a:pt x="1296" y="1084"/>
                  </a:lnTo>
                  <a:lnTo>
                    <a:pt x="1316" y="1058"/>
                  </a:lnTo>
                  <a:lnTo>
                    <a:pt x="1336" y="1028"/>
                  </a:lnTo>
                  <a:lnTo>
                    <a:pt x="1352" y="1000"/>
                  </a:lnTo>
                  <a:lnTo>
                    <a:pt x="1370" y="970"/>
                  </a:lnTo>
                  <a:lnTo>
                    <a:pt x="1384" y="938"/>
                  </a:lnTo>
                  <a:lnTo>
                    <a:pt x="1398" y="906"/>
                  </a:lnTo>
                  <a:lnTo>
                    <a:pt x="1410" y="874"/>
                  </a:lnTo>
                  <a:lnTo>
                    <a:pt x="1420" y="840"/>
                  </a:lnTo>
                  <a:lnTo>
                    <a:pt x="1430" y="806"/>
                  </a:lnTo>
                  <a:lnTo>
                    <a:pt x="1436" y="772"/>
                  </a:lnTo>
                  <a:lnTo>
                    <a:pt x="1442" y="736"/>
                  </a:lnTo>
                  <a:lnTo>
                    <a:pt x="1446" y="700"/>
                  </a:lnTo>
                  <a:lnTo>
                    <a:pt x="1448" y="664"/>
                  </a:lnTo>
                  <a:lnTo>
                    <a:pt x="1448" y="664"/>
                  </a:lnTo>
                  <a:lnTo>
                    <a:pt x="1448" y="614"/>
                  </a:lnTo>
                  <a:lnTo>
                    <a:pt x="1444" y="564"/>
                  </a:lnTo>
                  <a:lnTo>
                    <a:pt x="1438" y="516"/>
                  </a:lnTo>
                  <a:lnTo>
                    <a:pt x="1428" y="470"/>
                  </a:lnTo>
                  <a:lnTo>
                    <a:pt x="1416" y="424"/>
                  </a:lnTo>
                  <a:lnTo>
                    <a:pt x="1400" y="378"/>
                  </a:lnTo>
                  <a:lnTo>
                    <a:pt x="1382" y="336"/>
                  </a:lnTo>
                  <a:lnTo>
                    <a:pt x="1360" y="294"/>
                  </a:lnTo>
                  <a:lnTo>
                    <a:pt x="1338" y="254"/>
                  </a:lnTo>
                  <a:lnTo>
                    <a:pt x="1310" y="214"/>
                  </a:lnTo>
                  <a:lnTo>
                    <a:pt x="1282" y="178"/>
                  </a:lnTo>
                  <a:lnTo>
                    <a:pt x="1252" y="144"/>
                  </a:lnTo>
                  <a:lnTo>
                    <a:pt x="1218" y="110"/>
                  </a:lnTo>
                  <a:lnTo>
                    <a:pt x="1184" y="80"/>
                  </a:lnTo>
                  <a:lnTo>
                    <a:pt x="1146" y="52"/>
                  </a:lnTo>
                  <a:lnTo>
                    <a:pt x="1108" y="26"/>
                  </a:lnTo>
                  <a:lnTo>
                    <a:pt x="1108" y="26"/>
                  </a:lnTo>
                  <a:lnTo>
                    <a:pt x="1140" y="50"/>
                  </a:lnTo>
                  <a:lnTo>
                    <a:pt x="1170" y="76"/>
                  </a:lnTo>
                  <a:lnTo>
                    <a:pt x="1198" y="102"/>
                  </a:lnTo>
                  <a:lnTo>
                    <a:pt x="1226" y="132"/>
                  </a:lnTo>
                  <a:lnTo>
                    <a:pt x="1250" y="164"/>
                  </a:lnTo>
                  <a:lnTo>
                    <a:pt x="1274" y="196"/>
                  </a:lnTo>
                  <a:lnTo>
                    <a:pt x="1296" y="230"/>
                  </a:lnTo>
                  <a:lnTo>
                    <a:pt x="1314" y="264"/>
                  </a:lnTo>
                  <a:lnTo>
                    <a:pt x="1332" y="302"/>
                  </a:lnTo>
                  <a:lnTo>
                    <a:pt x="1346" y="338"/>
                  </a:lnTo>
                  <a:lnTo>
                    <a:pt x="1360" y="378"/>
                  </a:lnTo>
                  <a:lnTo>
                    <a:pt x="1370" y="418"/>
                  </a:lnTo>
                  <a:lnTo>
                    <a:pt x="1378" y="458"/>
                  </a:lnTo>
                  <a:lnTo>
                    <a:pt x="1382" y="500"/>
                  </a:lnTo>
                  <a:lnTo>
                    <a:pt x="1386" y="542"/>
                  </a:lnTo>
                  <a:lnTo>
                    <a:pt x="1384" y="584"/>
                  </a:lnTo>
                  <a:lnTo>
                    <a:pt x="1384" y="584"/>
                  </a:lnTo>
                  <a:lnTo>
                    <a:pt x="1384" y="618"/>
                  </a:lnTo>
                  <a:lnTo>
                    <a:pt x="1380" y="650"/>
                  </a:lnTo>
                  <a:lnTo>
                    <a:pt x="1374" y="682"/>
                  </a:lnTo>
                  <a:lnTo>
                    <a:pt x="1368" y="714"/>
                  </a:lnTo>
                  <a:lnTo>
                    <a:pt x="1360" y="744"/>
                  </a:lnTo>
                  <a:lnTo>
                    <a:pt x="1350" y="776"/>
                  </a:lnTo>
                  <a:lnTo>
                    <a:pt x="1340" y="804"/>
                  </a:lnTo>
                  <a:lnTo>
                    <a:pt x="1326" y="834"/>
                  </a:lnTo>
                  <a:lnTo>
                    <a:pt x="1314" y="862"/>
                  </a:lnTo>
                  <a:lnTo>
                    <a:pt x="1298" y="890"/>
                  </a:lnTo>
                  <a:lnTo>
                    <a:pt x="1282" y="916"/>
                  </a:lnTo>
                  <a:lnTo>
                    <a:pt x="1264" y="942"/>
                  </a:lnTo>
                  <a:lnTo>
                    <a:pt x="1246" y="966"/>
                  </a:lnTo>
                  <a:lnTo>
                    <a:pt x="1226" y="990"/>
                  </a:lnTo>
                  <a:lnTo>
                    <a:pt x="1206" y="1014"/>
                  </a:lnTo>
                  <a:lnTo>
                    <a:pt x="1184" y="1036"/>
                  </a:lnTo>
                  <a:lnTo>
                    <a:pt x="1162" y="1056"/>
                  </a:lnTo>
                  <a:lnTo>
                    <a:pt x="1138" y="1076"/>
                  </a:lnTo>
                  <a:lnTo>
                    <a:pt x="1114" y="1096"/>
                  </a:lnTo>
                  <a:lnTo>
                    <a:pt x="1088" y="1112"/>
                  </a:lnTo>
                  <a:lnTo>
                    <a:pt x="1062" y="1130"/>
                  </a:lnTo>
                  <a:lnTo>
                    <a:pt x="1034" y="1144"/>
                  </a:lnTo>
                  <a:lnTo>
                    <a:pt x="1006" y="1158"/>
                  </a:lnTo>
                  <a:lnTo>
                    <a:pt x="978" y="1172"/>
                  </a:lnTo>
                  <a:lnTo>
                    <a:pt x="948" y="1182"/>
                  </a:lnTo>
                  <a:lnTo>
                    <a:pt x="918" y="1192"/>
                  </a:lnTo>
                  <a:lnTo>
                    <a:pt x="888" y="1200"/>
                  </a:lnTo>
                  <a:lnTo>
                    <a:pt x="856" y="1208"/>
                  </a:lnTo>
                  <a:lnTo>
                    <a:pt x="826" y="1214"/>
                  </a:lnTo>
                  <a:lnTo>
                    <a:pt x="794" y="1218"/>
                  </a:lnTo>
                  <a:lnTo>
                    <a:pt x="760" y="1220"/>
                  </a:lnTo>
                  <a:lnTo>
                    <a:pt x="728" y="1220"/>
                  </a:lnTo>
                  <a:lnTo>
                    <a:pt x="728" y="1220"/>
                  </a:lnTo>
                  <a:lnTo>
                    <a:pt x="706" y="1220"/>
                  </a:lnTo>
                  <a:lnTo>
                    <a:pt x="706" y="1220"/>
                  </a:lnTo>
                  <a:lnTo>
                    <a:pt x="672" y="1218"/>
                  </a:lnTo>
                  <a:lnTo>
                    <a:pt x="638" y="1214"/>
                  </a:lnTo>
                  <a:lnTo>
                    <a:pt x="606" y="1210"/>
                  </a:lnTo>
                  <a:lnTo>
                    <a:pt x="574" y="1202"/>
                  </a:lnTo>
                  <a:lnTo>
                    <a:pt x="542" y="1194"/>
                  </a:lnTo>
                  <a:lnTo>
                    <a:pt x="510" y="1184"/>
                  </a:lnTo>
                  <a:lnTo>
                    <a:pt x="480" y="1172"/>
                  </a:lnTo>
                  <a:lnTo>
                    <a:pt x="450" y="1160"/>
                  </a:lnTo>
                  <a:lnTo>
                    <a:pt x="422" y="1146"/>
                  </a:lnTo>
                  <a:lnTo>
                    <a:pt x="394" y="1130"/>
                  </a:lnTo>
                  <a:lnTo>
                    <a:pt x="368" y="1114"/>
                  </a:lnTo>
                  <a:lnTo>
                    <a:pt x="342" y="1096"/>
                  </a:lnTo>
                  <a:lnTo>
                    <a:pt x="316" y="1076"/>
                  </a:lnTo>
                  <a:lnTo>
                    <a:pt x="292" y="1056"/>
                  </a:lnTo>
                  <a:lnTo>
                    <a:pt x="268" y="1034"/>
                  </a:lnTo>
                  <a:lnTo>
                    <a:pt x="246" y="1012"/>
                  </a:lnTo>
                  <a:lnTo>
                    <a:pt x="226" y="988"/>
                  </a:lnTo>
                  <a:lnTo>
                    <a:pt x="206" y="964"/>
                  </a:lnTo>
                  <a:lnTo>
                    <a:pt x="186" y="938"/>
                  </a:lnTo>
                  <a:lnTo>
                    <a:pt x="170" y="912"/>
                  </a:lnTo>
                  <a:lnTo>
                    <a:pt x="154" y="884"/>
                  </a:lnTo>
                  <a:lnTo>
                    <a:pt x="138" y="856"/>
                  </a:lnTo>
                  <a:lnTo>
                    <a:pt x="124" y="828"/>
                  </a:lnTo>
                  <a:lnTo>
                    <a:pt x="112" y="798"/>
                  </a:lnTo>
                  <a:lnTo>
                    <a:pt x="102" y="768"/>
                  </a:lnTo>
                  <a:lnTo>
                    <a:pt x="92" y="736"/>
                  </a:lnTo>
                  <a:lnTo>
                    <a:pt x="84" y="706"/>
                  </a:lnTo>
                  <a:lnTo>
                    <a:pt x="78" y="674"/>
                  </a:lnTo>
                  <a:lnTo>
                    <a:pt x="74" y="640"/>
                  </a:lnTo>
                  <a:lnTo>
                    <a:pt x="70" y="608"/>
                  </a:lnTo>
                  <a:lnTo>
                    <a:pt x="70" y="574"/>
                  </a:lnTo>
                  <a:lnTo>
                    <a:pt x="70" y="540"/>
                  </a:lnTo>
                  <a:lnTo>
                    <a:pt x="70" y="540"/>
                  </a:lnTo>
                  <a:lnTo>
                    <a:pt x="72" y="498"/>
                  </a:lnTo>
                  <a:lnTo>
                    <a:pt x="78" y="456"/>
                  </a:lnTo>
                  <a:lnTo>
                    <a:pt x="86" y="414"/>
                  </a:lnTo>
                  <a:lnTo>
                    <a:pt x="96" y="374"/>
                  </a:lnTo>
                  <a:lnTo>
                    <a:pt x="108" y="336"/>
                  </a:lnTo>
                  <a:lnTo>
                    <a:pt x="124" y="298"/>
                  </a:lnTo>
                  <a:lnTo>
                    <a:pt x="142" y="262"/>
                  </a:lnTo>
                  <a:lnTo>
                    <a:pt x="160" y="226"/>
                  </a:lnTo>
                  <a:lnTo>
                    <a:pt x="182" y="192"/>
                  </a:lnTo>
                  <a:lnTo>
                    <a:pt x="206" y="160"/>
                  </a:lnTo>
                  <a:lnTo>
                    <a:pt x="232" y="130"/>
                  </a:lnTo>
                  <a:lnTo>
                    <a:pt x="258" y="100"/>
                  </a:lnTo>
                  <a:lnTo>
                    <a:pt x="288" y="72"/>
                  </a:lnTo>
                  <a:lnTo>
                    <a:pt x="318" y="46"/>
                  </a:lnTo>
                  <a:lnTo>
                    <a:pt x="350" y="22"/>
                  </a:lnTo>
                  <a:lnTo>
                    <a:pt x="38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25CA789-2857-C9E5-C94D-4CD4C8B524B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AB729F2-E7A6-B324-DD35-2270D46685FC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628500" y="4074705"/>
              <a:ext cx="830903" cy="830902"/>
            </a:xfrm>
            <a:custGeom>
              <a:avLst/>
              <a:gdLst>
                <a:gd name="T0" fmla="*/ 0 w 1316"/>
                <a:gd name="T1" fmla="*/ 670 h 1316"/>
                <a:gd name="T2" fmla="*/ 8 w 1316"/>
                <a:gd name="T3" fmla="*/ 770 h 1316"/>
                <a:gd name="T4" fmla="*/ 32 w 1316"/>
                <a:gd name="T5" fmla="*/ 864 h 1316"/>
                <a:gd name="T6" fmla="*/ 68 w 1316"/>
                <a:gd name="T7" fmla="*/ 952 h 1316"/>
                <a:gd name="T8" fmla="*/ 116 w 1316"/>
                <a:gd name="T9" fmla="*/ 1034 h 1316"/>
                <a:gd name="T10" fmla="*/ 176 w 1316"/>
                <a:gd name="T11" fmla="*/ 1108 h 1316"/>
                <a:gd name="T12" fmla="*/ 246 w 1316"/>
                <a:gd name="T13" fmla="*/ 1172 h 1316"/>
                <a:gd name="T14" fmla="*/ 324 w 1316"/>
                <a:gd name="T15" fmla="*/ 1226 h 1316"/>
                <a:gd name="T16" fmla="*/ 410 w 1316"/>
                <a:gd name="T17" fmla="*/ 1268 h 1316"/>
                <a:gd name="T18" fmla="*/ 504 w 1316"/>
                <a:gd name="T19" fmla="*/ 1298 h 1316"/>
                <a:gd name="T20" fmla="*/ 602 w 1316"/>
                <a:gd name="T21" fmla="*/ 1314 h 1316"/>
                <a:gd name="T22" fmla="*/ 670 w 1316"/>
                <a:gd name="T23" fmla="*/ 1316 h 1316"/>
                <a:gd name="T24" fmla="*/ 768 w 1316"/>
                <a:gd name="T25" fmla="*/ 1308 h 1316"/>
                <a:gd name="T26" fmla="*/ 862 w 1316"/>
                <a:gd name="T27" fmla="*/ 1284 h 1316"/>
                <a:gd name="T28" fmla="*/ 952 w 1316"/>
                <a:gd name="T29" fmla="*/ 1248 h 1316"/>
                <a:gd name="T30" fmla="*/ 1034 w 1316"/>
                <a:gd name="T31" fmla="*/ 1198 h 1316"/>
                <a:gd name="T32" fmla="*/ 1106 w 1316"/>
                <a:gd name="T33" fmla="*/ 1138 h 1316"/>
                <a:gd name="T34" fmla="*/ 1172 w 1316"/>
                <a:gd name="T35" fmla="*/ 1070 h 1316"/>
                <a:gd name="T36" fmla="*/ 1226 w 1316"/>
                <a:gd name="T37" fmla="*/ 992 h 1316"/>
                <a:gd name="T38" fmla="*/ 1268 w 1316"/>
                <a:gd name="T39" fmla="*/ 906 h 1316"/>
                <a:gd name="T40" fmla="*/ 1298 w 1316"/>
                <a:gd name="T41" fmla="*/ 812 h 1316"/>
                <a:gd name="T42" fmla="*/ 1312 w 1316"/>
                <a:gd name="T43" fmla="*/ 714 h 1316"/>
                <a:gd name="T44" fmla="*/ 1316 w 1316"/>
                <a:gd name="T45" fmla="*/ 646 h 1316"/>
                <a:gd name="T46" fmla="*/ 1306 w 1316"/>
                <a:gd name="T47" fmla="*/ 548 h 1316"/>
                <a:gd name="T48" fmla="*/ 1282 w 1316"/>
                <a:gd name="T49" fmla="*/ 452 h 1316"/>
                <a:gd name="T50" fmla="*/ 1246 w 1316"/>
                <a:gd name="T51" fmla="*/ 364 h 1316"/>
                <a:gd name="T52" fmla="*/ 1198 w 1316"/>
                <a:gd name="T53" fmla="*/ 282 h 1316"/>
                <a:gd name="T54" fmla="*/ 1138 w 1316"/>
                <a:gd name="T55" fmla="*/ 208 h 1316"/>
                <a:gd name="T56" fmla="*/ 1068 w 1316"/>
                <a:gd name="T57" fmla="*/ 144 h 1316"/>
                <a:gd name="T58" fmla="*/ 990 w 1316"/>
                <a:gd name="T59" fmla="*/ 90 h 1316"/>
                <a:gd name="T60" fmla="*/ 904 w 1316"/>
                <a:gd name="T61" fmla="*/ 48 h 1316"/>
                <a:gd name="T62" fmla="*/ 812 w 1316"/>
                <a:gd name="T63" fmla="*/ 18 h 1316"/>
                <a:gd name="T64" fmla="*/ 712 w 1316"/>
                <a:gd name="T65" fmla="*/ 2 h 1316"/>
                <a:gd name="T66" fmla="*/ 646 w 1316"/>
                <a:gd name="T67" fmla="*/ 0 h 1316"/>
                <a:gd name="T68" fmla="*/ 546 w 1316"/>
                <a:gd name="T69" fmla="*/ 10 h 1316"/>
                <a:gd name="T70" fmla="*/ 452 w 1316"/>
                <a:gd name="T71" fmla="*/ 32 h 1316"/>
                <a:gd name="T72" fmla="*/ 362 w 1316"/>
                <a:gd name="T73" fmla="*/ 70 h 1316"/>
                <a:gd name="T74" fmla="*/ 282 w 1316"/>
                <a:gd name="T75" fmla="*/ 118 h 1316"/>
                <a:gd name="T76" fmla="*/ 208 w 1316"/>
                <a:gd name="T77" fmla="*/ 178 h 1316"/>
                <a:gd name="T78" fmla="*/ 144 w 1316"/>
                <a:gd name="T79" fmla="*/ 246 h 1316"/>
                <a:gd name="T80" fmla="*/ 90 w 1316"/>
                <a:gd name="T81" fmla="*/ 326 h 1316"/>
                <a:gd name="T82" fmla="*/ 46 w 1316"/>
                <a:gd name="T83" fmla="*/ 412 h 1316"/>
                <a:gd name="T84" fmla="*/ 18 w 1316"/>
                <a:gd name="T85" fmla="*/ 504 h 1316"/>
                <a:gd name="T86" fmla="*/ 2 w 1316"/>
                <a:gd name="T87" fmla="*/ 60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6" h="1316">
                  <a:moveTo>
                    <a:pt x="0" y="636"/>
                  </a:moveTo>
                  <a:lnTo>
                    <a:pt x="0" y="636"/>
                  </a:lnTo>
                  <a:lnTo>
                    <a:pt x="0" y="670"/>
                  </a:lnTo>
                  <a:lnTo>
                    <a:pt x="0" y="704"/>
                  </a:lnTo>
                  <a:lnTo>
                    <a:pt x="4" y="736"/>
                  </a:lnTo>
                  <a:lnTo>
                    <a:pt x="8" y="770"/>
                  </a:lnTo>
                  <a:lnTo>
                    <a:pt x="14" y="802"/>
                  </a:lnTo>
                  <a:lnTo>
                    <a:pt x="22" y="832"/>
                  </a:lnTo>
                  <a:lnTo>
                    <a:pt x="32" y="864"/>
                  </a:lnTo>
                  <a:lnTo>
                    <a:pt x="42" y="894"/>
                  </a:lnTo>
                  <a:lnTo>
                    <a:pt x="54" y="924"/>
                  </a:lnTo>
                  <a:lnTo>
                    <a:pt x="68" y="952"/>
                  </a:lnTo>
                  <a:lnTo>
                    <a:pt x="84" y="980"/>
                  </a:lnTo>
                  <a:lnTo>
                    <a:pt x="100" y="1008"/>
                  </a:lnTo>
                  <a:lnTo>
                    <a:pt x="116" y="1034"/>
                  </a:lnTo>
                  <a:lnTo>
                    <a:pt x="136" y="1060"/>
                  </a:lnTo>
                  <a:lnTo>
                    <a:pt x="156" y="1084"/>
                  </a:lnTo>
                  <a:lnTo>
                    <a:pt x="176" y="1108"/>
                  </a:lnTo>
                  <a:lnTo>
                    <a:pt x="198" y="1130"/>
                  </a:lnTo>
                  <a:lnTo>
                    <a:pt x="222" y="1152"/>
                  </a:lnTo>
                  <a:lnTo>
                    <a:pt x="246" y="1172"/>
                  </a:lnTo>
                  <a:lnTo>
                    <a:pt x="272" y="1192"/>
                  </a:lnTo>
                  <a:lnTo>
                    <a:pt x="298" y="1210"/>
                  </a:lnTo>
                  <a:lnTo>
                    <a:pt x="324" y="1226"/>
                  </a:lnTo>
                  <a:lnTo>
                    <a:pt x="352" y="1242"/>
                  </a:lnTo>
                  <a:lnTo>
                    <a:pt x="380" y="1256"/>
                  </a:lnTo>
                  <a:lnTo>
                    <a:pt x="410" y="1268"/>
                  </a:lnTo>
                  <a:lnTo>
                    <a:pt x="440" y="1280"/>
                  </a:lnTo>
                  <a:lnTo>
                    <a:pt x="472" y="1290"/>
                  </a:lnTo>
                  <a:lnTo>
                    <a:pt x="504" y="1298"/>
                  </a:lnTo>
                  <a:lnTo>
                    <a:pt x="536" y="1306"/>
                  </a:lnTo>
                  <a:lnTo>
                    <a:pt x="568" y="1310"/>
                  </a:lnTo>
                  <a:lnTo>
                    <a:pt x="602" y="1314"/>
                  </a:lnTo>
                  <a:lnTo>
                    <a:pt x="636" y="1316"/>
                  </a:lnTo>
                  <a:lnTo>
                    <a:pt x="636" y="1316"/>
                  </a:lnTo>
                  <a:lnTo>
                    <a:pt x="670" y="1316"/>
                  </a:lnTo>
                  <a:lnTo>
                    <a:pt x="702" y="1314"/>
                  </a:lnTo>
                  <a:lnTo>
                    <a:pt x="736" y="1312"/>
                  </a:lnTo>
                  <a:lnTo>
                    <a:pt x="768" y="1308"/>
                  </a:lnTo>
                  <a:lnTo>
                    <a:pt x="800" y="1300"/>
                  </a:lnTo>
                  <a:lnTo>
                    <a:pt x="832" y="1292"/>
                  </a:lnTo>
                  <a:lnTo>
                    <a:pt x="862" y="1284"/>
                  </a:lnTo>
                  <a:lnTo>
                    <a:pt x="892" y="1272"/>
                  </a:lnTo>
                  <a:lnTo>
                    <a:pt x="922" y="1260"/>
                  </a:lnTo>
                  <a:lnTo>
                    <a:pt x="952" y="1248"/>
                  </a:lnTo>
                  <a:lnTo>
                    <a:pt x="980" y="1232"/>
                  </a:lnTo>
                  <a:lnTo>
                    <a:pt x="1006" y="1216"/>
                  </a:lnTo>
                  <a:lnTo>
                    <a:pt x="1034" y="1198"/>
                  </a:lnTo>
                  <a:lnTo>
                    <a:pt x="1058" y="1180"/>
                  </a:lnTo>
                  <a:lnTo>
                    <a:pt x="1084" y="1160"/>
                  </a:lnTo>
                  <a:lnTo>
                    <a:pt x="1106" y="1138"/>
                  </a:lnTo>
                  <a:lnTo>
                    <a:pt x="1130" y="1116"/>
                  </a:lnTo>
                  <a:lnTo>
                    <a:pt x="1150" y="1094"/>
                  </a:lnTo>
                  <a:lnTo>
                    <a:pt x="1172" y="1070"/>
                  </a:lnTo>
                  <a:lnTo>
                    <a:pt x="1190" y="1044"/>
                  </a:lnTo>
                  <a:lnTo>
                    <a:pt x="1208" y="1018"/>
                  </a:lnTo>
                  <a:lnTo>
                    <a:pt x="1226" y="992"/>
                  </a:lnTo>
                  <a:lnTo>
                    <a:pt x="1240" y="964"/>
                  </a:lnTo>
                  <a:lnTo>
                    <a:pt x="1254" y="934"/>
                  </a:lnTo>
                  <a:lnTo>
                    <a:pt x="1268" y="906"/>
                  </a:lnTo>
                  <a:lnTo>
                    <a:pt x="1278" y="874"/>
                  </a:lnTo>
                  <a:lnTo>
                    <a:pt x="1288" y="844"/>
                  </a:lnTo>
                  <a:lnTo>
                    <a:pt x="1298" y="812"/>
                  </a:lnTo>
                  <a:lnTo>
                    <a:pt x="1304" y="780"/>
                  </a:lnTo>
                  <a:lnTo>
                    <a:pt x="1310" y="748"/>
                  </a:lnTo>
                  <a:lnTo>
                    <a:pt x="1312" y="714"/>
                  </a:lnTo>
                  <a:lnTo>
                    <a:pt x="1314" y="680"/>
                  </a:lnTo>
                  <a:lnTo>
                    <a:pt x="1314" y="680"/>
                  </a:lnTo>
                  <a:lnTo>
                    <a:pt x="1316" y="646"/>
                  </a:lnTo>
                  <a:lnTo>
                    <a:pt x="1314" y="612"/>
                  </a:lnTo>
                  <a:lnTo>
                    <a:pt x="1310" y="580"/>
                  </a:lnTo>
                  <a:lnTo>
                    <a:pt x="1306" y="548"/>
                  </a:lnTo>
                  <a:lnTo>
                    <a:pt x="1300" y="516"/>
                  </a:lnTo>
                  <a:lnTo>
                    <a:pt x="1292" y="484"/>
                  </a:lnTo>
                  <a:lnTo>
                    <a:pt x="1282" y="452"/>
                  </a:lnTo>
                  <a:lnTo>
                    <a:pt x="1272" y="422"/>
                  </a:lnTo>
                  <a:lnTo>
                    <a:pt x="1260" y="392"/>
                  </a:lnTo>
                  <a:lnTo>
                    <a:pt x="1246" y="364"/>
                  </a:lnTo>
                  <a:lnTo>
                    <a:pt x="1232" y="336"/>
                  </a:lnTo>
                  <a:lnTo>
                    <a:pt x="1214" y="308"/>
                  </a:lnTo>
                  <a:lnTo>
                    <a:pt x="1198" y="282"/>
                  </a:lnTo>
                  <a:lnTo>
                    <a:pt x="1178" y="256"/>
                  </a:lnTo>
                  <a:lnTo>
                    <a:pt x="1158" y="232"/>
                  </a:lnTo>
                  <a:lnTo>
                    <a:pt x="1138" y="208"/>
                  </a:lnTo>
                  <a:lnTo>
                    <a:pt x="1116" y="186"/>
                  </a:lnTo>
                  <a:lnTo>
                    <a:pt x="1092" y="164"/>
                  </a:lnTo>
                  <a:lnTo>
                    <a:pt x="1068" y="144"/>
                  </a:lnTo>
                  <a:lnTo>
                    <a:pt x="1044" y="126"/>
                  </a:lnTo>
                  <a:lnTo>
                    <a:pt x="1018" y="108"/>
                  </a:lnTo>
                  <a:lnTo>
                    <a:pt x="990" y="90"/>
                  </a:lnTo>
                  <a:lnTo>
                    <a:pt x="962" y="74"/>
                  </a:lnTo>
                  <a:lnTo>
                    <a:pt x="934" y="60"/>
                  </a:lnTo>
                  <a:lnTo>
                    <a:pt x="904" y="48"/>
                  </a:lnTo>
                  <a:lnTo>
                    <a:pt x="874" y="36"/>
                  </a:lnTo>
                  <a:lnTo>
                    <a:pt x="842" y="26"/>
                  </a:lnTo>
                  <a:lnTo>
                    <a:pt x="812" y="18"/>
                  </a:lnTo>
                  <a:lnTo>
                    <a:pt x="780" y="12"/>
                  </a:lnTo>
                  <a:lnTo>
                    <a:pt x="746" y="6"/>
                  </a:lnTo>
                  <a:lnTo>
                    <a:pt x="712" y="2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46" y="0"/>
                  </a:lnTo>
                  <a:lnTo>
                    <a:pt x="612" y="2"/>
                  </a:lnTo>
                  <a:lnTo>
                    <a:pt x="578" y="4"/>
                  </a:lnTo>
                  <a:lnTo>
                    <a:pt x="546" y="10"/>
                  </a:lnTo>
                  <a:lnTo>
                    <a:pt x="514" y="16"/>
                  </a:lnTo>
                  <a:lnTo>
                    <a:pt x="482" y="24"/>
                  </a:lnTo>
                  <a:lnTo>
                    <a:pt x="452" y="32"/>
                  </a:lnTo>
                  <a:lnTo>
                    <a:pt x="422" y="44"/>
                  </a:lnTo>
                  <a:lnTo>
                    <a:pt x="392" y="56"/>
                  </a:lnTo>
                  <a:lnTo>
                    <a:pt x="362" y="70"/>
                  </a:lnTo>
                  <a:lnTo>
                    <a:pt x="334" y="84"/>
                  </a:lnTo>
                  <a:lnTo>
                    <a:pt x="308" y="100"/>
                  </a:lnTo>
                  <a:lnTo>
                    <a:pt x="282" y="118"/>
                  </a:lnTo>
                  <a:lnTo>
                    <a:pt x="256" y="136"/>
                  </a:lnTo>
                  <a:lnTo>
                    <a:pt x="232" y="156"/>
                  </a:lnTo>
                  <a:lnTo>
                    <a:pt x="208" y="178"/>
                  </a:lnTo>
                  <a:lnTo>
                    <a:pt x="184" y="200"/>
                  </a:lnTo>
                  <a:lnTo>
                    <a:pt x="164" y="222"/>
                  </a:lnTo>
                  <a:lnTo>
                    <a:pt x="144" y="246"/>
                  </a:lnTo>
                  <a:lnTo>
                    <a:pt x="124" y="272"/>
                  </a:lnTo>
                  <a:lnTo>
                    <a:pt x="106" y="298"/>
                  </a:lnTo>
                  <a:lnTo>
                    <a:pt x="90" y="326"/>
                  </a:lnTo>
                  <a:lnTo>
                    <a:pt x="74" y="354"/>
                  </a:lnTo>
                  <a:lnTo>
                    <a:pt x="60" y="382"/>
                  </a:lnTo>
                  <a:lnTo>
                    <a:pt x="46" y="412"/>
                  </a:lnTo>
                  <a:lnTo>
                    <a:pt x="36" y="442"/>
                  </a:lnTo>
                  <a:lnTo>
                    <a:pt x="26" y="472"/>
                  </a:lnTo>
                  <a:lnTo>
                    <a:pt x="18" y="504"/>
                  </a:lnTo>
                  <a:lnTo>
                    <a:pt x="10" y="536"/>
                  </a:lnTo>
                  <a:lnTo>
                    <a:pt x="4" y="570"/>
                  </a:lnTo>
                  <a:lnTo>
                    <a:pt x="2" y="602"/>
                  </a:lnTo>
                  <a:lnTo>
                    <a:pt x="0" y="6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CAAF1DEC-2EF5-140C-6A36-3F1DE8D169E9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56066E3D-BCBF-C0FE-9D34-345BA81A399B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774867" y="4236647"/>
              <a:ext cx="536678" cy="537940"/>
            </a:xfrm>
            <a:custGeom>
              <a:avLst/>
              <a:gdLst>
                <a:gd name="T0" fmla="*/ 0 w 850"/>
                <a:gd name="T1" fmla="*/ 412 h 852"/>
                <a:gd name="T2" fmla="*/ 6 w 850"/>
                <a:gd name="T3" fmla="*/ 498 h 852"/>
                <a:gd name="T4" fmla="*/ 28 w 850"/>
                <a:gd name="T5" fmla="*/ 580 h 852"/>
                <a:gd name="T6" fmla="*/ 64 w 850"/>
                <a:gd name="T7" fmla="*/ 652 h 852"/>
                <a:gd name="T8" fmla="*/ 114 w 850"/>
                <a:gd name="T9" fmla="*/ 718 h 852"/>
                <a:gd name="T10" fmla="*/ 176 w 850"/>
                <a:gd name="T11" fmla="*/ 772 h 852"/>
                <a:gd name="T12" fmla="*/ 246 w 850"/>
                <a:gd name="T13" fmla="*/ 814 h 852"/>
                <a:gd name="T14" fmla="*/ 326 w 850"/>
                <a:gd name="T15" fmla="*/ 840 h 852"/>
                <a:gd name="T16" fmla="*/ 412 w 850"/>
                <a:gd name="T17" fmla="*/ 852 h 852"/>
                <a:gd name="T18" fmla="*/ 454 w 850"/>
                <a:gd name="T19" fmla="*/ 852 h 852"/>
                <a:gd name="T20" fmla="*/ 538 w 850"/>
                <a:gd name="T21" fmla="*/ 838 h 852"/>
                <a:gd name="T22" fmla="*/ 616 w 850"/>
                <a:gd name="T23" fmla="*/ 808 h 852"/>
                <a:gd name="T24" fmla="*/ 686 w 850"/>
                <a:gd name="T25" fmla="*/ 764 h 852"/>
                <a:gd name="T26" fmla="*/ 744 w 850"/>
                <a:gd name="T27" fmla="*/ 708 h 852"/>
                <a:gd name="T28" fmla="*/ 792 w 850"/>
                <a:gd name="T29" fmla="*/ 642 h 852"/>
                <a:gd name="T30" fmla="*/ 828 w 850"/>
                <a:gd name="T31" fmla="*/ 566 h 852"/>
                <a:gd name="T32" fmla="*/ 848 w 850"/>
                <a:gd name="T33" fmla="*/ 484 h 852"/>
                <a:gd name="T34" fmla="*/ 850 w 850"/>
                <a:gd name="T35" fmla="*/ 440 h 852"/>
                <a:gd name="T36" fmla="*/ 846 w 850"/>
                <a:gd name="T37" fmla="*/ 354 h 852"/>
                <a:gd name="T38" fmla="*/ 824 w 850"/>
                <a:gd name="T39" fmla="*/ 274 h 852"/>
                <a:gd name="T40" fmla="*/ 786 w 850"/>
                <a:gd name="T41" fmla="*/ 200 h 852"/>
                <a:gd name="T42" fmla="*/ 736 w 850"/>
                <a:gd name="T43" fmla="*/ 136 h 852"/>
                <a:gd name="T44" fmla="*/ 676 w 850"/>
                <a:gd name="T45" fmla="*/ 82 h 852"/>
                <a:gd name="T46" fmla="*/ 604 w 850"/>
                <a:gd name="T47" fmla="*/ 40 h 852"/>
                <a:gd name="T48" fmla="*/ 526 w 850"/>
                <a:gd name="T49" fmla="*/ 12 h 852"/>
                <a:gd name="T50" fmla="*/ 440 w 850"/>
                <a:gd name="T51" fmla="*/ 0 h 852"/>
                <a:gd name="T52" fmla="*/ 396 w 850"/>
                <a:gd name="T53" fmla="*/ 2 h 852"/>
                <a:gd name="T54" fmla="*/ 312 w 850"/>
                <a:gd name="T55" fmla="*/ 16 h 852"/>
                <a:gd name="T56" fmla="*/ 234 w 850"/>
                <a:gd name="T57" fmla="*/ 46 h 852"/>
                <a:gd name="T58" fmla="*/ 166 w 850"/>
                <a:gd name="T59" fmla="*/ 88 h 852"/>
                <a:gd name="T60" fmla="*/ 106 w 850"/>
                <a:gd name="T61" fmla="*/ 144 h 852"/>
                <a:gd name="T62" fmla="*/ 58 w 850"/>
                <a:gd name="T63" fmla="*/ 212 h 852"/>
                <a:gd name="T64" fmla="*/ 22 w 850"/>
                <a:gd name="T65" fmla="*/ 286 h 852"/>
                <a:gd name="T66" fmla="*/ 4 w 850"/>
                <a:gd name="T67" fmla="*/ 368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0" h="852">
                  <a:moveTo>
                    <a:pt x="0" y="412"/>
                  </a:moveTo>
                  <a:lnTo>
                    <a:pt x="0" y="412"/>
                  </a:lnTo>
                  <a:lnTo>
                    <a:pt x="0" y="456"/>
                  </a:lnTo>
                  <a:lnTo>
                    <a:pt x="6" y="498"/>
                  </a:lnTo>
                  <a:lnTo>
                    <a:pt x="14" y="540"/>
                  </a:lnTo>
                  <a:lnTo>
                    <a:pt x="28" y="580"/>
                  </a:lnTo>
                  <a:lnTo>
                    <a:pt x="44" y="616"/>
                  </a:lnTo>
                  <a:lnTo>
                    <a:pt x="64" y="652"/>
                  </a:lnTo>
                  <a:lnTo>
                    <a:pt x="88" y="686"/>
                  </a:lnTo>
                  <a:lnTo>
                    <a:pt x="114" y="718"/>
                  </a:lnTo>
                  <a:lnTo>
                    <a:pt x="144" y="746"/>
                  </a:lnTo>
                  <a:lnTo>
                    <a:pt x="176" y="772"/>
                  </a:lnTo>
                  <a:lnTo>
                    <a:pt x="210" y="794"/>
                  </a:lnTo>
                  <a:lnTo>
                    <a:pt x="246" y="814"/>
                  </a:lnTo>
                  <a:lnTo>
                    <a:pt x="286" y="828"/>
                  </a:lnTo>
                  <a:lnTo>
                    <a:pt x="326" y="840"/>
                  </a:lnTo>
                  <a:lnTo>
                    <a:pt x="368" y="848"/>
                  </a:lnTo>
                  <a:lnTo>
                    <a:pt x="412" y="852"/>
                  </a:lnTo>
                  <a:lnTo>
                    <a:pt x="412" y="852"/>
                  </a:lnTo>
                  <a:lnTo>
                    <a:pt x="454" y="852"/>
                  </a:lnTo>
                  <a:lnTo>
                    <a:pt x="498" y="846"/>
                  </a:lnTo>
                  <a:lnTo>
                    <a:pt x="538" y="838"/>
                  </a:lnTo>
                  <a:lnTo>
                    <a:pt x="578" y="824"/>
                  </a:lnTo>
                  <a:lnTo>
                    <a:pt x="616" y="808"/>
                  </a:lnTo>
                  <a:lnTo>
                    <a:pt x="652" y="788"/>
                  </a:lnTo>
                  <a:lnTo>
                    <a:pt x="686" y="764"/>
                  </a:lnTo>
                  <a:lnTo>
                    <a:pt x="716" y="738"/>
                  </a:lnTo>
                  <a:lnTo>
                    <a:pt x="744" y="708"/>
                  </a:lnTo>
                  <a:lnTo>
                    <a:pt x="770" y="676"/>
                  </a:lnTo>
                  <a:lnTo>
                    <a:pt x="792" y="642"/>
                  </a:lnTo>
                  <a:lnTo>
                    <a:pt x="812" y="606"/>
                  </a:lnTo>
                  <a:lnTo>
                    <a:pt x="828" y="566"/>
                  </a:lnTo>
                  <a:lnTo>
                    <a:pt x="840" y="526"/>
                  </a:lnTo>
                  <a:lnTo>
                    <a:pt x="848" y="484"/>
                  </a:lnTo>
                  <a:lnTo>
                    <a:pt x="850" y="440"/>
                  </a:lnTo>
                  <a:lnTo>
                    <a:pt x="850" y="440"/>
                  </a:lnTo>
                  <a:lnTo>
                    <a:pt x="850" y="398"/>
                  </a:lnTo>
                  <a:lnTo>
                    <a:pt x="846" y="354"/>
                  </a:lnTo>
                  <a:lnTo>
                    <a:pt x="836" y="314"/>
                  </a:lnTo>
                  <a:lnTo>
                    <a:pt x="824" y="274"/>
                  </a:lnTo>
                  <a:lnTo>
                    <a:pt x="806" y="236"/>
                  </a:lnTo>
                  <a:lnTo>
                    <a:pt x="786" y="200"/>
                  </a:lnTo>
                  <a:lnTo>
                    <a:pt x="762" y="166"/>
                  </a:lnTo>
                  <a:lnTo>
                    <a:pt x="736" y="136"/>
                  </a:lnTo>
                  <a:lnTo>
                    <a:pt x="708" y="108"/>
                  </a:lnTo>
                  <a:lnTo>
                    <a:pt x="676" y="82"/>
                  </a:lnTo>
                  <a:lnTo>
                    <a:pt x="640" y="58"/>
                  </a:lnTo>
                  <a:lnTo>
                    <a:pt x="604" y="40"/>
                  </a:lnTo>
                  <a:lnTo>
                    <a:pt x="566" y="24"/>
                  </a:lnTo>
                  <a:lnTo>
                    <a:pt x="526" y="12"/>
                  </a:lnTo>
                  <a:lnTo>
                    <a:pt x="482" y="4"/>
                  </a:lnTo>
                  <a:lnTo>
                    <a:pt x="440" y="0"/>
                  </a:lnTo>
                  <a:lnTo>
                    <a:pt x="440" y="0"/>
                  </a:lnTo>
                  <a:lnTo>
                    <a:pt x="396" y="2"/>
                  </a:lnTo>
                  <a:lnTo>
                    <a:pt x="354" y="6"/>
                  </a:lnTo>
                  <a:lnTo>
                    <a:pt x="312" y="16"/>
                  </a:lnTo>
                  <a:lnTo>
                    <a:pt x="272" y="28"/>
                  </a:lnTo>
                  <a:lnTo>
                    <a:pt x="234" y="46"/>
                  </a:lnTo>
                  <a:lnTo>
                    <a:pt x="200" y="66"/>
                  </a:lnTo>
                  <a:lnTo>
                    <a:pt x="166" y="88"/>
                  </a:lnTo>
                  <a:lnTo>
                    <a:pt x="134" y="116"/>
                  </a:lnTo>
                  <a:lnTo>
                    <a:pt x="106" y="144"/>
                  </a:lnTo>
                  <a:lnTo>
                    <a:pt x="80" y="176"/>
                  </a:lnTo>
                  <a:lnTo>
                    <a:pt x="58" y="212"/>
                  </a:lnTo>
                  <a:lnTo>
                    <a:pt x="38" y="248"/>
                  </a:lnTo>
                  <a:lnTo>
                    <a:pt x="22" y="286"/>
                  </a:lnTo>
                  <a:lnTo>
                    <a:pt x="12" y="326"/>
                  </a:lnTo>
                  <a:lnTo>
                    <a:pt x="4" y="368"/>
                  </a:lnTo>
                  <a:lnTo>
                    <a:pt x="0" y="4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18842A74-7F3E-3DF4-2F8F-A3807C1B7614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B31AE8AF-D1B5-DEB8-D7B7-256A0D2D83B7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5031" y="4367967"/>
              <a:ext cx="276547" cy="276547"/>
            </a:xfrm>
            <a:custGeom>
              <a:avLst/>
              <a:gdLst>
                <a:gd name="T0" fmla="*/ 220 w 438"/>
                <a:gd name="T1" fmla="*/ 0 h 438"/>
                <a:gd name="T2" fmla="*/ 176 w 438"/>
                <a:gd name="T3" fmla="*/ 4 h 438"/>
                <a:gd name="T4" fmla="*/ 136 w 438"/>
                <a:gd name="T5" fmla="*/ 16 h 438"/>
                <a:gd name="T6" fmla="*/ 100 w 438"/>
                <a:gd name="T7" fmla="*/ 34 h 438"/>
                <a:gd name="T8" fmla="*/ 66 w 438"/>
                <a:gd name="T9" fmla="*/ 60 h 438"/>
                <a:gd name="T10" fmla="*/ 40 w 438"/>
                <a:gd name="T11" fmla="*/ 92 h 438"/>
                <a:gd name="T12" fmla="*/ 20 w 438"/>
                <a:gd name="T13" fmla="*/ 128 h 438"/>
                <a:gd name="T14" fmla="*/ 6 w 438"/>
                <a:gd name="T15" fmla="*/ 168 h 438"/>
                <a:gd name="T16" fmla="*/ 0 w 438"/>
                <a:gd name="T17" fmla="*/ 212 h 438"/>
                <a:gd name="T18" fmla="*/ 0 w 438"/>
                <a:gd name="T19" fmla="*/ 234 h 438"/>
                <a:gd name="T20" fmla="*/ 8 w 438"/>
                <a:gd name="T21" fmla="*/ 276 h 438"/>
                <a:gd name="T22" fmla="*/ 22 w 438"/>
                <a:gd name="T23" fmla="*/ 316 h 438"/>
                <a:gd name="T24" fmla="*/ 46 w 438"/>
                <a:gd name="T25" fmla="*/ 352 h 438"/>
                <a:gd name="T26" fmla="*/ 74 w 438"/>
                <a:gd name="T27" fmla="*/ 384 h 438"/>
                <a:gd name="T28" fmla="*/ 108 w 438"/>
                <a:gd name="T29" fmla="*/ 408 h 438"/>
                <a:gd name="T30" fmla="*/ 148 w 438"/>
                <a:gd name="T31" fmla="*/ 426 h 438"/>
                <a:gd name="T32" fmla="*/ 190 w 438"/>
                <a:gd name="T33" fmla="*/ 436 h 438"/>
                <a:gd name="T34" fmla="*/ 212 w 438"/>
                <a:gd name="T35" fmla="*/ 438 h 438"/>
                <a:gd name="T36" fmla="*/ 220 w 438"/>
                <a:gd name="T37" fmla="*/ 438 h 438"/>
                <a:gd name="T38" fmla="*/ 262 w 438"/>
                <a:gd name="T39" fmla="*/ 434 h 438"/>
                <a:gd name="T40" fmla="*/ 302 w 438"/>
                <a:gd name="T41" fmla="*/ 422 h 438"/>
                <a:gd name="T42" fmla="*/ 340 w 438"/>
                <a:gd name="T43" fmla="*/ 402 h 438"/>
                <a:gd name="T44" fmla="*/ 372 w 438"/>
                <a:gd name="T45" fmla="*/ 376 h 438"/>
                <a:gd name="T46" fmla="*/ 398 w 438"/>
                <a:gd name="T47" fmla="*/ 346 h 438"/>
                <a:gd name="T48" fmla="*/ 420 w 438"/>
                <a:gd name="T49" fmla="*/ 308 h 438"/>
                <a:gd name="T50" fmla="*/ 432 w 438"/>
                <a:gd name="T51" fmla="*/ 268 h 438"/>
                <a:gd name="T52" fmla="*/ 438 w 438"/>
                <a:gd name="T53" fmla="*/ 226 h 438"/>
                <a:gd name="T54" fmla="*/ 438 w 438"/>
                <a:gd name="T55" fmla="*/ 204 h 438"/>
                <a:gd name="T56" fmla="*/ 430 w 438"/>
                <a:gd name="T57" fmla="*/ 160 h 438"/>
                <a:gd name="T58" fmla="*/ 416 w 438"/>
                <a:gd name="T59" fmla="*/ 120 h 438"/>
                <a:gd name="T60" fmla="*/ 394 w 438"/>
                <a:gd name="T61" fmla="*/ 84 h 438"/>
                <a:gd name="T62" fmla="*/ 364 w 438"/>
                <a:gd name="T63" fmla="*/ 54 h 438"/>
                <a:gd name="T64" fmla="*/ 330 w 438"/>
                <a:gd name="T65" fmla="*/ 30 h 438"/>
                <a:gd name="T66" fmla="*/ 292 w 438"/>
                <a:gd name="T67" fmla="*/ 12 h 438"/>
                <a:gd name="T68" fmla="*/ 248 w 438"/>
                <a:gd name="T69" fmla="*/ 2 h 438"/>
                <a:gd name="T70" fmla="*/ 226 w 438"/>
                <a:gd name="T71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8" h="438">
                  <a:moveTo>
                    <a:pt x="220" y="0"/>
                  </a:moveTo>
                  <a:lnTo>
                    <a:pt x="220" y="0"/>
                  </a:lnTo>
                  <a:lnTo>
                    <a:pt x="198" y="0"/>
                  </a:lnTo>
                  <a:lnTo>
                    <a:pt x="176" y="4"/>
                  </a:lnTo>
                  <a:lnTo>
                    <a:pt x="156" y="8"/>
                  </a:lnTo>
                  <a:lnTo>
                    <a:pt x="136" y="16"/>
                  </a:lnTo>
                  <a:lnTo>
                    <a:pt x="116" y="24"/>
                  </a:lnTo>
                  <a:lnTo>
                    <a:pt x="100" y="34"/>
                  </a:lnTo>
                  <a:lnTo>
                    <a:pt x="82" y="48"/>
                  </a:lnTo>
                  <a:lnTo>
                    <a:pt x="66" y="60"/>
                  </a:lnTo>
                  <a:lnTo>
                    <a:pt x="52" y="76"/>
                  </a:lnTo>
                  <a:lnTo>
                    <a:pt x="40" y="92"/>
                  </a:lnTo>
                  <a:lnTo>
                    <a:pt x="28" y="110"/>
                  </a:lnTo>
                  <a:lnTo>
                    <a:pt x="20" y="128"/>
                  </a:lnTo>
                  <a:lnTo>
                    <a:pt x="12" y="148"/>
                  </a:lnTo>
                  <a:lnTo>
                    <a:pt x="6" y="168"/>
                  </a:lnTo>
                  <a:lnTo>
                    <a:pt x="2" y="19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34"/>
                  </a:lnTo>
                  <a:lnTo>
                    <a:pt x="2" y="256"/>
                  </a:lnTo>
                  <a:lnTo>
                    <a:pt x="8" y="276"/>
                  </a:lnTo>
                  <a:lnTo>
                    <a:pt x="14" y="298"/>
                  </a:lnTo>
                  <a:lnTo>
                    <a:pt x="22" y="316"/>
                  </a:lnTo>
                  <a:lnTo>
                    <a:pt x="34" y="334"/>
                  </a:lnTo>
                  <a:lnTo>
                    <a:pt x="46" y="352"/>
                  </a:lnTo>
                  <a:lnTo>
                    <a:pt x="60" y="368"/>
                  </a:lnTo>
                  <a:lnTo>
                    <a:pt x="74" y="384"/>
                  </a:lnTo>
                  <a:lnTo>
                    <a:pt x="90" y="396"/>
                  </a:lnTo>
                  <a:lnTo>
                    <a:pt x="108" y="408"/>
                  </a:lnTo>
                  <a:lnTo>
                    <a:pt x="128" y="418"/>
                  </a:lnTo>
                  <a:lnTo>
                    <a:pt x="148" y="426"/>
                  </a:lnTo>
                  <a:lnTo>
                    <a:pt x="168" y="432"/>
                  </a:lnTo>
                  <a:lnTo>
                    <a:pt x="190" y="436"/>
                  </a:lnTo>
                  <a:lnTo>
                    <a:pt x="212" y="438"/>
                  </a:lnTo>
                  <a:lnTo>
                    <a:pt x="212" y="438"/>
                  </a:lnTo>
                  <a:lnTo>
                    <a:pt x="220" y="438"/>
                  </a:lnTo>
                  <a:lnTo>
                    <a:pt x="220" y="438"/>
                  </a:lnTo>
                  <a:lnTo>
                    <a:pt x="242" y="436"/>
                  </a:lnTo>
                  <a:lnTo>
                    <a:pt x="262" y="434"/>
                  </a:lnTo>
                  <a:lnTo>
                    <a:pt x="284" y="428"/>
                  </a:lnTo>
                  <a:lnTo>
                    <a:pt x="302" y="422"/>
                  </a:lnTo>
                  <a:lnTo>
                    <a:pt x="322" y="412"/>
                  </a:lnTo>
                  <a:lnTo>
                    <a:pt x="340" y="402"/>
                  </a:lnTo>
                  <a:lnTo>
                    <a:pt x="356" y="390"/>
                  </a:lnTo>
                  <a:lnTo>
                    <a:pt x="372" y="376"/>
                  </a:lnTo>
                  <a:lnTo>
                    <a:pt x="386" y="362"/>
                  </a:lnTo>
                  <a:lnTo>
                    <a:pt x="398" y="346"/>
                  </a:lnTo>
                  <a:lnTo>
                    <a:pt x="410" y="328"/>
                  </a:lnTo>
                  <a:lnTo>
                    <a:pt x="420" y="308"/>
                  </a:lnTo>
                  <a:lnTo>
                    <a:pt x="426" y="290"/>
                  </a:lnTo>
                  <a:lnTo>
                    <a:pt x="432" y="268"/>
                  </a:lnTo>
                  <a:lnTo>
                    <a:pt x="436" y="248"/>
                  </a:lnTo>
                  <a:lnTo>
                    <a:pt x="438" y="226"/>
                  </a:lnTo>
                  <a:lnTo>
                    <a:pt x="438" y="226"/>
                  </a:lnTo>
                  <a:lnTo>
                    <a:pt x="438" y="204"/>
                  </a:lnTo>
                  <a:lnTo>
                    <a:pt x="436" y="182"/>
                  </a:lnTo>
                  <a:lnTo>
                    <a:pt x="430" y="160"/>
                  </a:lnTo>
                  <a:lnTo>
                    <a:pt x="424" y="140"/>
                  </a:lnTo>
                  <a:lnTo>
                    <a:pt x="416" y="120"/>
                  </a:lnTo>
                  <a:lnTo>
                    <a:pt x="406" y="102"/>
                  </a:lnTo>
                  <a:lnTo>
                    <a:pt x="394" y="84"/>
                  </a:lnTo>
                  <a:lnTo>
                    <a:pt x="380" y="68"/>
                  </a:lnTo>
                  <a:lnTo>
                    <a:pt x="364" y="54"/>
                  </a:lnTo>
                  <a:lnTo>
                    <a:pt x="348" y="40"/>
                  </a:lnTo>
                  <a:lnTo>
                    <a:pt x="330" y="30"/>
                  </a:lnTo>
                  <a:lnTo>
                    <a:pt x="312" y="20"/>
                  </a:lnTo>
                  <a:lnTo>
                    <a:pt x="292" y="12"/>
                  </a:lnTo>
                  <a:lnTo>
                    <a:pt x="270" y="6"/>
                  </a:lnTo>
                  <a:lnTo>
                    <a:pt x="248" y="2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847B0F6D-91C2-483B-F02B-8BA5987DE73A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32257" y="4279427"/>
              <a:ext cx="248766" cy="154058"/>
            </a:xfrm>
            <a:custGeom>
              <a:avLst/>
              <a:gdLst>
                <a:gd name="T0" fmla="*/ 2 w 394"/>
                <a:gd name="T1" fmla="*/ 66 h 244"/>
                <a:gd name="T2" fmla="*/ 2 w 394"/>
                <a:gd name="T3" fmla="*/ 66 h 244"/>
                <a:gd name="T4" fmla="*/ 0 w 394"/>
                <a:gd name="T5" fmla="*/ 78 h 244"/>
                <a:gd name="T6" fmla="*/ 0 w 394"/>
                <a:gd name="T7" fmla="*/ 88 h 244"/>
                <a:gd name="T8" fmla="*/ 2 w 394"/>
                <a:gd name="T9" fmla="*/ 100 h 244"/>
                <a:gd name="T10" fmla="*/ 6 w 394"/>
                <a:gd name="T11" fmla="*/ 112 h 244"/>
                <a:gd name="T12" fmla="*/ 12 w 394"/>
                <a:gd name="T13" fmla="*/ 124 h 244"/>
                <a:gd name="T14" fmla="*/ 18 w 394"/>
                <a:gd name="T15" fmla="*/ 136 h 244"/>
                <a:gd name="T16" fmla="*/ 28 w 394"/>
                <a:gd name="T17" fmla="*/ 148 h 244"/>
                <a:gd name="T18" fmla="*/ 38 w 394"/>
                <a:gd name="T19" fmla="*/ 158 h 244"/>
                <a:gd name="T20" fmla="*/ 50 w 394"/>
                <a:gd name="T21" fmla="*/ 170 h 244"/>
                <a:gd name="T22" fmla="*/ 62 w 394"/>
                <a:gd name="T23" fmla="*/ 180 h 244"/>
                <a:gd name="T24" fmla="*/ 92 w 394"/>
                <a:gd name="T25" fmla="*/ 200 h 244"/>
                <a:gd name="T26" fmla="*/ 128 w 394"/>
                <a:gd name="T27" fmla="*/ 218 h 244"/>
                <a:gd name="T28" fmla="*/ 166 w 394"/>
                <a:gd name="T29" fmla="*/ 230 h 244"/>
                <a:gd name="T30" fmla="*/ 166 w 394"/>
                <a:gd name="T31" fmla="*/ 230 h 244"/>
                <a:gd name="T32" fmla="*/ 206 w 394"/>
                <a:gd name="T33" fmla="*/ 240 h 244"/>
                <a:gd name="T34" fmla="*/ 244 w 394"/>
                <a:gd name="T35" fmla="*/ 244 h 244"/>
                <a:gd name="T36" fmla="*/ 280 w 394"/>
                <a:gd name="T37" fmla="*/ 244 h 244"/>
                <a:gd name="T38" fmla="*/ 296 w 394"/>
                <a:gd name="T39" fmla="*/ 242 h 244"/>
                <a:gd name="T40" fmla="*/ 312 w 394"/>
                <a:gd name="T41" fmla="*/ 240 h 244"/>
                <a:gd name="T42" fmla="*/ 328 w 394"/>
                <a:gd name="T43" fmla="*/ 236 h 244"/>
                <a:gd name="T44" fmla="*/ 342 w 394"/>
                <a:gd name="T45" fmla="*/ 230 h 244"/>
                <a:gd name="T46" fmla="*/ 354 w 394"/>
                <a:gd name="T47" fmla="*/ 224 h 244"/>
                <a:gd name="T48" fmla="*/ 364 w 394"/>
                <a:gd name="T49" fmla="*/ 216 h 244"/>
                <a:gd name="T50" fmla="*/ 374 w 394"/>
                <a:gd name="T51" fmla="*/ 208 h 244"/>
                <a:gd name="T52" fmla="*/ 382 w 394"/>
                <a:gd name="T53" fmla="*/ 200 h 244"/>
                <a:gd name="T54" fmla="*/ 388 w 394"/>
                <a:gd name="T55" fmla="*/ 190 h 244"/>
                <a:gd name="T56" fmla="*/ 392 w 394"/>
                <a:gd name="T57" fmla="*/ 180 h 244"/>
                <a:gd name="T58" fmla="*/ 392 w 394"/>
                <a:gd name="T59" fmla="*/ 180 h 244"/>
                <a:gd name="T60" fmla="*/ 394 w 394"/>
                <a:gd name="T61" fmla="*/ 168 h 244"/>
                <a:gd name="T62" fmla="*/ 394 w 394"/>
                <a:gd name="T63" fmla="*/ 156 h 244"/>
                <a:gd name="T64" fmla="*/ 392 w 394"/>
                <a:gd name="T65" fmla="*/ 144 h 244"/>
                <a:gd name="T66" fmla="*/ 390 w 394"/>
                <a:gd name="T67" fmla="*/ 132 h 244"/>
                <a:gd name="T68" fmla="*/ 384 w 394"/>
                <a:gd name="T69" fmla="*/ 120 h 244"/>
                <a:gd name="T70" fmla="*/ 376 w 394"/>
                <a:gd name="T71" fmla="*/ 110 h 244"/>
                <a:gd name="T72" fmla="*/ 368 w 394"/>
                <a:gd name="T73" fmla="*/ 98 h 244"/>
                <a:gd name="T74" fmla="*/ 358 w 394"/>
                <a:gd name="T75" fmla="*/ 86 h 244"/>
                <a:gd name="T76" fmla="*/ 346 w 394"/>
                <a:gd name="T77" fmla="*/ 76 h 244"/>
                <a:gd name="T78" fmla="*/ 332 w 394"/>
                <a:gd name="T79" fmla="*/ 64 h 244"/>
                <a:gd name="T80" fmla="*/ 302 w 394"/>
                <a:gd name="T81" fmla="*/ 44 h 244"/>
                <a:gd name="T82" fmla="*/ 268 w 394"/>
                <a:gd name="T83" fmla="*/ 28 h 244"/>
                <a:gd name="T84" fmla="*/ 228 w 394"/>
                <a:gd name="T85" fmla="*/ 14 h 244"/>
                <a:gd name="T86" fmla="*/ 228 w 394"/>
                <a:gd name="T87" fmla="*/ 14 h 244"/>
                <a:gd name="T88" fmla="*/ 190 w 394"/>
                <a:gd name="T89" fmla="*/ 6 h 244"/>
                <a:gd name="T90" fmla="*/ 150 w 394"/>
                <a:gd name="T91" fmla="*/ 0 h 244"/>
                <a:gd name="T92" fmla="*/ 114 w 394"/>
                <a:gd name="T93" fmla="*/ 2 h 244"/>
                <a:gd name="T94" fmla="*/ 98 w 394"/>
                <a:gd name="T95" fmla="*/ 4 h 244"/>
                <a:gd name="T96" fmla="*/ 82 w 394"/>
                <a:gd name="T97" fmla="*/ 6 h 244"/>
                <a:gd name="T98" fmla="*/ 68 w 394"/>
                <a:gd name="T99" fmla="*/ 10 h 244"/>
                <a:gd name="T100" fmla="*/ 54 w 394"/>
                <a:gd name="T101" fmla="*/ 16 h 244"/>
                <a:gd name="T102" fmla="*/ 42 w 394"/>
                <a:gd name="T103" fmla="*/ 22 h 244"/>
                <a:gd name="T104" fmla="*/ 30 w 394"/>
                <a:gd name="T105" fmla="*/ 28 h 244"/>
                <a:gd name="T106" fmla="*/ 20 w 394"/>
                <a:gd name="T107" fmla="*/ 36 h 244"/>
                <a:gd name="T108" fmla="*/ 14 w 394"/>
                <a:gd name="T109" fmla="*/ 46 h 244"/>
                <a:gd name="T110" fmla="*/ 8 w 394"/>
                <a:gd name="T111" fmla="*/ 56 h 244"/>
                <a:gd name="T112" fmla="*/ 2 w 394"/>
                <a:gd name="T113" fmla="*/ 66 h 244"/>
                <a:gd name="T114" fmla="*/ 2 w 394"/>
                <a:gd name="T115" fmla="*/ 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4" h="244">
                  <a:moveTo>
                    <a:pt x="2" y="66"/>
                  </a:moveTo>
                  <a:lnTo>
                    <a:pt x="2" y="66"/>
                  </a:lnTo>
                  <a:lnTo>
                    <a:pt x="0" y="7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6" y="112"/>
                  </a:lnTo>
                  <a:lnTo>
                    <a:pt x="12" y="124"/>
                  </a:lnTo>
                  <a:lnTo>
                    <a:pt x="18" y="136"/>
                  </a:lnTo>
                  <a:lnTo>
                    <a:pt x="28" y="148"/>
                  </a:lnTo>
                  <a:lnTo>
                    <a:pt x="38" y="158"/>
                  </a:lnTo>
                  <a:lnTo>
                    <a:pt x="50" y="170"/>
                  </a:lnTo>
                  <a:lnTo>
                    <a:pt x="62" y="180"/>
                  </a:lnTo>
                  <a:lnTo>
                    <a:pt x="92" y="200"/>
                  </a:lnTo>
                  <a:lnTo>
                    <a:pt x="128" y="218"/>
                  </a:lnTo>
                  <a:lnTo>
                    <a:pt x="166" y="230"/>
                  </a:lnTo>
                  <a:lnTo>
                    <a:pt x="166" y="230"/>
                  </a:lnTo>
                  <a:lnTo>
                    <a:pt x="206" y="240"/>
                  </a:lnTo>
                  <a:lnTo>
                    <a:pt x="244" y="244"/>
                  </a:lnTo>
                  <a:lnTo>
                    <a:pt x="280" y="244"/>
                  </a:lnTo>
                  <a:lnTo>
                    <a:pt x="296" y="242"/>
                  </a:lnTo>
                  <a:lnTo>
                    <a:pt x="312" y="240"/>
                  </a:lnTo>
                  <a:lnTo>
                    <a:pt x="328" y="236"/>
                  </a:lnTo>
                  <a:lnTo>
                    <a:pt x="342" y="230"/>
                  </a:lnTo>
                  <a:lnTo>
                    <a:pt x="354" y="224"/>
                  </a:lnTo>
                  <a:lnTo>
                    <a:pt x="364" y="216"/>
                  </a:lnTo>
                  <a:lnTo>
                    <a:pt x="374" y="208"/>
                  </a:lnTo>
                  <a:lnTo>
                    <a:pt x="382" y="200"/>
                  </a:lnTo>
                  <a:lnTo>
                    <a:pt x="388" y="190"/>
                  </a:lnTo>
                  <a:lnTo>
                    <a:pt x="392" y="180"/>
                  </a:lnTo>
                  <a:lnTo>
                    <a:pt x="392" y="180"/>
                  </a:lnTo>
                  <a:lnTo>
                    <a:pt x="394" y="168"/>
                  </a:lnTo>
                  <a:lnTo>
                    <a:pt x="394" y="156"/>
                  </a:lnTo>
                  <a:lnTo>
                    <a:pt x="392" y="144"/>
                  </a:lnTo>
                  <a:lnTo>
                    <a:pt x="390" y="132"/>
                  </a:lnTo>
                  <a:lnTo>
                    <a:pt x="384" y="120"/>
                  </a:lnTo>
                  <a:lnTo>
                    <a:pt x="376" y="110"/>
                  </a:lnTo>
                  <a:lnTo>
                    <a:pt x="368" y="98"/>
                  </a:lnTo>
                  <a:lnTo>
                    <a:pt x="358" y="86"/>
                  </a:lnTo>
                  <a:lnTo>
                    <a:pt x="346" y="76"/>
                  </a:lnTo>
                  <a:lnTo>
                    <a:pt x="332" y="64"/>
                  </a:lnTo>
                  <a:lnTo>
                    <a:pt x="302" y="44"/>
                  </a:lnTo>
                  <a:lnTo>
                    <a:pt x="268" y="28"/>
                  </a:lnTo>
                  <a:lnTo>
                    <a:pt x="228" y="14"/>
                  </a:lnTo>
                  <a:lnTo>
                    <a:pt x="228" y="14"/>
                  </a:lnTo>
                  <a:lnTo>
                    <a:pt x="190" y="6"/>
                  </a:lnTo>
                  <a:lnTo>
                    <a:pt x="150" y="0"/>
                  </a:lnTo>
                  <a:lnTo>
                    <a:pt x="114" y="2"/>
                  </a:lnTo>
                  <a:lnTo>
                    <a:pt x="98" y="4"/>
                  </a:lnTo>
                  <a:lnTo>
                    <a:pt x="82" y="6"/>
                  </a:lnTo>
                  <a:lnTo>
                    <a:pt x="68" y="10"/>
                  </a:lnTo>
                  <a:lnTo>
                    <a:pt x="54" y="16"/>
                  </a:lnTo>
                  <a:lnTo>
                    <a:pt x="42" y="22"/>
                  </a:lnTo>
                  <a:lnTo>
                    <a:pt x="30" y="28"/>
                  </a:lnTo>
                  <a:lnTo>
                    <a:pt x="20" y="36"/>
                  </a:lnTo>
                  <a:lnTo>
                    <a:pt x="14" y="46"/>
                  </a:lnTo>
                  <a:lnTo>
                    <a:pt x="8" y="56"/>
                  </a:lnTo>
                  <a:lnTo>
                    <a:pt x="2" y="66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034D5D19-E630-8899-7727-0DFB80F6F80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1901127" y="4606713"/>
              <a:ext cx="162897" cy="113649"/>
            </a:xfrm>
            <a:custGeom>
              <a:avLst/>
              <a:gdLst>
                <a:gd name="T0" fmla="*/ 2 w 258"/>
                <a:gd name="T1" fmla="*/ 34 h 180"/>
                <a:gd name="T2" fmla="*/ 2 w 258"/>
                <a:gd name="T3" fmla="*/ 34 h 180"/>
                <a:gd name="T4" fmla="*/ 0 w 258"/>
                <a:gd name="T5" fmla="*/ 42 h 180"/>
                <a:gd name="T6" fmla="*/ 0 w 258"/>
                <a:gd name="T7" fmla="*/ 50 h 180"/>
                <a:gd name="T8" fmla="*/ 0 w 258"/>
                <a:gd name="T9" fmla="*/ 58 h 180"/>
                <a:gd name="T10" fmla="*/ 0 w 258"/>
                <a:gd name="T11" fmla="*/ 66 h 180"/>
                <a:gd name="T12" fmla="*/ 6 w 258"/>
                <a:gd name="T13" fmla="*/ 82 h 180"/>
                <a:gd name="T14" fmla="*/ 18 w 258"/>
                <a:gd name="T15" fmla="*/ 100 h 180"/>
                <a:gd name="T16" fmla="*/ 32 w 258"/>
                <a:gd name="T17" fmla="*/ 118 h 180"/>
                <a:gd name="T18" fmla="*/ 50 w 258"/>
                <a:gd name="T19" fmla="*/ 134 h 180"/>
                <a:gd name="T20" fmla="*/ 72 w 258"/>
                <a:gd name="T21" fmla="*/ 148 h 180"/>
                <a:gd name="T22" fmla="*/ 98 w 258"/>
                <a:gd name="T23" fmla="*/ 160 h 180"/>
                <a:gd name="T24" fmla="*/ 98 w 258"/>
                <a:gd name="T25" fmla="*/ 160 h 180"/>
                <a:gd name="T26" fmla="*/ 124 w 258"/>
                <a:gd name="T27" fmla="*/ 170 h 180"/>
                <a:gd name="T28" fmla="*/ 150 w 258"/>
                <a:gd name="T29" fmla="*/ 178 h 180"/>
                <a:gd name="T30" fmla="*/ 174 w 258"/>
                <a:gd name="T31" fmla="*/ 180 h 180"/>
                <a:gd name="T32" fmla="*/ 196 w 258"/>
                <a:gd name="T33" fmla="*/ 180 h 180"/>
                <a:gd name="T34" fmla="*/ 216 w 258"/>
                <a:gd name="T35" fmla="*/ 178 h 180"/>
                <a:gd name="T36" fmla="*/ 232 w 258"/>
                <a:gd name="T37" fmla="*/ 170 h 180"/>
                <a:gd name="T38" fmla="*/ 240 w 258"/>
                <a:gd name="T39" fmla="*/ 166 h 180"/>
                <a:gd name="T40" fmla="*/ 246 w 258"/>
                <a:gd name="T41" fmla="*/ 160 h 180"/>
                <a:gd name="T42" fmla="*/ 252 w 258"/>
                <a:gd name="T43" fmla="*/ 154 h 180"/>
                <a:gd name="T44" fmla="*/ 256 w 258"/>
                <a:gd name="T45" fmla="*/ 148 h 180"/>
                <a:gd name="T46" fmla="*/ 256 w 258"/>
                <a:gd name="T47" fmla="*/ 148 h 180"/>
                <a:gd name="T48" fmla="*/ 258 w 258"/>
                <a:gd name="T49" fmla="*/ 140 h 180"/>
                <a:gd name="T50" fmla="*/ 258 w 258"/>
                <a:gd name="T51" fmla="*/ 132 h 180"/>
                <a:gd name="T52" fmla="*/ 258 w 258"/>
                <a:gd name="T53" fmla="*/ 124 h 180"/>
                <a:gd name="T54" fmla="*/ 258 w 258"/>
                <a:gd name="T55" fmla="*/ 116 h 180"/>
                <a:gd name="T56" fmla="*/ 252 w 258"/>
                <a:gd name="T57" fmla="*/ 98 h 180"/>
                <a:gd name="T58" fmla="*/ 240 w 258"/>
                <a:gd name="T59" fmla="*/ 82 h 180"/>
                <a:gd name="T60" fmla="*/ 226 w 258"/>
                <a:gd name="T61" fmla="*/ 64 h 180"/>
                <a:gd name="T62" fmla="*/ 208 w 258"/>
                <a:gd name="T63" fmla="*/ 48 h 180"/>
                <a:gd name="T64" fmla="*/ 186 w 258"/>
                <a:gd name="T65" fmla="*/ 34 h 180"/>
                <a:gd name="T66" fmla="*/ 160 w 258"/>
                <a:gd name="T67" fmla="*/ 20 h 180"/>
                <a:gd name="T68" fmla="*/ 160 w 258"/>
                <a:gd name="T69" fmla="*/ 20 h 180"/>
                <a:gd name="T70" fmla="*/ 134 w 258"/>
                <a:gd name="T71" fmla="*/ 10 h 180"/>
                <a:gd name="T72" fmla="*/ 108 w 258"/>
                <a:gd name="T73" fmla="*/ 4 h 180"/>
                <a:gd name="T74" fmla="*/ 84 w 258"/>
                <a:gd name="T75" fmla="*/ 0 h 180"/>
                <a:gd name="T76" fmla="*/ 62 w 258"/>
                <a:gd name="T77" fmla="*/ 2 h 180"/>
                <a:gd name="T78" fmla="*/ 42 w 258"/>
                <a:gd name="T79" fmla="*/ 4 h 180"/>
                <a:gd name="T80" fmla="*/ 26 w 258"/>
                <a:gd name="T81" fmla="*/ 12 h 180"/>
                <a:gd name="T82" fmla="*/ 18 w 258"/>
                <a:gd name="T83" fmla="*/ 16 h 180"/>
                <a:gd name="T84" fmla="*/ 12 w 258"/>
                <a:gd name="T85" fmla="*/ 22 h 180"/>
                <a:gd name="T86" fmla="*/ 6 w 258"/>
                <a:gd name="T87" fmla="*/ 28 h 180"/>
                <a:gd name="T88" fmla="*/ 2 w 258"/>
                <a:gd name="T89" fmla="*/ 34 h 180"/>
                <a:gd name="T90" fmla="*/ 2 w 258"/>
                <a:gd name="T91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8" h="180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6" y="82"/>
                  </a:lnTo>
                  <a:lnTo>
                    <a:pt x="18" y="100"/>
                  </a:lnTo>
                  <a:lnTo>
                    <a:pt x="32" y="118"/>
                  </a:lnTo>
                  <a:lnTo>
                    <a:pt x="50" y="134"/>
                  </a:lnTo>
                  <a:lnTo>
                    <a:pt x="72" y="148"/>
                  </a:lnTo>
                  <a:lnTo>
                    <a:pt x="98" y="160"/>
                  </a:lnTo>
                  <a:lnTo>
                    <a:pt x="98" y="160"/>
                  </a:lnTo>
                  <a:lnTo>
                    <a:pt x="124" y="170"/>
                  </a:lnTo>
                  <a:lnTo>
                    <a:pt x="150" y="178"/>
                  </a:lnTo>
                  <a:lnTo>
                    <a:pt x="174" y="180"/>
                  </a:lnTo>
                  <a:lnTo>
                    <a:pt x="196" y="180"/>
                  </a:lnTo>
                  <a:lnTo>
                    <a:pt x="216" y="178"/>
                  </a:lnTo>
                  <a:lnTo>
                    <a:pt x="232" y="170"/>
                  </a:lnTo>
                  <a:lnTo>
                    <a:pt x="240" y="166"/>
                  </a:lnTo>
                  <a:lnTo>
                    <a:pt x="246" y="160"/>
                  </a:lnTo>
                  <a:lnTo>
                    <a:pt x="252" y="154"/>
                  </a:lnTo>
                  <a:lnTo>
                    <a:pt x="256" y="148"/>
                  </a:lnTo>
                  <a:lnTo>
                    <a:pt x="256" y="148"/>
                  </a:lnTo>
                  <a:lnTo>
                    <a:pt x="258" y="140"/>
                  </a:lnTo>
                  <a:lnTo>
                    <a:pt x="258" y="132"/>
                  </a:lnTo>
                  <a:lnTo>
                    <a:pt x="258" y="124"/>
                  </a:lnTo>
                  <a:lnTo>
                    <a:pt x="258" y="116"/>
                  </a:lnTo>
                  <a:lnTo>
                    <a:pt x="252" y="98"/>
                  </a:lnTo>
                  <a:lnTo>
                    <a:pt x="240" y="82"/>
                  </a:lnTo>
                  <a:lnTo>
                    <a:pt x="226" y="64"/>
                  </a:lnTo>
                  <a:lnTo>
                    <a:pt x="208" y="48"/>
                  </a:lnTo>
                  <a:lnTo>
                    <a:pt x="186" y="34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34" y="10"/>
                  </a:lnTo>
                  <a:lnTo>
                    <a:pt x="108" y="4"/>
                  </a:lnTo>
                  <a:lnTo>
                    <a:pt x="84" y="0"/>
                  </a:lnTo>
                  <a:lnTo>
                    <a:pt x="62" y="2"/>
                  </a:lnTo>
                  <a:lnTo>
                    <a:pt x="42" y="4"/>
                  </a:lnTo>
                  <a:lnTo>
                    <a:pt x="26" y="12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28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26">
              <a:extLst>
                <a:ext uri="{FF2B5EF4-FFF2-40B4-BE49-F238E27FC236}">
                  <a16:creationId xmlns:a16="http://schemas.microsoft.com/office/drawing/2014/main" id="{A15D5D9F-202F-9D15-9AEF-2E63019BDDC0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31905" y="5324283"/>
              <a:ext cx="445758" cy="419240"/>
            </a:xfrm>
            <a:custGeom>
              <a:avLst/>
              <a:gdLst>
                <a:gd name="T0" fmla="*/ 472 w 706"/>
                <a:gd name="T1" fmla="*/ 656 h 664"/>
                <a:gd name="T2" fmla="*/ 520 w 706"/>
                <a:gd name="T3" fmla="*/ 650 h 664"/>
                <a:gd name="T4" fmla="*/ 566 w 706"/>
                <a:gd name="T5" fmla="*/ 634 h 664"/>
                <a:gd name="T6" fmla="*/ 606 w 706"/>
                <a:gd name="T7" fmla="*/ 612 h 664"/>
                <a:gd name="T8" fmla="*/ 642 w 706"/>
                <a:gd name="T9" fmla="*/ 580 h 664"/>
                <a:gd name="T10" fmla="*/ 658 w 706"/>
                <a:gd name="T11" fmla="*/ 562 h 664"/>
                <a:gd name="T12" fmla="*/ 682 w 706"/>
                <a:gd name="T13" fmla="*/ 520 h 664"/>
                <a:gd name="T14" fmla="*/ 698 w 706"/>
                <a:gd name="T15" fmla="*/ 476 h 664"/>
                <a:gd name="T16" fmla="*/ 706 w 706"/>
                <a:gd name="T17" fmla="*/ 430 h 664"/>
                <a:gd name="T18" fmla="*/ 706 w 706"/>
                <a:gd name="T19" fmla="*/ 406 h 664"/>
                <a:gd name="T20" fmla="*/ 698 w 706"/>
                <a:gd name="T21" fmla="*/ 324 h 664"/>
                <a:gd name="T22" fmla="*/ 676 w 706"/>
                <a:gd name="T23" fmla="*/ 244 h 664"/>
                <a:gd name="T24" fmla="*/ 640 w 706"/>
                <a:gd name="T25" fmla="*/ 168 h 664"/>
                <a:gd name="T26" fmla="*/ 616 w 706"/>
                <a:gd name="T27" fmla="*/ 134 h 664"/>
                <a:gd name="T28" fmla="*/ 588 w 706"/>
                <a:gd name="T29" fmla="*/ 104 h 664"/>
                <a:gd name="T30" fmla="*/ 570 w 706"/>
                <a:gd name="T31" fmla="*/ 88 h 664"/>
                <a:gd name="T32" fmla="*/ 534 w 706"/>
                <a:gd name="T33" fmla="*/ 58 h 664"/>
                <a:gd name="T34" fmla="*/ 498 w 706"/>
                <a:gd name="T35" fmla="*/ 36 h 664"/>
                <a:gd name="T36" fmla="*/ 460 w 706"/>
                <a:gd name="T37" fmla="*/ 18 h 664"/>
                <a:gd name="T38" fmla="*/ 420 w 706"/>
                <a:gd name="T39" fmla="*/ 8 h 664"/>
                <a:gd name="T40" fmla="*/ 382 w 706"/>
                <a:gd name="T41" fmla="*/ 2 h 664"/>
                <a:gd name="T42" fmla="*/ 342 w 706"/>
                <a:gd name="T43" fmla="*/ 0 h 664"/>
                <a:gd name="T44" fmla="*/ 304 w 706"/>
                <a:gd name="T45" fmla="*/ 4 h 664"/>
                <a:gd name="T46" fmla="*/ 266 w 706"/>
                <a:gd name="T47" fmla="*/ 14 h 664"/>
                <a:gd name="T48" fmla="*/ 228 w 706"/>
                <a:gd name="T49" fmla="*/ 30 h 664"/>
                <a:gd name="T50" fmla="*/ 192 w 706"/>
                <a:gd name="T51" fmla="*/ 50 h 664"/>
                <a:gd name="T52" fmla="*/ 158 w 706"/>
                <a:gd name="T53" fmla="*/ 76 h 664"/>
                <a:gd name="T54" fmla="*/ 126 w 706"/>
                <a:gd name="T55" fmla="*/ 108 h 664"/>
                <a:gd name="T56" fmla="*/ 96 w 706"/>
                <a:gd name="T57" fmla="*/ 144 h 664"/>
                <a:gd name="T58" fmla="*/ 68 w 706"/>
                <a:gd name="T59" fmla="*/ 184 h 664"/>
                <a:gd name="T60" fmla="*/ 44 w 706"/>
                <a:gd name="T61" fmla="*/ 230 h 664"/>
                <a:gd name="T62" fmla="*/ 32 w 706"/>
                <a:gd name="T63" fmla="*/ 256 h 664"/>
                <a:gd name="T64" fmla="*/ 10 w 706"/>
                <a:gd name="T65" fmla="*/ 316 h 664"/>
                <a:gd name="T66" fmla="*/ 0 w 706"/>
                <a:gd name="T67" fmla="*/ 370 h 664"/>
                <a:gd name="T68" fmla="*/ 0 w 706"/>
                <a:gd name="T69" fmla="*/ 416 h 664"/>
                <a:gd name="T70" fmla="*/ 6 w 706"/>
                <a:gd name="T71" fmla="*/ 456 h 664"/>
                <a:gd name="T72" fmla="*/ 18 w 706"/>
                <a:gd name="T73" fmla="*/ 490 h 664"/>
                <a:gd name="T74" fmla="*/ 46 w 706"/>
                <a:gd name="T75" fmla="*/ 540 h 664"/>
                <a:gd name="T76" fmla="*/ 62 w 706"/>
                <a:gd name="T77" fmla="*/ 556 h 664"/>
                <a:gd name="T78" fmla="*/ 112 w 706"/>
                <a:gd name="T79" fmla="*/ 598 h 664"/>
                <a:gd name="T80" fmla="*/ 168 w 706"/>
                <a:gd name="T81" fmla="*/ 624 h 664"/>
                <a:gd name="T82" fmla="*/ 230 w 706"/>
                <a:gd name="T83" fmla="*/ 640 h 664"/>
                <a:gd name="T84" fmla="*/ 294 w 706"/>
                <a:gd name="T85" fmla="*/ 656 h 664"/>
                <a:gd name="T86" fmla="*/ 366 w 706"/>
                <a:gd name="T87" fmla="*/ 664 h 664"/>
                <a:gd name="T88" fmla="*/ 454 w 706"/>
                <a:gd name="T89" fmla="*/ 658 h 664"/>
                <a:gd name="T90" fmla="*/ 472 w 706"/>
                <a:gd name="T91" fmla="*/ 656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6" h="664">
                  <a:moveTo>
                    <a:pt x="472" y="656"/>
                  </a:moveTo>
                  <a:lnTo>
                    <a:pt x="472" y="656"/>
                  </a:lnTo>
                  <a:lnTo>
                    <a:pt x="496" y="654"/>
                  </a:lnTo>
                  <a:lnTo>
                    <a:pt x="520" y="650"/>
                  </a:lnTo>
                  <a:lnTo>
                    <a:pt x="544" y="644"/>
                  </a:lnTo>
                  <a:lnTo>
                    <a:pt x="566" y="634"/>
                  </a:lnTo>
                  <a:lnTo>
                    <a:pt x="586" y="624"/>
                  </a:lnTo>
                  <a:lnTo>
                    <a:pt x="606" y="612"/>
                  </a:lnTo>
                  <a:lnTo>
                    <a:pt x="624" y="596"/>
                  </a:lnTo>
                  <a:lnTo>
                    <a:pt x="642" y="580"/>
                  </a:lnTo>
                  <a:lnTo>
                    <a:pt x="642" y="580"/>
                  </a:lnTo>
                  <a:lnTo>
                    <a:pt x="658" y="562"/>
                  </a:lnTo>
                  <a:lnTo>
                    <a:pt x="670" y="542"/>
                  </a:lnTo>
                  <a:lnTo>
                    <a:pt x="682" y="520"/>
                  </a:lnTo>
                  <a:lnTo>
                    <a:pt x="692" y="498"/>
                  </a:lnTo>
                  <a:lnTo>
                    <a:pt x="698" y="476"/>
                  </a:lnTo>
                  <a:lnTo>
                    <a:pt x="704" y="454"/>
                  </a:lnTo>
                  <a:lnTo>
                    <a:pt x="706" y="430"/>
                  </a:lnTo>
                  <a:lnTo>
                    <a:pt x="706" y="406"/>
                  </a:lnTo>
                  <a:lnTo>
                    <a:pt x="706" y="406"/>
                  </a:lnTo>
                  <a:lnTo>
                    <a:pt x="704" y="364"/>
                  </a:lnTo>
                  <a:lnTo>
                    <a:pt x="698" y="324"/>
                  </a:lnTo>
                  <a:lnTo>
                    <a:pt x="688" y="282"/>
                  </a:lnTo>
                  <a:lnTo>
                    <a:pt x="676" y="244"/>
                  </a:lnTo>
                  <a:lnTo>
                    <a:pt x="660" y="204"/>
                  </a:lnTo>
                  <a:lnTo>
                    <a:pt x="640" y="168"/>
                  </a:lnTo>
                  <a:lnTo>
                    <a:pt x="628" y="152"/>
                  </a:lnTo>
                  <a:lnTo>
                    <a:pt x="616" y="134"/>
                  </a:lnTo>
                  <a:lnTo>
                    <a:pt x="602" y="118"/>
                  </a:lnTo>
                  <a:lnTo>
                    <a:pt x="588" y="104"/>
                  </a:lnTo>
                  <a:lnTo>
                    <a:pt x="588" y="104"/>
                  </a:lnTo>
                  <a:lnTo>
                    <a:pt x="570" y="88"/>
                  </a:lnTo>
                  <a:lnTo>
                    <a:pt x="552" y="72"/>
                  </a:lnTo>
                  <a:lnTo>
                    <a:pt x="534" y="58"/>
                  </a:lnTo>
                  <a:lnTo>
                    <a:pt x="516" y="46"/>
                  </a:lnTo>
                  <a:lnTo>
                    <a:pt x="498" y="36"/>
                  </a:lnTo>
                  <a:lnTo>
                    <a:pt x="478" y="26"/>
                  </a:lnTo>
                  <a:lnTo>
                    <a:pt x="460" y="18"/>
                  </a:lnTo>
                  <a:lnTo>
                    <a:pt x="440" y="12"/>
                  </a:lnTo>
                  <a:lnTo>
                    <a:pt x="420" y="8"/>
                  </a:lnTo>
                  <a:lnTo>
                    <a:pt x="402" y="4"/>
                  </a:lnTo>
                  <a:lnTo>
                    <a:pt x="382" y="2"/>
                  </a:lnTo>
                  <a:lnTo>
                    <a:pt x="362" y="0"/>
                  </a:lnTo>
                  <a:lnTo>
                    <a:pt x="342" y="0"/>
                  </a:lnTo>
                  <a:lnTo>
                    <a:pt x="324" y="2"/>
                  </a:lnTo>
                  <a:lnTo>
                    <a:pt x="304" y="4"/>
                  </a:lnTo>
                  <a:lnTo>
                    <a:pt x="284" y="10"/>
                  </a:lnTo>
                  <a:lnTo>
                    <a:pt x="266" y="14"/>
                  </a:lnTo>
                  <a:lnTo>
                    <a:pt x="248" y="22"/>
                  </a:lnTo>
                  <a:lnTo>
                    <a:pt x="228" y="30"/>
                  </a:lnTo>
                  <a:lnTo>
                    <a:pt x="210" y="40"/>
                  </a:lnTo>
                  <a:lnTo>
                    <a:pt x="192" y="50"/>
                  </a:lnTo>
                  <a:lnTo>
                    <a:pt x="176" y="62"/>
                  </a:lnTo>
                  <a:lnTo>
                    <a:pt x="158" y="76"/>
                  </a:lnTo>
                  <a:lnTo>
                    <a:pt x="142" y="92"/>
                  </a:lnTo>
                  <a:lnTo>
                    <a:pt x="126" y="108"/>
                  </a:lnTo>
                  <a:lnTo>
                    <a:pt x="110" y="124"/>
                  </a:lnTo>
                  <a:lnTo>
                    <a:pt x="96" y="144"/>
                  </a:lnTo>
                  <a:lnTo>
                    <a:pt x="82" y="164"/>
                  </a:lnTo>
                  <a:lnTo>
                    <a:pt x="68" y="184"/>
                  </a:lnTo>
                  <a:lnTo>
                    <a:pt x="56" y="208"/>
                  </a:lnTo>
                  <a:lnTo>
                    <a:pt x="44" y="230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0" y="288"/>
                  </a:lnTo>
                  <a:lnTo>
                    <a:pt x="10" y="316"/>
                  </a:lnTo>
                  <a:lnTo>
                    <a:pt x="4" y="344"/>
                  </a:lnTo>
                  <a:lnTo>
                    <a:pt x="0" y="370"/>
                  </a:lnTo>
                  <a:lnTo>
                    <a:pt x="0" y="394"/>
                  </a:lnTo>
                  <a:lnTo>
                    <a:pt x="0" y="416"/>
                  </a:lnTo>
                  <a:lnTo>
                    <a:pt x="2" y="438"/>
                  </a:lnTo>
                  <a:lnTo>
                    <a:pt x="6" y="456"/>
                  </a:lnTo>
                  <a:lnTo>
                    <a:pt x="12" y="474"/>
                  </a:lnTo>
                  <a:lnTo>
                    <a:pt x="18" y="490"/>
                  </a:lnTo>
                  <a:lnTo>
                    <a:pt x="32" y="518"/>
                  </a:lnTo>
                  <a:lnTo>
                    <a:pt x="46" y="540"/>
                  </a:lnTo>
                  <a:lnTo>
                    <a:pt x="62" y="556"/>
                  </a:lnTo>
                  <a:lnTo>
                    <a:pt x="62" y="556"/>
                  </a:lnTo>
                  <a:lnTo>
                    <a:pt x="86" y="580"/>
                  </a:lnTo>
                  <a:lnTo>
                    <a:pt x="112" y="598"/>
                  </a:lnTo>
                  <a:lnTo>
                    <a:pt x="138" y="612"/>
                  </a:lnTo>
                  <a:lnTo>
                    <a:pt x="168" y="624"/>
                  </a:lnTo>
                  <a:lnTo>
                    <a:pt x="198" y="634"/>
                  </a:lnTo>
                  <a:lnTo>
                    <a:pt x="230" y="640"/>
                  </a:lnTo>
                  <a:lnTo>
                    <a:pt x="294" y="656"/>
                  </a:lnTo>
                  <a:lnTo>
                    <a:pt x="294" y="656"/>
                  </a:lnTo>
                  <a:lnTo>
                    <a:pt x="332" y="662"/>
                  </a:lnTo>
                  <a:lnTo>
                    <a:pt x="366" y="664"/>
                  </a:lnTo>
                  <a:lnTo>
                    <a:pt x="406" y="662"/>
                  </a:lnTo>
                  <a:lnTo>
                    <a:pt x="454" y="658"/>
                  </a:lnTo>
                  <a:lnTo>
                    <a:pt x="454" y="658"/>
                  </a:lnTo>
                  <a:lnTo>
                    <a:pt x="472" y="656"/>
                  </a:lnTo>
                  <a:lnTo>
                    <a:pt x="472" y="65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6416D406-53ED-8828-3843-DCBB41505E62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068025" y="5039231"/>
              <a:ext cx="279072" cy="151532"/>
            </a:xfrm>
            <a:custGeom>
              <a:avLst/>
              <a:gdLst>
                <a:gd name="T0" fmla="*/ 192 w 442"/>
                <a:gd name="T1" fmla="*/ 240 h 240"/>
                <a:gd name="T2" fmla="*/ 192 w 442"/>
                <a:gd name="T3" fmla="*/ 240 h 240"/>
                <a:gd name="T4" fmla="*/ 166 w 442"/>
                <a:gd name="T5" fmla="*/ 240 h 240"/>
                <a:gd name="T6" fmla="*/ 138 w 442"/>
                <a:gd name="T7" fmla="*/ 240 h 240"/>
                <a:gd name="T8" fmla="*/ 108 w 442"/>
                <a:gd name="T9" fmla="*/ 234 h 240"/>
                <a:gd name="T10" fmla="*/ 78 w 442"/>
                <a:gd name="T11" fmla="*/ 226 h 240"/>
                <a:gd name="T12" fmla="*/ 62 w 442"/>
                <a:gd name="T13" fmla="*/ 222 h 240"/>
                <a:gd name="T14" fmla="*/ 50 w 442"/>
                <a:gd name="T15" fmla="*/ 214 h 240"/>
                <a:gd name="T16" fmla="*/ 38 w 442"/>
                <a:gd name="T17" fmla="*/ 206 h 240"/>
                <a:gd name="T18" fmla="*/ 26 w 442"/>
                <a:gd name="T19" fmla="*/ 198 h 240"/>
                <a:gd name="T20" fmla="*/ 16 w 442"/>
                <a:gd name="T21" fmla="*/ 186 h 240"/>
                <a:gd name="T22" fmla="*/ 10 w 442"/>
                <a:gd name="T23" fmla="*/ 174 h 240"/>
                <a:gd name="T24" fmla="*/ 4 w 442"/>
                <a:gd name="T25" fmla="*/ 160 h 240"/>
                <a:gd name="T26" fmla="*/ 0 w 442"/>
                <a:gd name="T27" fmla="*/ 146 h 240"/>
                <a:gd name="T28" fmla="*/ 0 w 442"/>
                <a:gd name="T29" fmla="*/ 146 h 240"/>
                <a:gd name="T30" fmla="*/ 0 w 442"/>
                <a:gd name="T31" fmla="*/ 134 h 240"/>
                <a:gd name="T32" fmla="*/ 4 w 442"/>
                <a:gd name="T33" fmla="*/ 122 h 240"/>
                <a:gd name="T34" fmla="*/ 8 w 442"/>
                <a:gd name="T35" fmla="*/ 112 h 240"/>
                <a:gd name="T36" fmla="*/ 16 w 442"/>
                <a:gd name="T37" fmla="*/ 104 h 240"/>
                <a:gd name="T38" fmla="*/ 28 w 442"/>
                <a:gd name="T39" fmla="*/ 96 h 240"/>
                <a:gd name="T40" fmla="*/ 42 w 442"/>
                <a:gd name="T41" fmla="*/ 88 h 240"/>
                <a:gd name="T42" fmla="*/ 58 w 442"/>
                <a:gd name="T43" fmla="*/ 80 h 240"/>
                <a:gd name="T44" fmla="*/ 76 w 442"/>
                <a:gd name="T45" fmla="*/ 72 h 240"/>
                <a:gd name="T46" fmla="*/ 122 w 442"/>
                <a:gd name="T47" fmla="*/ 58 h 240"/>
                <a:gd name="T48" fmla="*/ 178 w 442"/>
                <a:gd name="T49" fmla="*/ 42 h 240"/>
                <a:gd name="T50" fmla="*/ 320 w 442"/>
                <a:gd name="T51" fmla="*/ 4 h 240"/>
                <a:gd name="T52" fmla="*/ 320 w 442"/>
                <a:gd name="T53" fmla="*/ 4 h 240"/>
                <a:gd name="T54" fmla="*/ 340 w 442"/>
                <a:gd name="T55" fmla="*/ 0 h 240"/>
                <a:gd name="T56" fmla="*/ 358 w 442"/>
                <a:gd name="T57" fmla="*/ 0 h 240"/>
                <a:gd name="T58" fmla="*/ 378 w 442"/>
                <a:gd name="T59" fmla="*/ 2 h 240"/>
                <a:gd name="T60" fmla="*/ 396 w 442"/>
                <a:gd name="T61" fmla="*/ 6 h 240"/>
                <a:gd name="T62" fmla="*/ 412 w 442"/>
                <a:gd name="T63" fmla="*/ 14 h 240"/>
                <a:gd name="T64" fmla="*/ 420 w 442"/>
                <a:gd name="T65" fmla="*/ 20 h 240"/>
                <a:gd name="T66" fmla="*/ 426 w 442"/>
                <a:gd name="T67" fmla="*/ 26 h 240"/>
                <a:gd name="T68" fmla="*/ 432 w 442"/>
                <a:gd name="T69" fmla="*/ 32 h 240"/>
                <a:gd name="T70" fmla="*/ 436 w 442"/>
                <a:gd name="T71" fmla="*/ 40 h 240"/>
                <a:gd name="T72" fmla="*/ 440 w 442"/>
                <a:gd name="T73" fmla="*/ 50 h 240"/>
                <a:gd name="T74" fmla="*/ 442 w 442"/>
                <a:gd name="T75" fmla="*/ 60 h 240"/>
                <a:gd name="T76" fmla="*/ 442 w 442"/>
                <a:gd name="T77" fmla="*/ 60 h 240"/>
                <a:gd name="T78" fmla="*/ 442 w 442"/>
                <a:gd name="T79" fmla="*/ 72 h 240"/>
                <a:gd name="T80" fmla="*/ 442 w 442"/>
                <a:gd name="T81" fmla="*/ 84 h 240"/>
                <a:gd name="T82" fmla="*/ 440 w 442"/>
                <a:gd name="T83" fmla="*/ 98 h 240"/>
                <a:gd name="T84" fmla="*/ 438 w 442"/>
                <a:gd name="T85" fmla="*/ 110 h 240"/>
                <a:gd name="T86" fmla="*/ 432 w 442"/>
                <a:gd name="T87" fmla="*/ 124 h 240"/>
                <a:gd name="T88" fmla="*/ 424 w 442"/>
                <a:gd name="T89" fmla="*/ 140 h 240"/>
                <a:gd name="T90" fmla="*/ 414 w 442"/>
                <a:gd name="T91" fmla="*/ 154 h 240"/>
                <a:gd name="T92" fmla="*/ 402 w 442"/>
                <a:gd name="T93" fmla="*/ 168 h 240"/>
                <a:gd name="T94" fmla="*/ 388 w 442"/>
                <a:gd name="T95" fmla="*/ 180 h 240"/>
                <a:gd name="T96" fmla="*/ 370 w 442"/>
                <a:gd name="T97" fmla="*/ 192 h 240"/>
                <a:gd name="T98" fmla="*/ 348 w 442"/>
                <a:gd name="T99" fmla="*/ 204 h 240"/>
                <a:gd name="T100" fmla="*/ 324 w 442"/>
                <a:gd name="T101" fmla="*/ 214 h 240"/>
                <a:gd name="T102" fmla="*/ 298 w 442"/>
                <a:gd name="T103" fmla="*/ 224 h 240"/>
                <a:gd name="T104" fmla="*/ 266 w 442"/>
                <a:gd name="T105" fmla="*/ 232 h 240"/>
                <a:gd name="T106" fmla="*/ 232 w 442"/>
                <a:gd name="T107" fmla="*/ 236 h 240"/>
                <a:gd name="T108" fmla="*/ 192 w 442"/>
                <a:gd name="T109" fmla="*/ 240 h 240"/>
                <a:gd name="T110" fmla="*/ 192 w 442"/>
                <a:gd name="T1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2" h="240">
                  <a:moveTo>
                    <a:pt x="192" y="240"/>
                  </a:moveTo>
                  <a:lnTo>
                    <a:pt x="192" y="240"/>
                  </a:lnTo>
                  <a:lnTo>
                    <a:pt x="166" y="240"/>
                  </a:lnTo>
                  <a:lnTo>
                    <a:pt x="138" y="240"/>
                  </a:lnTo>
                  <a:lnTo>
                    <a:pt x="108" y="234"/>
                  </a:lnTo>
                  <a:lnTo>
                    <a:pt x="78" y="226"/>
                  </a:lnTo>
                  <a:lnTo>
                    <a:pt x="62" y="222"/>
                  </a:lnTo>
                  <a:lnTo>
                    <a:pt x="50" y="214"/>
                  </a:lnTo>
                  <a:lnTo>
                    <a:pt x="38" y="206"/>
                  </a:lnTo>
                  <a:lnTo>
                    <a:pt x="26" y="198"/>
                  </a:lnTo>
                  <a:lnTo>
                    <a:pt x="16" y="186"/>
                  </a:lnTo>
                  <a:lnTo>
                    <a:pt x="10" y="174"/>
                  </a:lnTo>
                  <a:lnTo>
                    <a:pt x="4" y="160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34"/>
                  </a:lnTo>
                  <a:lnTo>
                    <a:pt x="4" y="122"/>
                  </a:lnTo>
                  <a:lnTo>
                    <a:pt x="8" y="112"/>
                  </a:lnTo>
                  <a:lnTo>
                    <a:pt x="16" y="104"/>
                  </a:lnTo>
                  <a:lnTo>
                    <a:pt x="28" y="96"/>
                  </a:lnTo>
                  <a:lnTo>
                    <a:pt x="42" y="88"/>
                  </a:lnTo>
                  <a:lnTo>
                    <a:pt x="58" y="80"/>
                  </a:lnTo>
                  <a:lnTo>
                    <a:pt x="76" y="72"/>
                  </a:lnTo>
                  <a:lnTo>
                    <a:pt x="122" y="58"/>
                  </a:lnTo>
                  <a:lnTo>
                    <a:pt x="178" y="42"/>
                  </a:lnTo>
                  <a:lnTo>
                    <a:pt x="320" y="4"/>
                  </a:lnTo>
                  <a:lnTo>
                    <a:pt x="320" y="4"/>
                  </a:lnTo>
                  <a:lnTo>
                    <a:pt x="340" y="0"/>
                  </a:lnTo>
                  <a:lnTo>
                    <a:pt x="358" y="0"/>
                  </a:lnTo>
                  <a:lnTo>
                    <a:pt x="378" y="2"/>
                  </a:lnTo>
                  <a:lnTo>
                    <a:pt x="396" y="6"/>
                  </a:lnTo>
                  <a:lnTo>
                    <a:pt x="412" y="14"/>
                  </a:lnTo>
                  <a:lnTo>
                    <a:pt x="420" y="20"/>
                  </a:lnTo>
                  <a:lnTo>
                    <a:pt x="426" y="26"/>
                  </a:lnTo>
                  <a:lnTo>
                    <a:pt x="432" y="32"/>
                  </a:lnTo>
                  <a:lnTo>
                    <a:pt x="436" y="40"/>
                  </a:lnTo>
                  <a:lnTo>
                    <a:pt x="440" y="50"/>
                  </a:lnTo>
                  <a:lnTo>
                    <a:pt x="442" y="60"/>
                  </a:lnTo>
                  <a:lnTo>
                    <a:pt x="442" y="60"/>
                  </a:lnTo>
                  <a:lnTo>
                    <a:pt x="442" y="72"/>
                  </a:lnTo>
                  <a:lnTo>
                    <a:pt x="442" y="84"/>
                  </a:lnTo>
                  <a:lnTo>
                    <a:pt x="440" y="98"/>
                  </a:lnTo>
                  <a:lnTo>
                    <a:pt x="438" y="110"/>
                  </a:lnTo>
                  <a:lnTo>
                    <a:pt x="432" y="124"/>
                  </a:lnTo>
                  <a:lnTo>
                    <a:pt x="424" y="140"/>
                  </a:lnTo>
                  <a:lnTo>
                    <a:pt x="414" y="154"/>
                  </a:lnTo>
                  <a:lnTo>
                    <a:pt x="402" y="168"/>
                  </a:lnTo>
                  <a:lnTo>
                    <a:pt x="388" y="180"/>
                  </a:lnTo>
                  <a:lnTo>
                    <a:pt x="370" y="192"/>
                  </a:lnTo>
                  <a:lnTo>
                    <a:pt x="348" y="204"/>
                  </a:lnTo>
                  <a:lnTo>
                    <a:pt x="324" y="214"/>
                  </a:lnTo>
                  <a:lnTo>
                    <a:pt x="298" y="224"/>
                  </a:lnTo>
                  <a:lnTo>
                    <a:pt x="266" y="232"/>
                  </a:lnTo>
                  <a:lnTo>
                    <a:pt x="232" y="236"/>
                  </a:lnTo>
                  <a:lnTo>
                    <a:pt x="192" y="240"/>
                  </a:lnTo>
                  <a:lnTo>
                    <a:pt x="192" y="2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918D8884-BC75-E12F-F1EC-EB4B6D39ADF8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109987" y="5073614"/>
              <a:ext cx="78292" cy="79554"/>
            </a:xfrm>
            <a:custGeom>
              <a:avLst/>
              <a:gdLst>
                <a:gd name="T0" fmla="*/ 4 w 124"/>
                <a:gd name="T1" fmla="*/ 32 h 126"/>
                <a:gd name="T2" fmla="*/ 4 w 124"/>
                <a:gd name="T3" fmla="*/ 32 h 126"/>
                <a:gd name="T4" fmla="*/ 2 w 124"/>
                <a:gd name="T5" fmla="*/ 46 h 126"/>
                <a:gd name="T6" fmla="*/ 0 w 124"/>
                <a:gd name="T7" fmla="*/ 60 h 126"/>
                <a:gd name="T8" fmla="*/ 2 w 124"/>
                <a:gd name="T9" fmla="*/ 78 h 126"/>
                <a:gd name="T10" fmla="*/ 4 w 124"/>
                <a:gd name="T11" fmla="*/ 94 h 126"/>
                <a:gd name="T12" fmla="*/ 8 w 124"/>
                <a:gd name="T13" fmla="*/ 102 h 126"/>
                <a:gd name="T14" fmla="*/ 12 w 124"/>
                <a:gd name="T15" fmla="*/ 108 h 126"/>
                <a:gd name="T16" fmla="*/ 18 w 124"/>
                <a:gd name="T17" fmla="*/ 116 h 126"/>
                <a:gd name="T18" fmla="*/ 24 w 124"/>
                <a:gd name="T19" fmla="*/ 120 h 126"/>
                <a:gd name="T20" fmla="*/ 34 w 124"/>
                <a:gd name="T21" fmla="*/ 124 h 126"/>
                <a:gd name="T22" fmla="*/ 44 w 124"/>
                <a:gd name="T23" fmla="*/ 126 h 126"/>
                <a:gd name="T24" fmla="*/ 44 w 124"/>
                <a:gd name="T25" fmla="*/ 126 h 126"/>
                <a:gd name="T26" fmla="*/ 66 w 124"/>
                <a:gd name="T27" fmla="*/ 126 h 126"/>
                <a:gd name="T28" fmla="*/ 84 w 124"/>
                <a:gd name="T29" fmla="*/ 122 h 126"/>
                <a:gd name="T30" fmla="*/ 98 w 124"/>
                <a:gd name="T31" fmla="*/ 116 h 126"/>
                <a:gd name="T32" fmla="*/ 108 w 124"/>
                <a:gd name="T33" fmla="*/ 106 h 126"/>
                <a:gd name="T34" fmla="*/ 116 w 124"/>
                <a:gd name="T35" fmla="*/ 96 h 126"/>
                <a:gd name="T36" fmla="*/ 120 w 124"/>
                <a:gd name="T37" fmla="*/ 84 h 126"/>
                <a:gd name="T38" fmla="*/ 124 w 124"/>
                <a:gd name="T39" fmla="*/ 70 h 126"/>
                <a:gd name="T40" fmla="*/ 124 w 124"/>
                <a:gd name="T41" fmla="*/ 58 h 126"/>
                <a:gd name="T42" fmla="*/ 124 w 124"/>
                <a:gd name="T43" fmla="*/ 58 h 126"/>
                <a:gd name="T44" fmla="*/ 118 w 124"/>
                <a:gd name="T45" fmla="*/ 0 h 126"/>
                <a:gd name="T46" fmla="*/ 118 w 124"/>
                <a:gd name="T47" fmla="*/ 0 h 126"/>
                <a:gd name="T48" fmla="*/ 62 w 124"/>
                <a:gd name="T49" fmla="*/ 16 h 126"/>
                <a:gd name="T50" fmla="*/ 4 w 124"/>
                <a:gd name="T51" fmla="*/ 32 h 126"/>
                <a:gd name="T52" fmla="*/ 4 w 124"/>
                <a:gd name="T53" fmla="*/ 3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126">
                  <a:moveTo>
                    <a:pt x="4" y="32"/>
                  </a:moveTo>
                  <a:lnTo>
                    <a:pt x="4" y="32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2" y="78"/>
                  </a:lnTo>
                  <a:lnTo>
                    <a:pt x="4" y="94"/>
                  </a:lnTo>
                  <a:lnTo>
                    <a:pt x="8" y="102"/>
                  </a:lnTo>
                  <a:lnTo>
                    <a:pt x="12" y="108"/>
                  </a:lnTo>
                  <a:lnTo>
                    <a:pt x="18" y="116"/>
                  </a:lnTo>
                  <a:lnTo>
                    <a:pt x="24" y="120"/>
                  </a:lnTo>
                  <a:lnTo>
                    <a:pt x="34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66" y="126"/>
                  </a:lnTo>
                  <a:lnTo>
                    <a:pt x="84" y="122"/>
                  </a:lnTo>
                  <a:lnTo>
                    <a:pt x="98" y="116"/>
                  </a:lnTo>
                  <a:lnTo>
                    <a:pt x="108" y="106"/>
                  </a:lnTo>
                  <a:lnTo>
                    <a:pt x="116" y="96"/>
                  </a:lnTo>
                  <a:lnTo>
                    <a:pt x="120" y="84"/>
                  </a:lnTo>
                  <a:lnTo>
                    <a:pt x="124" y="7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62" y="16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34EF4724-5ECF-11B1-2370-4D9F394DDD13}"/>
                </a:ext>
              </a:extLst>
            </p:cNvPr>
            <p:cNvSpPr>
              <a:spLocks/>
            </p:cNvSpPr>
            <p:nvPr/>
          </p:nvSpPr>
          <p:spPr bwMode="auto">
            <a:xfrm rot="21059580">
              <a:off x="2206197" y="5033987"/>
              <a:ext cx="79555" cy="82080"/>
            </a:xfrm>
            <a:custGeom>
              <a:avLst/>
              <a:gdLst>
                <a:gd name="T0" fmla="*/ 0 w 126"/>
                <a:gd name="T1" fmla="*/ 28 h 130"/>
                <a:gd name="T2" fmla="*/ 0 w 126"/>
                <a:gd name="T3" fmla="*/ 28 h 130"/>
                <a:gd name="T4" fmla="*/ 0 w 126"/>
                <a:gd name="T5" fmla="*/ 42 h 130"/>
                <a:gd name="T6" fmla="*/ 2 w 126"/>
                <a:gd name="T7" fmla="*/ 56 h 130"/>
                <a:gd name="T8" fmla="*/ 6 w 126"/>
                <a:gd name="T9" fmla="*/ 74 h 130"/>
                <a:gd name="T10" fmla="*/ 10 w 126"/>
                <a:gd name="T11" fmla="*/ 92 h 130"/>
                <a:gd name="T12" fmla="*/ 18 w 126"/>
                <a:gd name="T13" fmla="*/ 108 h 130"/>
                <a:gd name="T14" fmla="*/ 24 w 126"/>
                <a:gd name="T15" fmla="*/ 114 h 130"/>
                <a:gd name="T16" fmla="*/ 30 w 126"/>
                <a:gd name="T17" fmla="*/ 120 h 130"/>
                <a:gd name="T18" fmla="*/ 36 w 126"/>
                <a:gd name="T19" fmla="*/ 126 h 130"/>
                <a:gd name="T20" fmla="*/ 44 w 126"/>
                <a:gd name="T21" fmla="*/ 128 h 130"/>
                <a:gd name="T22" fmla="*/ 44 w 126"/>
                <a:gd name="T23" fmla="*/ 128 h 130"/>
                <a:gd name="T24" fmla="*/ 60 w 126"/>
                <a:gd name="T25" fmla="*/ 130 h 130"/>
                <a:gd name="T26" fmla="*/ 74 w 126"/>
                <a:gd name="T27" fmla="*/ 130 h 130"/>
                <a:gd name="T28" fmla="*/ 88 w 126"/>
                <a:gd name="T29" fmla="*/ 126 h 130"/>
                <a:gd name="T30" fmla="*/ 98 w 126"/>
                <a:gd name="T31" fmla="*/ 120 h 130"/>
                <a:gd name="T32" fmla="*/ 108 w 126"/>
                <a:gd name="T33" fmla="*/ 114 h 130"/>
                <a:gd name="T34" fmla="*/ 116 w 126"/>
                <a:gd name="T35" fmla="*/ 104 h 130"/>
                <a:gd name="T36" fmla="*/ 122 w 126"/>
                <a:gd name="T37" fmla="*/ 94 h 130"/>
                <a:gd name="T38" fmla="*/ 126 w 126"/>
                <a:gd name="T39" fmla="*/ 82 h 130"/>
                <a:gd name="T40" fmla="*/ 126 w 126"/>
                <a:gd name="T41" fmla="*/ 82 h 130"/>
                <a:gd name="T42" fmla="*/ 126 w 126"/>
                <a:gd name="T43" fmla="*/ 70 h 130"/>
                <a:gd name="T44" fmla="*/ 124 w 126"/>
                <a:gd name="T45" fmla="*/ 56 h 130"/>
                <a:gd name="T46" fmla="*/ 122 w 126"/>
                <a:gd name="T47" fmla="*/ 42 h 130"/>
                <a:gd name="T48" fmla="*/ 116 w 126"/>
                <a:gd name="T49" fmla="*/ 28 h 130"/>
                <a:gd name="T50" fmla="*/ 108 w 126"/>
                <a:gd name="T51" fmla="*/ 8 h 130"/>
                <a:gd name="T52" fmla="*/ 104 w 126"/>
                <a:gd name="T53" fmla="*/ 0 h 130"/>
                <a:gd name="T54" fmla="*/ 0 w 126"/>
                <a:gd name="T55" fmla="*/ 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30">
                  <a:moveTo>
                    <a:pt x="0" y="28"/>
                  </a:moveTo>
                  <a:lnTo>
                    <a:pt x="0" y="28"/>
                  </a:lnTo>
                  <a:lnTo>
                    <a:pt x="0" y="42"/>
                  </a:lnTo>
                  <a:lnTo>
                    <a:pt x="2" y="56"/>
                  </a:lnTo>
                  <a:lnTo>
                    <a:pt x="6" y="74"/>
                  </a:lnTo>
                  <a:lnTo>
                    <a:pt x="10" y="92"/>
                  </a:lnTo>
                  <a:lnTo>
                    <a:pt x="18" y="108"/>
                  </a:lnTo>
                  <a:lnTo>
                    <a:pt x="24" y="114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4" y="128"/>
                  </a:lnTo>
                  <a:lnTo>
                    <a:pt x="44" y="128"/>
                  </a:lnTo>
                  <a:lnTo>
                    <a:pt x="60" y="130"/>
                  </a:lnTo>
                  <a:lnTo>
                    <a:pt x="74" y="130"/>
                  </a:lnTo>
                  <a:lnTo>
                    <a:pt x="88" y="126"/>
                  </a:lnTo>
                  <a:lnTo>
                    <a:pt x="98" y="120"/>
                  </a:lnTo>
                  <a:lnTo>
                    <a:pt x="108" y="114"/>
                  </a:lnTo>
                  <a:lnTo>
                    <a:pt x="116" y="104"/>
                  </a:lnTo>
                  <a:lnTo>
                    <a:pt x="122" y="94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6" y="70"/>
                  </a:lnTo>
                  <a:lnTo>
                    <a:pt x="124" y="56"/>
                  </a:lnTo>
                  <a:lnTo>
                    <a:pt x="122" y="42"/>
                  </a:lnTo>
                  <a:lnTo>
                    <a:pt x="116" y="28"/>
                  </a:lnTo>
                  <a:lnTo>
                    <a:pt x="108" y="8"/>
                  </a:lnTo>
                  <a:lnTo>
                    <a:pt x="10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850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F4A0D-DED7-D597-E1B8-26B84A5F0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C3951-8BBB-1419-A6FD-3739AD6721A8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848750-92F7-898A-B332-A4A68CB0B9BC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46094-44F4-03E7-A2FB-28D8CC119654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61E181F-08FF-B485-09C1-58A39CCA3673}"/>
              </a:ext>
            </a:extLst>
          </p:cNvPr>
          <p:cNvSpPr/>
          <p:nvPr userDrawn="1"/>
        </p:nvSpPr>
        <p:spPr>
          <a:xfrm rot="16200000" flipH="1">
            <a:off x="8647139" y="-273222"/>
            <a:ext cx="3271639" cy="3818083"/>
          </a:xfrm>
          <a:custGeom>
            <a:avLst/>
            <a:gdLst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16138"/>
              <a:gd name="connsiteY0" fmla="*/ 0 h 3981450"/>
              <a:gd name="connsiteX1" fmla="*/ 3238500 w 3816138"/>
              <a:gd name="connsiteY1" fmla="*/ 1809750 h 3981450"/>
              <a:gd name="connsiteX2" fmla="*/ 3657600 w 3816138"/>
              <a:gd name="connsiteY2" fmla="*/ 3981450 h 3981450"/>
              <a:gd name="connsiteX3" fmla="*/ 38100 w 3816138"/>
              <a:gd name="connsiteY3" fmla="*/ 3962400 h 3981450"/>
              <a:gd name="connsiteX4" fmla="*/ 0 w 3816138"/>
              <a:gd name="connsiteY4" fmla="*/ 0 h 3981450"/>
              <a:gd name="connsiteX0" fmla="*/ 0 w 3876554"/>
              <a:gd name="connsiteY0" fmla="*/ 0 h 3981450"/>
              <a:gd name="connsiteX1" fmla="*/ 3409950 w 3876554"/>
              <a:gd name="connsiteY1" fmla="*/ 2076450 h 3981450"/>
              <a:gd name="connsiteX2" fmla="*/ 3657600 w 3876554"/>
              <a:gd name="connsiteY2" fmla="*/ 3981450 h 3981450"/>
              <a:gd name="connsiteX3" fmla="*/ 38100 w 3876554"/>
              <a:gd name="connsiteY3" fmla="*/ 3962400 h 3981450"/>
              <a:gd name="connsiteX4" fmla="*/ 0 w 3876554"/>
              <a:gd name="connsiteY4" fmla="*/ 0 h 3981450"/>
              <a:gd name="connsiteX0" fmla="*/ 0 w 3916378"/>
              <a:gd name="connsiteY0" fmla="*/ 0 h 3981450"/>
              <a:gd name="connsiteX1" fmla="*/ 3409950 w 3916378"/>
              <a:gd name="connsiteY1" fmla="*/ 2076450 h 3981450"/>
              <a:gd name="connsiteX2" fmla="*/ 3657600 w 3916378"/>
              <a:gd name="connsiteY2" fmla="*/ 3981450 h 3981450"/>
              <a:gd name="connsiteX3" fmla="*/ 38100 w 3916378"/>
              <a:gd name="connsiteY3" fmla="*/ 3962400 h 3981450"/>
              <a:gd name="connsiteX4" fmla="*/ 0 w 3916378"/>
              <a:gd name="connsiteY4" fmla="*/ 0 h 3981450"/>
              <a:gd name="connsiteX0" fmla="*/ 0 w 3873335"/>
              <a:gd name="connsiteY0" fmla="*/ 0 h 3981450"/>
              <a:gd name="connsiteX1" fmla="*/ 3409950 w 3873335"/>
              <a:gd name="connsiteY1" fmla="*/ 2076450 h 3981450"/>
              <a:gd name="connsiteX2" fmla="*/ 3657600 w 3873335"/>
              <a:gd name="connsiteY2" fmla="*/ 3981450 h 3981450"/>
              <a:gd name="connsiteX3" fmla="*/ 38100 w 3873335"/>
              <a:gd name="connsiteY3" fmla="*/ 3962400 h 3981450"/>
              <a:gd name="connsiteX4" fmla="*/ 0 w 3873335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38100 w 3786126"/>
              <a:gd name="connsiteY3" fmla="*/ 396240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3786126"/>
              <a:gd name="connsiteY0" fmla="*/ 0 h 3981450"/>
              <a:gd name="connsiteX1" fmla="*/ 3409950 w 3786126"/>
              <a:gd name="connsiteY1" fmla="*/ 2076450 h 3981450"/>
              <a:gd name="connsiteX2" fmla="*/ 3657600 w 3786126"/>
              <a:gd name="connsiteY2" fmla="*/ 3981450 h 3981450"/>
              <a:gd name="connsiteX3" fmla="*/ 0 w 3786126"/>
              <a:gd name="connsiteY3" fmla="*/ 3981450 h 3981450"/>
              <a:gd name="connsiteX4" fmla="*/ 0 w 3786126"/>
              <a:gd name="connsiteY4" fmla="*/ 0 h 3981450"/>
              <a:gd name="connsiteX0" fmla="*/ 0 w 4032226"/>
              <a:gd name="connsiteY0" fmla="*/ 0 h 4003693"/>
              <a:gd name="connsiteX1" fmla="*/ 3409950 w 4032226"/>
              <a:gd name="connsiteY1" fmla="*/ 2076450 h 4003693"/>
              <a:gd name="connsiteX2" fmla="*/ 3943350 w 4032226"/>
              <a:gd name="connsiteY2" fmla="*/ 4003693 h 4003693"/>
              <a:gd name="connsiteX3" fmla="*/ 0 w 4032226"/>
              <a:gd name="connsiteY3" fmla="*/ 3981450 h 4003693"/>
              <a:gd name="connsiteX4" fmla="*/ 0 w 4032226"/>
              <a:gd name="connsiteY4" fmla="*/ 0 h 4003693"/>
              <a:gd name="connsiteX0" fmla="*/ 0 w 3948509"/>
              <a:gd name="connsiteY0" fmla="*/ 0 h 4003693"/>
              <a:gd name="connsiteX1" fmla="*/ 3409950 w 3948509"/>
              <a:gd name="connsiteY1" fmla="*/ 2076450 h 4003693"/>
              <a:gd name="connsiteX2" fmla="*/ 3943350 w 3948509"/>
              <a:gd name="connsiteY2" fmla="*/ 4003693 h 4003693"/>
              <a:gd name="connsiteX3" fmla="*/ 0 w 3948509"/>
              <a:gd name="connsiteY3" fmla="*/ 3981450 h 4003693"/>
              <a:gd name="connsiteX4" fmla="*/ 0 w 3948509"/>
              <a:gd name="connsiteY4" fmla="*/ 0 h 4003693"/>
              <a:gd name="connsiteX0" fmla="*/ 0 w 3943350"/>
              <a:gd name="connsiteY0" fmla="*/ 0 h 4003693"/>
              <a:gd name="connsiteX1" fmla="*/ 3333750 w 3943350"/>
              <a:gd name="connsiteY1" fmla="*/ 1942994 h 4003693"/>
              <a:gd name="connsiteX2" fmla="*/ 3943350 w 3943350"/>
              <a:gd name="connsiteY2" fmla="*/ 4003693 h 4003693"/>
              <a:gd name="connsiteX3" fmla="*/ 0 w 3943350"/>
              <a:gd name="connsiteY3" fmla="*/ 3981450 h 4003693"/>
              <a:gd name="connsiteX4" fmla="*/ 0 w 3943350"/>
              <a:gd name="connsiteY4" fmla="*/ 0 h 4003693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333750 w 4152900"/>
              <a:gd name="connsiteY1" fmla="*/ 1942994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0 h 3981450"/>
              <a:gd name="connsiteX1" fmla="*/ 3200400 w 4152900"/>
              <a:gd name="connsiteY1" fmla="*/ 1720566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3200400 w 4152900"/>
              <a:gd name="connsiteY2" fmla="*/ 2034764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314198 h 4295648"/>
              <a:gd name="connsiteX1" fmla="*/ 1607574 w 4152900"/>
              <a:gd name="connsiteY1" fmla="*/ 305635 h 4295648"/>
              <a:gd name="connsiteX2" fmla="*/ 2073011 w 4152900"/>
              <a:gd name="connsiteY2" fmla="*/ 2171760 h 4295648"/>
              <a:gd name="connsiteX3" fmla="*/ 4152900 w 4152900"/>
              <a:gd name="connsiteY3" fmla="*/ 4295648 h 4295648"/>
              <a:gd name="connsiteX4" fmla="*/ 0 w 4152900"/>
              <a:gd name="connsiteY4" fmla="*/ 4295648 h 4295648"/>
              <a:gd name="connsiteX5" fmla="*/ 0 w 4152900"/>
              <a:gd name="connsiteY5" fmla="*/ 314198 h 4295648"/>
              <a:gd name="connsiteX0" fmla="*/ 0 w 4152900"/>
              <a:gd name="connsiteY0" fmla="*/ 134448 h 4115898"/>
              <a:gd name="connsiteX1" fmla="*/ 1607574 w 4152900"/>
              <a:gd name="connsiteY1" fmla="*/ 125885 h 4115898"/>
              <a:gd name="connsiteX2" fmla="*/ 2073011 w 4152900"/>
              <a:gd name="connsiteY2" fmla="*/ 1992010 h 4115898"/>
              <a:gd name="connsiteX3" fmla="*/ 4152900 w 4152900"/>
              <a:gd name="connsiteY3" fmla="*/ 4115898 h 4115898"/>
              <a:gd name="connsiteX4" fmla="*/ 0 w 4152900"/>
              <a:gd name="connsiteY4" fmla="*/ 4115898 h 4115898"/>
              <a:gd name="connsiteX5" fmla="*/ 0 w 4152900"/>
              <a:gd name="connsiteY5" fmla="*/ 134448 h 4115898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8563 h 3990013"/>
              <a:gd name="connsiteX1" fmla="*/ 1607574 w 4152900"/>
              <a:gd name="connsiteY1" fmla="*/ 0 h 3990013"/>
              <a:gd name="connsiteX2" fmla="*/ 2073011 w 4152900"/>
              <a:gd name="connsiteY2" fmla="*/ 1866125 h 3990013"/>
              <a:gd name="connsiteX3" fmla="*/ 4152900 w 4152900"/>
              <a:gd name="connsiteY3" fmla="*/ 3990013 h 3990013"/>
              <a:gd name="connsiteX4" fmla="*/ 0 w 4152900"/>
              <a:gd name="connsiteY4" fmla="*/ 3990013 h 3990013"/>
              <a:gd name="connsiteX5" fmla="*/ 0 w 4152900"/>
              <a:gd name="connsiteY5" fmla="*/ 8563 h 3990013"/>
              <a:gd name="connsiteX0" fmla="*/ 0 w 4152900"/>
              <a:gd name="connsiteY0" fmla="*/ 51923 h 4033373"/>
              <a:gd name="connsiteX1" fmla="*/ 2073011 w 4152900"/>
              <a:gd name="connsiteY1" fmla="*/ 1909485 h 4033373"/>
              <a:gd name="connsiteX2" fmla="*/ 4152900 w 4152900"/>
              <a:gd name="connsiteY2" fmla="*/ 4033373 h 4033373"/>
              <a:gd name="connsiteX3" fmla="*/ 0 w 4152900"/>
              <a:gd name="connsiteY3" fmla="*/ 4033373 h 4033373"/>
              <a:gd name="connsiteX4" fmla="*/ 0 w 4152900"/>
              <a:gd name="connsiteY4" fmla="*/ 51923 h 4033373"/>
              <a:gd name="connsiteX0" fmla="*/ 0 w 4152900"/>
              <a:gd name="connsiteY0" fmla="*/ 39460 h 4020910"/>
              <a:gd name="connsiteX1" fmla="*/ 1759618 w 4152900"/>
              <a:gd name="connsiteY1" fmla="*/ 2475397 h 4020910"/>
              <a:gd name="connsiteX2" fmla="*/ 4152900 w 4152900"/>
              <a:gd name="connsiteY2" fmla="*/ 4020910 h 4020910"/>
              <a:gd name="connsiteX3" fmla="*/ 0 w 4152900"/>
              <a:gd name="connsiteY3" fmla="*/ 4020910 h 4020910"/>
              <a:gd name="connsiteX4" fmla="*/ 0 w 4152900"/>
              <a:gd name="connsiteY4" fmla="*/ 39460 h 4020910"/>
              <a:gd name="connsiteX0" fmla="*/ 0 w 4152900"/>
              <a:gd name="connsiteY0" fmla="*/ 48924 h 4030374"/>
              <a:gd name="connsiteX1" fmla="*/ 1759618 w 4152900"/>
              <a:gd name="connsiteY1" fmla="*/ 2484861 h 4030374"/>
              <a:gd name="connsiteX2" fmla="*/ 4152900 w 4152900"/>
              <a:gd name="connsiteY2" fmla="*/ 4030374 h 4030374"/>
              <a:gd name="connsiteX3" fmla="*/ 0 w 4152900"/>
              <a:gd name="connsiteY3" fmla="*/ 4030374 h 4030374"/>
              <a:gd name="connsiteX4" fmla="*/ 0 w 4152900"/>
              <a:gd name="connsiteY4" fmla="*/ 48924 h 4030374"/>
              <a:gd name="connsiteX0" fmla="*/ 0 w 4152900"/>
              <a:gd name="connsiteY0" fmla="*/ 0 h 3981450"/>
              <a:gd name="connsiteX1" fmla="*/ 1759618 w 4152900"/>
              <a:gd name="connsiteY1" fmla="*/ 2435937 h 3981450"/>
              <a:gd name="connsiteX2" fmla="*/ 4152900 w 4152900"/>
              <a:gd name="connsiteY2" fmla="*/ 3981450 h 3981450"/>
              <a:gd name="connsiteX3" fmla="*/ 0 w 4152900"/>
              <a:gd name="connsiteY3" fmla="*/ 3981450 h 3981450"/>
              <a:gd name="connsiteX4" fmla="*/ 0 w 4152900"/>
              <a:gd name="connsiteY4" fmla="*/ 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2900" h="3981450">
                <a:moveTo>
                  <a:pt x="0" y="0"/>
                </a:moveTo>
                <a:cubicBezTo>
                  <a:pt x="1461964" y="320790"/>
                  <a:pt x="1694254" y="1290383"/>
                  <a:pt x="1759618" y="2435937"/>
                </a:cubicBezTo>
                <a:cubicBezTo>
                  <a:pt x="1824982" y="3581491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sz="112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15008AC-736D-924E-F689-03FCE6FC95A5}"/>
              </a:ext>
            </a:extLst>
          </p:cNvPr>
          <p:cNvSpPr/>
          <p:nvPr userDrawn="1"/>
        </p:nvSpPr>
        <p:spPr>
          <a:xfrm>
            <a:off x="-150007" y="-300038"/>
            <a:ext cx="600075" cy="60007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13D49A-19C0-84B9-85F4-C21C7808C4C9}"/>
              </a:ext>
            </a:extLst>
          </p:cNvPr>
          <p:cNvSpPr/>
          <p:nvPr userDrawn="1"/>
        </p:nvSpPr>
        <p:spPr>
          <a:xfrm>
            <a:off x="-150007" y="5257764"/>
            <a:ext cx="300011" cy="3000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BB9D24D-4C32-7DE9-22C4-DC1A91761855}"/>
              </a:ext>
            </a:extLst>
          </p:cNvPr>
          <p:cNvSpPr/>
          <p:nvPr userDrawn="1"/>
        </p:nvSpPr>
        <p:spPr>
          <a:xfrm>
            <a:off x="11964431" y="5102637"/>
            <a:ext cx="455138" cy="4551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85800" dist="3556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0 L 2.08333E-7 0.12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4.07407E-6 L 0 0.0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 -0.118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48">
          <p15:clr>
            <a:srgbClr val="FBAE40"/>
          </p15:clr>
        </p15:guide>
        <p15:guide id="4" orient="horz" pos="3912">
          <p15:clr>
            <a:srgbClr val="FBAE40"/>
          </p15:clr>
        </p15:guide>
        <p15:guide id="5" pos="7296">
          <p15:clr>
            <a:srgbClr val="FBAE40"/>
          </p15:clr>
        </p15:guide>
        <p15:guide id="6" pos="384">
          <p15:clr>
            <a:srgbClr val="FBAE40"/>
          </p15:clr>
        </p15:guide>
        <p15:guide id="7" orient="horz" pos="26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6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D3FC-07C3-446D-8CE5-23F010E2439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E6BAE-88EA-4BBF-8498-E52C68856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25E2C-4A8A-13BF-4A61-0001EA1A2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6"/>
          <a:stretch/>
        </p:blipFill>
        <p:spPr>
          <a:xfrm>
            <a:off x="11463428" y="5991225"/>
            <a:ext cx="576266" cy="4381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2950-8431-01BA-F1E3-2F6652308F5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5360" y="6210300"/>
            <a:ext cx="10241280" cy="19156"/>
          </a:xfrm>
          <a:prstGeom prst="line">
            <a:avLst/>
          </a:prstGeom>
          <a:ln>
            <a:solidFill>
              <a:schemeClr val="tx2">
                <a:alpha val="6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D42360-AF22-CD12-A114-13BE312ED62D}"/>
              </a:ext>
            </a:extLst>
          </p:cNvPr>
          <p:cNvSpPr/>
          <p:nvPr userDrawn="1"/>
        </p:nvSpPr>
        <p:spPr>
          <a:xfrm>
            <a:off x="219820" y="6050172"/>
            <a:ext cx="509180" cy="3489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Fredoka One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67448-5B22-2CAB-1EBB-F16B86C4F043}"/>
              </a:ext>
            </a:extLst>
          </p:cNvPr>
          <p:cNvSpPr txBox="1"/>
          <p:nvPr userDrawn="1"/>
        </p:nvSpPr>
        <p:spPr>
          <a:xfrm>
            <a:off x="278501" y="6109220"/>
            <a:ext cx="39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00" b="0" i="0" strike="noStrike" spc="0" smtClean="0">
                <a:ln>
                  <a:noFill/>
                </a:ln>
                <a:solidFill>
                  <a:schemeClr val="bg1"/>
                </a:solidFill>
                <a:latin typeface="Fredoka One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id-ID" sz="900" b="0" i="0" strike="noStrike" spc="0" dirty="0">
              <a:ln>
                <a:noFill/>
              </a:ln>
              <a:solidFill>
                <a:schemeClr val="bg1"/>
              </a:solidFill>
              <a:latin typeface="Fredoka One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  <p:sldLayoutId id="2147483649" r:id="rId3"/>
    <p:sldLayoutId id="2147483667" r:id="rId4"/>
    <p:sldLayoutId id="2147483660" r:id="rId5"/>
    <p:sldLayoutId id="2147483666" r:id="rId6"/>
    <p:sldLayoutId id="2147483661" r:id="rId7"/>
    <p:sldLayoutId id="2147483662" r:id="rId8"/>
    <p:sldLayoutId id="2147483671" r:id="rId9"/>
    <p:sldLayoutId id="2147483663" r:id="rId10"/>
    <p:sldLayoutId id="2147483664" r:id="rId11"/>
    <p:sldLayoutId id="2147483665" r:id="rId12"/>
    <p:sldLayoutId id="2147483669" r:id="rId13"/>
    <p:sldLayoutId id="2147483670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emf"/><Relationship Id="rId3" Type="http://schemas.openxmlformats.org/officeDocument/2006/relationships/image" Target="../media/image7.png"/><Relationship Id="rId21" Type="http://schemas.openxmlformats.org/officeDocument/2006/relationships/image" Target="../media/image22.png"/><Relationship Id="rId7" Type="http://schemas.microsoft.com/office/2007/relationships/hdphoto" Target="../media/hdphoto2.wdp"/><Relationship Id="rId12" Type="http://schemas.openxmlformats.org/officeDocument/2006/relationships/image" Target="../media/image13.png"/><Relationship Id="rId17" Type="http://schemas.openxmlformats.org/officeDocument/2006/relationships/image" Target="../media/image18.emf"/><Relationship Id="rId25" Type="http://schemas.openxmlformats.org/officeDocument/2006/relationships/image" Target="../media/image26.emf"/><Relationship Id="rId2" Type="http://schemas.openxmlformats.org/officeDocument/2006/relationships/image" Target="../media/image6.png"/><Relationship Id="rId16" Type="http://schemas.openxmlformats.org/officeDocument/2006/relationships/image" Target="../media/image17.png"/><Relationship Id="rId20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24" Type="http://schemas.openxmlformats.org/officeDocument/2006/relationships/image" Target="../media/image25.emf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23" Type="http://schemas.openxmlformats.org/officeDocument/2006/relationships/image" Target="../media/image24.emf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5.png"/><Relationship Id="rId22" Type="http://schemas.openxmlformats.org/officeDocument/2006/relationships/image" Target="../media/image23.svg"/><Relationship Id="rId27" Type="http://schemas.openxmlformats.org/officeDocument/2006/relationships/image" Target="../media/image2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wlFPEJABJo?list=PL2moDxjkcUYdxTFMeGC2jaaB23HvqYHVJ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14M1nWI7W98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FF310-E850-E7FF-626E-EB166C85DAF5}"/>
              </a:ext>
            </a:extLst>
          </p:cNvPr>
          <p:cNvSpPr/>
          <p:nvPr/>
        </p:nvSpPr>
        <p:spPr>
          <a:xfrm>
            <a:off x="152400" y="4798743"/>
            <a:ext cx="11887200" cy="16316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6ADECA-3497-559F-7C6A-443D68855CD5}"/>
              </a:ext>
            </a:extLst>
          </p:cNvPr>
          <p:cNvSpPr/>
          <p:nvPr/>
        </p:nvSpPr>
        <p:spPr>
          <a:xfrm>
            <a:off x="152400" y="123371"/>
            <a:ext cx="11887200" cy="6611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9E2C1-4042-D741-F270-A804905C4F56}"/>
              </a:ext>
            </a:extLst>
          </p:cNvPr>
          <p:cNvSpPr txBox="1"/>
          <p:nvPr/>
        </p:nvSpPr>
        <p:spPr>
          <a:xfrm>
            <a:off x="1930399" y="5260633"/>
            <a:ext cx="833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+mj-lt"/>
              </a:rPr>
              <a:t>Painti</a:t>
            </a:r>
            <a:r>
              <a:rPr lang="en-US" sz="4000" dirty="0">
                <a:solidFill>
                  <a:schemeClr val="accent3"/>
                </a:solidFill>
                <a:latin typeface="+mj-lt"/>
              </a:rPr>
              <a:t> Fun</a:t>
            </a:r>
            <a:endParaRPr lang="en-US" sz="44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706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41E3A6-6816-5D04-18D1-61D5C9CB5EFD}"/>
              </a:ext>
            </a:extLst>
          </p:cNvPr>
          <p:cNvSpPr txBox="1"/>
          <p:nvPr/>
        </p:nvSpPr>
        <p:spPr>
          <a:xfrm>
            <a:off x="3645243" y="249043"/>
            <a:ext cx="49015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4"/>
                </a:solidFill>
                <a:latin typeface="+mj-lt"/>
              </a:rPr>
              <a:t>FORMAT: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804CD9-4AE4-A411-6940-613EC1F61715}"/>
              </a:ext>
            </a:extLst>
          </p:cNvPr>
          <p:cNvGrpSpPr/>
          <p:nvPr/>
        </p:nvGrpSpPr>
        <p:grpSpPr>
          <a:xfrm>
            <a:off x="1026942" y="1348432"/>
            <a:ext cx="4392818" cy="831166"/>
            <a:chOff x="1026942" y="1175434"/>
            <a:chExt cx="4392818" cy="831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3D56CC2-CB22-76C0-57BA-79A7A824E388}"/>
                </a:ext>
              </a:extLst>
            </p:cNvPr>
            <p:cNvSpPr/>
            <p:nvPr/>
          </p:nvSpPr>
          <p:spPr>
            <a:xfrm>
              <a:off x="1026942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ACA0110-CCF7-E5CC-EED0-C1AB058D5823}"/>
                </a:ext>
              </a:extLst>
            </p:cNvPr>
            <p:cNvSpPr/>
            <p:nvPr/>
          </p:nvSpPr>
          <p:spPr>
            <a:xfrm>
              <a:off x="11303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A889-3B3D-DD08-BCCC-058D689F1917}"/>
                </a:ext>
              </a:extLst>
            </p:cNvPr>
            <p:cNvSpPr txBox="1"/>
            <p:nvPr/>
          </p:nvSpPr>
          <p:spPr>
            <a:xfrm>
              <a:off x="1784349" y="1387765"/>
              <a:ext cx="36354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Abhiyaas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82D76-FAEA-AEB1-3281-4BC3EF8A44FD}"/>
                </a:ext>
              </a:extLst>
            </p:cNvPr>
            <p:cNvSpPr txBox="1"/>
            <p:nvPr/>
          </p:nvSpPr>
          <p:spPr>
            <a:xfrm>
              <a:off x="12184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675C5-A7DB-1646-EBE5-388C2CB47D87}"/>
              </a:ext>
            </a:extLst>
          </p:cNvPr>
          <p:cNvGrpSpPr/>
          <p:nvPr/>
        </p:nvGrpSpPr>
        <p:grpSpPr>
          <a:xfrm>
            <a:off x="1026942" y="2322060"/>
            <a:ext cx="4304713" cy="831166"/>
            <a:chOff x="1026942" y="2145226"/>
            <a:chExt cx="4304713" cy="8311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C49DB8-361D-7513-5AA3-64CEDE463C4E}"/>
                </a:ext>
              </a:extLst>
            </p:cNvPr>
            <p:cNvSpPr/>
            <p:nvPr/>
          </p:nvSpPr>
          <p:spPr>
            <a:xfrm>
              <a:off x="1026942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DD2DF1-130B-8B40-E209-13D75DD615B8}"/>
                </a:ext>
              </a:extLst>
            </p:cNvPr>
            <p:cNvSpPr/>
            <p:nvPr/>
          </p:nvSpPr>
          <p:spPr>
            <a:xfrm>
              <a:off x="11303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81DD2A-449E-39B1-B376-59C9F83AFAE8}"/>
                </a:ext>
              </a:extLst>
            </p:cNvPr>
            <p:cNvSpPr txBox="1"/>
            <p:nvPr/>
          </p:nvSpPr>
          <p:spPr>
            <a:xfrm>
              <a:off x="1784350" y="2360753"/>
              <a:ext cx="323312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Practice Video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ECEAB1-ECAF-9B92-992D-86D59D486C8F}"/>
                </a:ext>
              </a:extLst>
            </p:cNvPr>
            <p:cNvSpPr txBox="1"/>
            <p:nvPr/>
          </p:nvSpPr>
          <p:spPr>
            <a:xfrm>
              <a:off x="11303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E1934F-FE7B-9E55-CAA9-91D8B01168DA}"/>
              </a:ext>
            </a:extLst>
          </p:cNvPr>
          <p:cNvGrpSpPr/>
          <p:nvPr/>
        </p:nvGrpSpPr>
        <p:grpSpPr>
          <a:xfrm>
            <a:off x="1026942" y="3295688"/>
            <a:ext cx="4793286" cy="831166"/>
            <a:chOff x="1026942" y="3115017"/>
            <a:chExt cx="4793286" cy="8311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1B097BE-C6B3-0E56-3486-BC8B12BAB401}"/>
                </a:ext>
              </a:extLst>
            </p:cNvPr>
            <p:cNvSpPr/>
            <p:nvPr/>
          </p:nvSpPr>
          <p:spPr>
            <a:xfrm>
              <a:off x="1026942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9C3E31-A83D-48E5-9F17-F2958528A6AE}"/>
                </a:ext>
              </a:extLst>
            </p:cNvPr>
            <p:cNvSpPr/>
            <p:nvPr/>
          </p:nvSpPr>
          <p:spPr>
            <a:xfrm>
              <a:off x="11303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DFB5F9-FC2C-6A37-C8F5-F9A59359809B}"/>
                </a:ext>
              </a:extLst>
            </p:cNvPr>
            <p:cNvSpPr txBox="1"/>
            <p:nvPr/>
          </p:nvSpPr>
          <p:spPr>
            <a:xfrm>
              <a:off x="1784349" y="3330545"/>
              <a:ext cx="40358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6169F5-315E-3FC9-F4B9-6A69BB1DF547}"/>
                </a:ext>
              </a:extLst>
            </p:cNvPr>
            <p:cNvSpPr txBox="1"/>
            <p:nvPr/>
          </p:nvSpPr>
          <p:spPr>
            <a:xfrm>
              <a:off x="11993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C50A68-F45C-EF55-C30D-50429ED16D09}"/>
              </a:ext>
            </a:extLst>
          </p:cNvPr>
          <p:cNvGrpSpPr/>
          <p:nvPr/>
        </p:nvGrpSpPr>
        <p:grpSpPr>
          <a:xfrm>
            <a:off x="1026942" y="4269316"/>
            <a:ext cx="4418804" cy="831166"/>
            <a:chOff x="1026942" y="4084808"/>
            <a:chExt cx="4418804" cy="83116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FC00AA3-7015-085C-0A1E-617AA987AFA9}"/>
                </a:ext>
              </a:extLst>
            </p:cNvPr>
            <p:cNvSpPr/>
            <p:nvPr/>
          </p:nvSpPr>
          <p:spPr>
            <a:xfrm>
              <a:off x="1026942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9938AE-E2A1-0A0D-8D48-64A9F701BFB4}"/>
                </a:ext>
              </a:extLst>
            </p:cNvPr>
            <p:cNvSpPr/>
            <p:nvPr/>
          </p:nvSpPr>
          <p:spPr>
            <a:xfrm>
              <a:off x="11303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86E591-9AE6-F166-C497-F4512DCE854D}"/>
                </a:ext>
              </a:extLst>
            </p:cNvPr>
            <p:cNvSpPr txBox="1"/>
            <p:nvPr/>
          </p:nvSpPr>
          <p:spPr>
            <a:xfrm>
              <a:off x="1784350" y="4300336"/>
              <a:ext cx="36613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Letter of the Day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238870-F517-A742-8471-28CCAAA08A8E}"/>
                </a:ext>
              </a:extLst>
            </p:cNvPr>
            <p:cNvSpPr txBox="1"/>
            <p:nvPr/>
          </p:nvSpPr>
          <p:spPr>
            <a:xfrm>
              <a:off x="12184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CC6401-F287-8A1D-340C-C797C3513539}"/>
              </a:ext>
            </a:extLst>
          </p:cNvPr>
          <p:cNvGrpSpPr/>
          <p:nvPr/>
        </p:nvGrpSpPr>
        <p:grpSpPr>
          <a:xfrm>
            <a:off x="1026942" y="5242944"/>
            <a:ext cx="4546544" cy="831166"/>
            <a:chOff x="1026942" y="5069946"/>
            <a:chExt cx="4546544" cy="8311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11600BF-876B-9B87-CCFF-5FD0CA353A4E}"/>
                </a:ext>
              </a:extLst>
            </p:cNvPr>
            <p:cNvSpPr/>
            <p:nvPr/>
          </p:nvSpPr>
          <p:spPr>
            <a:xfrm>
              <a:off x="1026942" y="506994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EA9844-07D0-AF0A-3CBA-65C36F439DAE}"/>
                </a:ext>
              </a:extLst>
            </p:cNvPr>
            <p:cNvSpPr/>
            <p:nvPr/>
          </p:nvSpPr>
          <p:spPr>
            <a:xfrm>
              <a:off x="11303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39FC94-6E5C-D467-BCF1-A6817037CD9E}"/>
                </a:ext>
              </a:extLst>
            </p:cNvPr>
            <p:cNvSpPr txBox="1"/>
            <p:nvPr/>
          </p:nvSpPr>
          <p:spPr>
            <a:xfrm>
              <a:off x="1784350" y="5131586"/>
              <a:ext cx="37891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Find the Pictures Starting with the Letter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FAE739-0F10-D971-3261-A0F531E9F549}"/>
                </a:ext>
              </a:extLst>
            </p:cNvPr>
            <p:cNvSpPr txBox="1"/>
            <p:nvPr/>
          </p:nvSpPr>
          <p:spPr>
            <a:xfrm>
              <a:off x="12184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475D9C-1BF3-981B-42AF-B25BB7CD00AE}"/>
              </a:ext>
            </a:extLst>
          </p:cNvPr>
          <p:cNvGrpSpPr/>
          <p:nvPr/>
        </p:nvGrpSpPr>
        <p:grpSpPr>
          <a:xfrm>
            <a:off x="6860347" y="1348432"/>
            <a:ext cx="5414347" cy="831166"/>
            <a:chOff x="6860347" y="1175434"/>
            <a:chExt cx="5414347" cy="8311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2079CB-5A36-D742-5B82-D4E4C5A7B144}"/>
                </a:ext>
              </a:extLst>
            </p:cNvPr>
            <p:cNvSpPr/>
            <p:nvPr/>
          </p:nvSpPr>
          <p:spPr>
            <a:xfrm>
              <a:off x="6860347" y="1175434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BD06F6F-00C1-44E5-0B25-82E55B89BFCE}"/>
                </a:ext>
              </a:extLst>
            </p:cNvPr>
            <p:cNvSpPr/>
            <p:nvPr/>
          </p:nvSpPr>
          <p:spPr>
            <a:xfrm>
              <a:off x="6959600" y="1273517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2A4E26-FC9D-D058-E6A0-780834A20EA5}"/>
                </a:ext>
              </a:extLst>
            </p:cNvPr>
            <p:cNvSpPr txBox="1"/>
            <p:nvPr/>
          </p:nvSpPr>
          <p:spPr>
            <a:xfrm>
              <a:off x="7613649" y="1390962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Sunno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Atey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Pichhay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Bolo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DF96CF-593B-B28F-93D4-4B5DA1D67500}"/>
                </a:ext>
              </a:extLst>
            </p:cNvPr>
            <p:cNvSpPr txBox="1"/>
            <p:nvPr/>
          </p:nvSpPr>
          <p:spPr>
            <a:xfrm>
              <a:off x="7047706" y="1400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97645D-C669-9C31-E7B5-B4DA446FC7CA}"/>
              </a:ext>
            </a:extLst>
          </p:cNvPr>
          <p:cNvGrpSpPr/>
          <p:nvPr/>
        </p:nvGrpSpPr>
        <p:grpSpPr>
          <a:xfrm>
            <a:off x="6860347" y="2318223"/>
            <a:ext cx="4304713" cy="831166"/>
            <a:chOff x="6860347" y="2145226"/>
            <a:chExt cx="4304713" cy="8311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0D12F41-F8EF-8D81-90E6-1B5C38A60166}"/>
                </a:ext>
              </a:extLst>
            </p:cNvPr>
            <p:cNvSpPr/>
            <p:nvPr/>
          </p:nvSpPr>
          <p:spPr>
            <a:xfrm>
              <a:off x="6860347" y="2145226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D915EF1-30FF-F48C-2D9D-E7139614BC3C}"/>
                </a:ext>
              </a:extLst>
            </p:cNvPr>
            <p:cNvSpPr/>
            <p:nvPr/>
          </p:nvSpPr>
          <p:spPr>
            <a:xfrm>
              <a:off x="6959600" y="2243309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3575BD-DB34-8C62-1D5C-51FF5ADCCD0A}"/>
                </a:ext>
              </a:extLst>
            </p:cNvPr>
            <p:cNvSpPr txBox="1"/>
            <p:nvPr/>
          </p:nvSpPr>
          <p:spPr>
            <a:xfrm>
              <a:off x="7613650" y="2360754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Labho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D5596-ACFB-79E9-BDE1-B64995778230}"/>
                </a:ext>
              </a:extLst>
            </p:cNvPr>
            <p:cNvSpPr txBox="1"/>
            <p:nvPr/>
          </p:nvSpPr>
          <p:spPr>
            <a:xfrm>
              <a:off x="6959600" y="2376142"/>
              <a:ext cx="63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07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AD8B62C-220D-27C1-1DB5-7E6655D6AA4F}"/>
              </a:ext>
            </a:extLst>
          </p:cNvPr>
          <p:cNvGrpSpPr/>
          <p:nvPr/>
        </p:nvGrpSpPr>
        <p:grpSpPr>
          <a:xfrm>
            <a:off x="6860347" y="3288014"/>
            <a:ext cx="5414347" cy="831166"/>
            <a:chOff x="6860347" y="3115017"/>
            <a:chExt cx="5414347" cy="8311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FB24D9-1D6F-36CF-88A3-9206E066DD6C}"/>
                </a:ext>
              </a:extLst>
            </p:cNvPr>
            <p:cNvSpPr/>
            <p:nvPr/>
          </p:nvSpPr>
          <p:spPr>
            <a:xfrm>
              <a:off x="6860347" y="3115017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DA5016A-B2CB-269E-DE0B-D7A3A71A42AE}"/>
                </a:ext>
              </a:extLst>
            </p:cNvPr>
            <p:cNvSpPr/>
            <p:nvPr/>
          </p:nvSpPr>
          <p:spPr>
            <a:xfrm>
              <a:off x="6959600" y="3213100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A2EE13-CF06-1F38-5869-61F030A8D2B7}"/>
                </a:ext>
              </a:extLst>
            </p:cNvPr>
            <p:cNvSpPr txBox="1"/>
            <p:nvPr/>
          </p:nvSpPr>
          <p:spPr>
            <a:xfrm>
              <a:off x="7613649" y="3330545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Pachhaano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(game)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004D4-C5A9-4013-253B-28EEB0065AA8}"/>
                </a:ext>
              </a:extLst>
            </p:cNvPr>
            <p:cNvSpPr txBox="1"/>
            <p:nvPr/>
          </p:nvSpPr>
          <p:spPr>
            <a:xfrm>
              <a:off x="7028656" y="3342629"/>
              <a:ext cx="496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08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A730CE-AF80-338B-2FA2-054C729EA21E}"/>
              </a:ext>
            </a:extLst>
          </p:cNvPr>
          <p:cNvGrpSpPr/>
          <p:nvPr/>
        </p:nvGrpSpPr>
        <p:grpSpPr>
          <a:xfrm>
            <a:off x="6860347" y="4257805"/>
            <a:ext cx="4304713" cy="831166"/>
            <a:chOff x="6860347" y="4084808"/>
            <a:chExt cx="4304713" cy="83116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8746CF3-38BE-1429-F1DB-0F8447FAB21F}"/>
                </a:ext>
              </a:extLst>
            </p:cNvPr>
            <p:cNvSpPr/>
            <p:nvPr/>
          </p:nvSpPr>
          <p:spPr>
            <a:xfrm>
              <a:off x="6860347" y="4084808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6620AC6-33A9-2972-48F4-BD14E1DD1974}"/>
                </a:ext>
              </a:extLst>
            </p:cNvPr>
            <p:cNvSpPr/>
            <p:nvPr/>
          </p:nvSpPr>
          <p:spPr>
            <a:xfrm>
              <a:off x="6959600" y="4182891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B44930-ABDF-59C4-B5D6-09B9C38A0E0A}"/>
                </a:ext>
              </a:extLst>
            </p:cNvPr>
            <p:cNvSpPr txBox="1"/>
            <p:nvPr/>
          </p:nvSpPr>
          <p:spPr>
            <a:xfrm>
              <a:off x="7613650" y="4300336"/>
              <a:ext cx="34480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Bhulavay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Akhar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89E841-9394-F84C-05F1-21DC29A62003}"/>
                </a:ext>
              </a:extLst>
            </p:cNvPr>
            <p:cNvSpPr txBox="1"/>
            <p:nvPr/>
          </p:nvSpPr>
          <p:spPr>
            <a:xfrm>
              <a:off x="7047706" y="4312935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09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6023D9-8E42-C035-391C-092414B69CB5}"/>
              </a:ext>
            </a:extLst>
          </p:cNvPr>
          <p:cNvGrpSpPr/>
          <p:nvPr/>
        </p:nvGrpSpPr>
        <p:grpSpPr>
          <a:xfrm>
            <a:off x="6860347" y="5227598"/>
            <a:ext cx="5414347" cy="831166"/>
            <a:chOff x="6860347" y="5054600"/>
            <a:chExt cx="5414347" cy="8311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6EE8A5B-3E6D-5789-3018-1F1B739DE730}"/>
                </a:ext>
              </a:extLst>
            </p:cNvPr>
            <p:cNvSpPr/>
            <p:nvPr/>
          </p:nvSpPr>
          <p:spPr>
            <a:xfrm>
              <a:off x="6860347" y="5054600"/>
              <a:ext cx="4304713" cy="8311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7F97C76-EB27-5B68-5FCE-E4CE864BCB3A}"/>
                </a:ext>
              </a:extLst>
            </p:cNvPr>
            <p:cNvSpPr/>
            <p:nvPr/>
          </p:nvSpPr>
          <p:spPr>
            <a:xfrm>
              <a:off x="6959600" y="5152683"/>
              <a:ext cx="635000" cy="63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740AD1-8967-F2E5-19F4-D4940618E7D3}"/>
                </a:ext>
              </a:extLst>
            </p:cNvPr>
            <p:cNvSpPr txBox="1"/>
            <p:nvPr/>
          </p:nvSpPr>
          <p:spPr>
            <a:xfrm>
              <a:off x="7613649" y="5270128"/>
              <a:ext cx="4661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chemeClr val="accent6"/>
                  </a:solidFill>
                </a:defRPr>
              </a:lvl1pPr>
            </a:lstStyle>
            <a:p>
              <a:r>
                <a:rPr lang="en-US" dirty="0" err="1">
                  <a:solidFill>
                    <a:schemeClr val="bg1"/>
                  </a:solidFill>
                  <a:latin typeface="+mj-lt"/>
                </a:rPr>
                <a:t>Varnmala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 Final Repeat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4D4F52-EEC6-B660-E537-A7CE1421779A}"/>
                </a:ext>
              </a:extLst>
            </p:cNvPr>
            <p:cNvSpPr txBox="1"/>
            <p:nvPr/>
          </p:nvSpPr>
          <p:spPr>
            <a:xfrm>
              <a:off x="7047706" y="5285516"/>
              <a:ext cx="458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22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A44408-D0CE-C72D-A537-B557397A79E9}"/>
              </a:ext>
            </a:extLst>
          </p:cNvPr>
          <p:cNvGrpSpPr/>
          <p:nvPr/>
        </p:nvGrpSpPr>
        <p:grpSpPr>
          <a:xfrm>
            <a:off x="1852246" y="2430855"/>
            <a:ext cx="8487508" cy="1996290"/>
            <a:chOff x="1852246" y="2345932"/>
            <a:chExt cx="8487508" cy="1996290"/>
          </a:xfrm>
        </p:grpSpPr>
        <p:sp>
          <p:nvSpPr>
            <p:cNvPr id="2" name="Title 1">
              <a:extLst>
                <a:ext uri="{FF2B5EF4-FFF2-40B4-BE49-F238E27FC236}">
                  <a16:creationId xmlns:a16="http://schemas.microsoft.com/office/drawing/2014/main" id="{CF8C38E6-399A-EAE7-6821-B472028F2F33}"/>
                </a:ext>
              </a:extLst>
            </p:cNvPr>
            <p:cNvSpPr txBox="1">
              <a:spLocks/>
            </p:cNvSpPr>
            <p:nvPr/>
          </p:nvSpPr>
          <p:spPr>
            <a:xfrm>
              <a:off x="1852246" y="2345932"/>
              <a:ext cx="8487508" cy="129876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CA" sz="11500" dirty="0" err="1">
                  <a:solidFill>
                    <a:schemeClr val="accent1"/>
                  </a:solidFill>
                </a:rPr>
                <a:t>Varnmala</a:t>
              </a:r>
              <a:endParaRPr lang="en-CA" sz="11500" dirty="0">
                <a:solidFill>
                  <a:schemeClr val="accent1"/>
                </a:solidFill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C960AF0-23BF-4B60-D01A-02E7B5A9E0C3}"/>
                </a:ext>
              </a:extLst>
            </p:cNvPr>
            <p:cNvSpPr txBox="1">
              <a:spLocks/>
            </p:cNvSpPr>
            <p:nvPr/>
          </p:nvSpPr>
          <p:spPr>
            <a:xfrm>
              <a:off x="3911600" y="3751174"/>
              <a:ext cx="4368800" cy="59104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di </a:t>
              </a:r>
              <a:r>
                <a:rPr lang="en-CA" sz="3200" dirty="0" err="1">
                  <a:solidFill>
                    <a:schemeClr val="accent1"/>
                  </a:solidFill>
                  <a:latin typeface="+mj-lt"/>
                </a:rPr>
                <a:t>naal</a:t>
              </a:r>
              <a:r>
                <a:rPr lang="en-CA" sz="3200" dirty="0">
                  <a:solidFill>
                    <a:schemeClr val="accent1"/>
                  </a:solidFill>
                  <a:latin typeface="+mj-lt"/>
                </a:rPr>
                <a:t> bolo!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D4B4471-C681-9027-CFB9-18366666295B}"/>
              </a:ext>
            </a:extLst>
          </p:cNvPr>
          <p:cNvGrpSpPr/>
          <p:nvPr/>
        </p:nvGrpSpPr>
        <p:grpSpPr>
          <a:xfrm rot="20704157">
            <a:off x="1335341" y="4840865"/>
            <a:ext cx="812660" cy="1183644"/>
            <a:chOff x="3741738" y="0"/>
            <a:chExt cx="4708526" cy="6858001"/>
          </a:xfrm>
        </p:grpSpPr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B31AD9B9-293D-A822-A404-F4EC6B3E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5932488"/>
              <a:ext cx="619125" cy="925513"/>
            </a:xfrm>
            <a:custGeom>
              <a:avLst/>
              <a:gdLst>
                <a:gd name="T0" fmla="*/ 183 w 390"/>
                <a:gd name="T1" fmla="*/ 444 h 583"/>
                <a:gd name="T2" fmla="*/ 213 w 390"/>
                <a:gd name="T3" fmla="*/ 438 h 583"/>
                <a:gd name="T4" fmla="*/ 280 w 390"/>
                <a:gd name="T5" fmla="*/ 431 h 583"/>
                <a:gd name="T6" fmla="*/ 318 w 390"/>
                <a:gd name="T7" fmla="*/ 431 h 583"/>
                <a:gd name="T8" fmla="*/ 350 w 390"/>
                <a:gd name="T9" fmla="*/ 436 h 583"/>
                <a:gd name="T10" fmla="*/ 377 w 390"/>
                <a:gd name="T11" fmla="*/ 448 h 583"/>
                <a:gd name="T12" fmla="*/ 386 w 390"/>
                <a:gd name="T13" fmla="*/ 463 h 583"/>
                <a:gd name="T14" fmla="*/ 388 w 390"/>
                <a:gd name="T15" fmla="*/ 471 h 583"/>
                <a:gd name="T16" fmla="*/ 388 w 390"/>
                <a:gd name="T17" fmla="*/ 482 h 583"/>
                <a:gd name="T18" fmla="*/ 384 w 390"/>
                <a:gd name="T19" fmla="*/ 492 h 583"/>
                <a:gd name="T20" fmla="*/ 365 w 390"/>
                <a:gd name="T21" fmla="*/ 507 h 583"/>
                <a:gd name="T22" fmla="*/ 337 w 390"/>
                <a:gd name="T23" fmla="*/ 513 h 583"/>
                <a:gd name="T24" fmla="*/ 301 w 390"/>
                <a:gd name="T25" fmla="*/ 514 h 583"/>
                <a:gd name="T26" fmla="*/ 234 w 390"/>
                <a:gd name="T27" fmla="*/ 511 h 583"/>
                <a:gd name="T28" fmla="*/ 204 w 390"/>
                <a:gd name="T29" fmla="*/ 507 h 583"/>
                <a:gd name="T30" fmla="*/ 236 w 390"/>
                <a:gd name="T31" fmla="*/ 522 h 583"/>
                <a:gd name="T32" fmla="*/ 259 w 390"/>
                <a:gd name="T33" fmla="*/ 539 h 583"/>
                <a:gd name="T34" fmla="*/ 266 w 390"/>
                <a:gd name="T35" fmla="*/ 551 h 583"/>
                <a:gd name="T36" fmla="*/ 264 w 390"/>
                <a:gd name="T37" fmla="*/ 562 h 583"/>
                <a:gd name="T38" fmla="*/ 249 w 390"/>
                <a:gd name="T39" fmla="*/ 573 h 583"/>
                <a:gd name="T40" fmla="*/ 236 w 390"/>
                <a:gd name="T41" fmla="*/ 579 h 583"/>
                <a:gd name="T42" fmla="*/ 205 w 390"/>
                <a:gd name="T43" fmla="*/ 583 h 583"/>
                <a:gd name="T44" fmla="*/ 179 w 390"/>
                <a:gd name="T45" fmla="*/ 579 h 583"/>
                <a:gd name="T46" fmla="*/ 158 w 390"/>
                <a:gd name="T47" fmla="*/ 570 h 583"/>
                <a:gd name="T48" fmla="*/ 141 w 390"/>
                <a:gd name="T49" fmla="*/ 556 h 583"/>
                <a:gd name="T50" fmla="*/ 118 w 390"/>
                <a:gd name="T51" fmla="*/ 528 h 583"/>
                <a:gd name="T52" fmla="*/ 110 w 390"/>
                <a:gd name="T53" fmla="*/ 514 h 583"/>
                <a:gd name="T54" fmla="*/ 97 w 390"/>
                <a:gd name="T55" fmla="*/ 533 h 583"/>
                <a:gd name="T56" fmla="*/ 72 w 390"/>
                <a:gd name="T57" fmla="*/ 553 h 583"/>
                <a:gd name="T58" fmla="*/ 57 w 390"/>
                <a:gd name="T59" fmla="*/ 558 h 583"/>
                <a:gd name="T60" fmla="*/ 38 w 390"/>
                <a:gd name="T61" fmla="*/ 560 h 583"/>
                <a:gd name="T62" fmla="*/ 19 w 390"/>
                <a:gd name="T63" fmla="*/ 554 h 583"/>
                <a:gd name="T64" fmla="*/ 9 w 390"/>
                <a:gd name="T65" fmla="*/ 551 h 583"/>
                <a:gd name="T66" fmla="*/ 0 w 390"/>
                <a:gd name="T67" fmla="*/ 537 h 583"/>
                <a:gd name="T68" fmla="*/ 2 w 390"/>
                <a:gd name="T69" fmla="*/ 522 h 583"/>
                <a:gd name="T70" fmla="*/ 19 w 390"/>
                <a:gd name="T71" fmla="*/ 497 h 583"/>
                <a:gd name="T72" fmla="*/ 53 w 390"/>
                <a:gd name="T73" fmla="*/ 467 h 583"/>
                <a:gd name="T74" fmla="*/ 84 w 390"/>
                <a:gd name="T75" fmla="*/ 450 h 583"/>
                <a:gd name="T76" fmla="*/ 179 w 390"/>
                <a:gd name="T77" fmla="*/ 2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0" h="583">
                  <a:moveTo>
                    <a:pt x="179" y="2"/>
                  </a:moveTo>
                  <a:lnTo>
                    <a:pt x="183" y="444"/>
                  </a:lnTo>
                  <a:lnTo>
                    <a:pt x="183" y="444"/>
                  </a:lnTo>
                  <a:lnTo>
                    <a:pt x="213" y="438"/>
                  </a:lnTo>
                  <a:lnTo>
                    <a:pt x="244" y="433"/>
                  </a:lnTo>
                  <a:lnTo>
                    <a:pt x="280" y="431"/>
                  </a:lnTo>
                  <a:lnTo>
                    <a:pt x="299" y="429"/>
                  </a:lnTo>
                  <a:lnTo>
                    <a:pt x="318" y="431"/>
                  </a:lnTo>
                  <a:lnTo>
                    <a:pt x="335" y="433"/>
                  </a:lnTo>
                  <a:lnTo>
                    <a:pt x="350" y="436"/>
                  </a:lnTo>
                  <a:lnTo>
                    <a:pt x="365" y="440"/>
                  </a:lnTo>
                  <a:lnTo>
                    <a:pt x="377" y="448"/>
                  </a:lnTo>
                  <a:lnTo>
                    <a:pt x="384" y="457"/>
                  </a:lnTo>
                  <a:lnTo>
                    <a:pt x="386" y="463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90" y="476"/>
                  </a:lnTo>
                  <a:lnTo>
                    <a:pt x="388" y="482"/>
                  </a:lnTo>
                  <a:lnTo>
                    <a:pt x="386" y="488"/>
                  </a:lnTo>
                  <a:lnTo>
                    <a:pt x="384" y="492"/>
                  </a:lnTo>
                  <a:lnTo>
                    <a:pt x="377" y="499"/>
                  </a:lnTo>
                  <a:lnTo>
                    <a:pt x="365" y="507"/>
                  </a:lnTo>
                  <a:lnTo>
                    <a:pt x="352" y="511"/>
                  </a:lnTo>
                  <a:lnTo>
                    <a:pt x="337" y="513"/>
                  </a:lnTo>
                  <a:lnTo>
                    <a:pt x="320" y="514"/>
                  </a:lnTo>
                  <a:lnTo>
                    <a:pt x="301" y="514"/>
                  </a:lnTo>
                  <a:lnTo>
                    <a:pt x="266" y="514"/>
                  </a:lnTo>
                  <a:lnTo>
                    <a:pt x="234" y="511"/>
                  </a:lnTo>
                  <a:lnTo>
                    <a:pt x="204" y="507"/>
                  </a:lnTo>
                  <a:lnTo>
                    <a:pt x="204" y="507"/>
                  </a:lnTo>
                  <a:lnTo>
                    <a:pt x="221" y="514"/>
                  </a:lnTo>
                  <a:lnTo>
                    <a:pt x="236" y="522"/>
                  </a:lnTo>
                  <a:lnTo>
                    <a:pt x="251" y="533"/>
                  </a:lnTo>
                  <a:lnTo>
                    <a:pt x="259" y="539"/>
                  </a:lnTo>
                  <a:lnTo>
                    <a:pt x="263" y="545"/>
                  </a:lnTo>
                  <a:lnTo>
                    <a:pt x="266" y="551"/>
                  </a:lnTo>
                  <a:lnTo>
                    <a:pt x="266" y="556"/>
                  </a:lnTo>
                  <a:lnTo>
                    <a:pt x="264" y="562"/>
                  </a:lnTo>
                  <a:lnTo>
                    <a:pt x="259" y="568"/>
                  </a:lnTo>
                  <a:lnTo>
                    <a:pt x="249" y="573"/>
                  </a:lnTo>
                  <a:lnTo>
                    <a:pt x="236" y="579"/>
                  </a:lnTo>
                  <a:lnTo>
                    <a:pt x="236" y="579"/>
                  </a:lnTo>
                  <a:lnTo>
                    <a:pt x="219" y="583"/>
                  </a:lnTo>
                  <a:lnTo>
                    <a:pt x="205" y="583"/>
                  </a:lnTo>
                  <a:lnTo>
                    <a:pt x="192" y="583"/>
                  </a:lnTo>
                  <a:lnTo>
                    <a:pt x="179" y="579"/>
                  </a:lnTo>
                  <a:lnTo>
                    <a:pt x="167" y="575"/>
                  </a:lnTo>
                  <a:lnTo>
                    <a:pt x="158" y="570"/>
                  </a:lnTo>
                  <a:lnTo>
                    <a:pt x="148" y="564"/>
                  </a:lnTo>
                  <a:lnTo>
                    <a:pt x="141" y="556"/>
                  </a:lnTo>
                  <a:lnTo>
                    <a:pt x="127" y="543"/>
                  </a:lnTo>
                  <a:lnTo>
                    <a:pt x="118" y="528"/>
                  </a:lnTo>
                  <a:lnTo>
                    <a:pt x="110" y="514"/>
                  </a:lnTo>
                  <a:lnTo>
                    <a:pt x="110" y="514"/>
                  </a:lnTo>
                  <a:lnTo>
                    <a:pt x="105" y="524"/>
                  </a:lnTo>
                  <a:lnTo>
                    <a:pt x="97" y="533"/>
                  </a:lnTo>
                  <a:lnTo>
                    <a:pt x="86" y="543"/>
                  </a:lnTo>
                  <a:lnTo>
                    <a:pt x="72" y="553"/>
                  </a:lnTo>
                  <a:lnTo>
                    <a:pt x="65" y="556"/>
                  </a:lnTo>
                  <a:lnTo>
                    <a:pt x="57" y="558"/>
                  </a:lnTo>
                  <a:lnTo>
                    <a:pt x="47" y="560"/>
                  </a:lnTo>
                  <a:lnTo>
                    <a:pt x="38" y="560"/>
                  </a:lnTo>
                  <a:lnTo>
                    <a:pt x="28" y="558"/>
                  </a:lnTo>
                  <a:lnTo>
                    <a:pt x="19" y="554"/>
                  </a:lnTo>
                  <a:lnTo>
                    <a:pt x="19" y="554"/>
                  </a:lnTo>
                  <a:lnTo>
                    <a:pt x="9" y="551"/>
                  </a:lnTo>
                  <a:lnTo>
                    <a:pt x="4" y="543"/>
                  </a:lnTo>
                  <a:lnTo>
                    <a:pt x="0" y="537"/>
                  </a:lnTo>
                  <a:lnTo>
                    <a:pt x="0" y="530"/>
                  </a:lnTo>
                  <a:lnTo>
                    <a:pt x="2" y="522"/>
                  </a:lnTo>
                  <a:lnTo>
                    <a:pt x="6" y="514"/>
                  </a:lnTo>
                  <a:lnTo>
                    <a:pt x="19" y="497"/>
                  </a:lnTo>
                  <a:lnTo>
                    <a:pt x="36" y="482"/>
                  </a:lnTo>
                  <a:lnTo>
                    <a:pt x="53" y="467"/>
                  </a:lnTo>
                  <a:lnTo>
                    <a:pt x="70" y="455"/>
                  </a:lnTo>
                  <a:lnTo>
                    <a:pt x="84" y="450"/>
                  </a:lnTo>
                  <a:lnTo>
                    <a:pt x="105" y="0"/>
                  </a:lnTo>
                  <a:lnTo>
                    <a:pt x="179" y="2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48C960ED-B725-38EA-F86A-6D2A2FA7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5995988"/>
              <a:ext cx="665163" cy="590550"/>
            </a:xfrm>
            <a:custGeom>
              <a:avLst/>
              <a:gdLst>
                <a:gd name="T0" fmla="*/ 244 w 419"/>
                <a:gd name="T1" fmla="*/ 181 h 372"/>
                <a:gd name="T2" fmla="*/ 261 w 419"/>
                <a:gd name="T3" fmla="*/ 156 h 372"/>
                <a:gd name="T4" fmla="*/ 303 w 419"/>
                <a:gd name="T5" fmla="*/ 107 h 372"/>
                <a:gd name="T6" fmla="*/ 330 w 419"/>
                <a:gd name="T7" fmla="*/ 84 h 372"/>
                <a:gd name="T8" fmla="*/ 356 w 419"/>
                <a:gd name="T9" fmla="*/ 67 h 372"/>
                <a:gd name="T10" fmla="*/ 383 w 419"/>
                <a:gd name="T11" fmla="*/ 59 h 372"/>
                <a:gd name="T12" fmla="*/ 406 w 419"/>
                <a:gd name="T13" fmla="*/ 69 h 372"/>
                <a:gd name="T14" fmla="*/ 415 w 419"/>
                <a:gd name="T15" fmla="*/ 76 h 372"/>
                <a:gd name="T16" fmla="*/ 419 w 419"/>
                <a:gd name="T17" fmla="*/ 97 h 372"/>
                <a:gd name="T18" fmla="*/ 408 w 419"/>
                <a:gd name="T19" fmla="*/ 122 h 372"/>
                <a:gd name="T20" fmla="*/ 389 w 419"/>
                <a:gd name="T21" fmla="*/ 147 h 372"/>
                <a:gd name="T22" fmla="*/ 351 w 419"/>
                <a:gd name="T23" fmla="*/ 179 h 372"/>
                <a:gd name="T24" fmla="*/ 303 w 419"/>
                <a:gd name="T25" fmla="*/ 213 h 372"/>
                <a:gd name="T26" fmla="*/ 320 w 419"/>
                <a:gd name="T27" fmla="*/ 210 h 372"/>
                <a:gd name="T28" fmla="*/ 354 w 419"/>
                <a:gd name="T29" fmla="*/ 202 h 372"/>
                <a:gd name="T30" fmla="*/ 370 w 419"/>
                <a:gd name="T31" fmla="*/ 204 h 372"/>
                <a:gd name="T32" fmla="*/ 381 w 419"/>
                <a:gd name="T33" fmla="*/ 210 h 372"/>
                <a:gd name="T34" fmla="*/ 383 w 419"/>
                <a:gd name="T35" fmla="*/ 225 h 372"/>
                <a:gd name="T36" fmla="*/ 373 w 419"/>
                <a:gd name="T37" fmla="*/ 248 h 372"/>
                <a:gd name="T38" fmla="*/ 364 w 419"/>
                <a:gd name="T39" fmla="*/ 259 h 372"/>
                <a:gd name="T40" fmla="*/ 345 w 419"/>
                <a:gd name="T41" fmla="*/ 278 h 372"/>
                <a:gd name="T42" fmla="*/ 324 w 419"/>
                <a:gd name="T43" fmla="*/ 288 h 372"/>
                <a:gd name="T44" fmla="*/ 303 w 419"/>
                <a:gd name="T45" fmla="*/ 292 h 372"/>
                <a:gd name="T46" fmla="*/ 273 w 419"/>
                <a:gd name="T47" fmla="*/ 290 h 372"/>
                <a:gd name="T48" fmla="*/ 244 w 419"/>
                <a:gd name="T49" fmla="*/ 280 h 372"/>
                <a:gd name="T50" fmla="*/ 246 w 419"/>
                <a:gd name="T51" fmla="*/ 292 h 372"/>
                <a:gd name="T52" fmla="*/ 246 w 419"/>
                <a:gd name="T53" fmla="*/ 316 h 372"/>
                <a:gd name="T54" fmla="*/ 240 w 419"/>
                <a:gd name="T55" fmla="*/ 339 h 372"/>
                <a:gd name="T56" fmla="*/ 231 w 419"/>
                <a:gd name="T57" fmla="*/ 353 h 372"/>
                <a:gd name="T58" fmla="*/ 215 w 419"/>
                <a:gd name="T59" fmla="*/ 364 h 372"/>
                <a:gd name="T60" fmla="*/ 206 w 419"/>
                <a:gd name="T61" fmla="*/ 368 h 372"/>
                <a:gd name="T62" fmla="*/ 187 w 419"/>
                <a:gd name="T63" fmla="*/ 370 h 372"/>
                <a:gd name="T64" fmla="*/ 175 w 419"/>
                <a:gd name="T65" fmla="*/ 362 h 372"/>
                <a:gd name="T66" fmla="*/ 170 w 419"/>
                <a:gd name="T67" fmla="*/ 347 h 372"/>
                <a:gd name="T68" fmla="*/ 168 w 419"/>
                <a:gd name="T69" fmla="*/ 303 h 372"/>
                <a:gd name="T70" fmla="*/ 175 w 419"/>
                <a:gd name="T71" fmla="*/ 261 h 372"/>
                <a:gd name="T72" fmla="*/ 0 w 419"/>
                <a:gd name="T73" fmla="*/ 4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9" h="372">
                  <a:moveTo>
                    <a:pt x="54" y="0"/>
                  </a:moveTo>
                  <a:lnTo>
                    <a:pt x="244" y="181"/>
                  </a:lnTo>
                  <a:lnTo>
                    <a:pt x="244" y="181"/>
                  </a:lnTo>
                  <a:lnTo>
                    <a:pt x="261" y="156"/>
                  </a:lnTo>
                  <a:lnTo>
                    <a:pt x="280" y="133"/>
                  </a:lnTo>
                  <a:lnTo>
                    <a:pt x="303" y="107"/>
                  </a:lnTo>
                  <a:lnTo>
                    <a:pt x="316" y="95"/>
                  </a:lnTo>
                  <a:lnTo>
                    <a:pt x="330" y="84"/>
                  </a:lnTo>
                  <a:lnTo>
                    <a:pt x="343" y="74"/>
                  </a:lnTo>
                  <a:lnTo>
                    <a:pt x="356" y="67"/>
                  </a:lnTo>
                  <a:lnTo>
                    <a:pt x="370" y="61"/>
                  </a:lnTo>
                  <a:lnTo>
                    <a:pt x="383" y="59"/>
                  </a:lnTo>
                  <a:lnTo>
                    <a:pt x="394" y="61"/>
                  </a:lnTo>
                  <a:lnTo>
                    <a:pt x="406" y="69"/>
                  </a:lnTo>
                  <a:lnTo>
                    <a:pt x="406" y="69"/>
                  </a:lnTo>
                  <a:lnTo>
                    <a:pt x="415" y="76"/>
                  </a:lnTo>
                  <a:lnTo>
                    <a:pt x="419" y="88"/>
                  </a:lnTo>
                  <a:lnTo>
                    <a:pt x="419" y="97"/>
                  </a:lnTo>
                  <a:lnTo>
                    <a:pt x="415" y="111"/>
                  </a:lnTo>
                  <a:lnTo>
                    <a:pt x="408" y="122"/>
                  </a:lnTo>
                  <a:lnTo>
                    <a:pt x="398" y="133"/>
                  </a:lnTo>
                  <a:lnTo>
                    <a:pt x="389" y="147"/>
                  </a:lnTo>
                  <a:lnTo>
                    <a:pt x="375" y="158"/>
                  </a:lnTo>
                  <a:lnTo>
                    <a:pt x="351" y="179"/>
                  </a:lnTo>
                  <a:lnTo>
                    <a:pt x="326" y="198"/>
                  </a:lnTo>
                  <a:lnTo>
                    <a:pt x="303" y="213"/>
                  </a:lnTo>
                  <a:lnTo>
                    <a:pt x="303" y="213"/>
                  </a:lnTo>
                  <a:lnTo>
                    <a:pt x="320" y="210"/>
                  </a:lnTo>
                  <a:lnTo>
                    <a:pt x="335" y="204"/>
                  </a:lnTo>
                  <a:lnTo>
                    <a:pt x="354" y="202"/>
                  </a:lnTo>
                  <a:lnTo>
                    <a:pt x="362" y="202"/>
                  </a:lnTo>
                  <a:lnTo>
                    <a:pt x="370" y="204"/>
                  </a:lnTo>
                  <a:lnTo>
                    <a:pt x="375" y="206"/>
                  </a:lnTo>
                  <a:lnTo>
                    <a:pt x="381" y="210"/>
                  </a:lnTo>
                  <a:lnTo>
                    <a:pt x="383" y="215"/>
                  </a:lnTo>
                  <a:lnTo>
                    <a:pt x="383" y="225"/>
                  </a:lnTo>
                  <a:lnTo>
                    <a:pt x="379" y="234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64" y="259"/>
                  </a:lnTo>
                  <a:lnTo>
                    <a:pt x="356" y="271"/>
                  </a:lnTo>
                  <a:lnTo>
                    <a:pt x="345" y="278"/>
                  </a:lnTo>
                  <a:lnTo>
                    <a:pt x="335" y="284"/>
                  </a:lnTo>
                  <a:lnTo>
                    <a:pt x="324" y="288"/>
                  </a:lnTo>
                  <a:lnTo>
                    <a:pt x="313" y="292"/>
                  </a:lnTo>
                  <a:lnTo>
                    <a:pt x="303" y="292"/>
                  </a:lnTo>
                  <a:lnTo>
                    <a:pt x="292" y="292"/>
                  </a:lnTo>
                  <a:lnTo>
                    <a:pt x="273" y="290"/>
                  </a:lnTo>
                  <a:lnTo>
                    <a:pt x="257" y="286"/>
                  </a:lnTo>
                  <a:lnTo>
                    <a:pt x="244" y="280"/>
                  </a:lnTo>
                  <a:lnTo>
                    <a:pt x="244" y="280"/>
                  </a:lnTo>
                  <a:lnTo>
                    <a:pt x="246" y="292"/>
                  </a:lnTo>
                  <a:lnTo>
                    <a:pt x="246" y="303"/>
                  </a:lnTo>
                  <a:lnTo>
                    <a:pt x="246" y="316"/>
                  </a:lnTo>
                  <a:lnTo>
                    <a:pt x="242" y="332"/>
                  </a:lnTo>
                  <a:lnTo>
                    <a:pt x="240" y="339"/>
                  </a:lnTo>
                  <a:lnTo>
                    <a:pt x="236" y="347"/>
                  </a:lnTo>
                  <a:lnTo>
                    <a:pt x="231" y="353"/>
                  </a:lnTo>
                  <a:lnTo>
                    <a:pt x="223" y="358"/>
                  </a:lnTo>
                  <a:lnTo>
                    <a:pt x="215" y="364"/>
                  </a:lnTo>
                  <a:lnTo>
                    <a:pt x="206" y="368"/>
                  </a:lnTo>
                  <a:lnTo>
                    <a:pt x="206" y="368"/>
                  </a:lnTo>
                  <a:lnTo>
                    <a:pt x="196" y="372"/>
                  </a:lnTo>
                  <a:lnTo>
                    <a:pt x="187" y="370"/>
                  </a:lnTo>
                  <a:lnTo>
                    <a:pt x="181" y="368"/>
                  </a:lnTo>
                  <a:lnTo>
                    <a:pt x="175" y="362"/>
                  </a:lnTo>
                  <a:lnTo>
                    <a:pt x="172" y="354"/>
                  </a:lnTo>
                  <a:lnTo>
                    <a:pt x="170" y="347"/>
                  </a:lnTo>
                  <a:lnTo>
                    <a:pt x="168" y="326"/>
                  </a:lnTo>
                  <a:lnTo>
                    <a:pt x="168" y="303"/>
                  </a:lnTo>
                  <a:lnTo>
                    <a:pt x="172" y="280"/>
                  </a:lnTo>
                  <a:lnTo>
                    <a:pt x="175" y="261"/>
                  </a:lnTo>
                  <a:lnTo>
                    <a:pt x="179" y="248"/>
                  </a:lnTo>
                  <a:lnTo>
                    <a:pt x="0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59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77558AF4-4D2B-E3F3-02DA-123D98F11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  <a:gd name="T116" fmla="*/ 1340 w 2818"/>
                <a:gd name="T117" fmla="*/ 25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  <a:close/>
                  <a:moveTo>
                    <a:pt x="1340" y="255"/>
                  </a:moveTo>
                  <a:lnTo>
                    <a:pt x="1340" y="255"/>
                  </a:lnTo>
                  <a:lnTo>
                    <a:pt x="1336" y="253"/>
                  </a:lnTo>
                  <a:lnTo>
                    <a:pt x="1336" y="253"/>
                  </a:lnTo>
                  <a:lnTo>
                    <a:pt x="1342" y="255"/>
                  </a:lnTo>
                  <a:lnTo>
                    <a:pt x="1340" y="2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065E567A-DBD2-0ED5-2BD8-9181AF7F4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0"/>
              <a:ext cx="4473575" cy="6143625"/>
            </a:xfrm>
            <a:custGeom>
              <a:avLst/>
              <a:gdLst>
                <a:gd name="T0" fmla="*/ 2088 w 2818"/>
                <a:gd name="T1" fmla="*/ 244 h 3870"/>
                <a:gd name="T2" fmla="*/ 1812 w 2818"/>
                <a:gd name="T3" fmla="*/ 55 h 3870"/>
                <a:gd name="T4" fmla="*/ 1607 w 2818"/>
                <a:gd name="T5" fmla="*/ 2 h 3870"/>
                <a:gd name="T6" fmla="*/ 1599 w 2818"/>
                <a:gd name="T7" fmla="*/ 80 h 3870"/>
                <a:gd name="T8" fmla="*/ 1340 w 2818"/>
                <a:gd name="T9" fmla="*/ 19 h 3870"/>
                <a:gd name="T10" fmla="*/ 1374 w 2818"/>
                <a:gd name="T11" fmla="*/ 114 h 3870"/>
                <a:gd name="T12" fmla="*/ 999 w 2818"/>
                <a:gd name="T13" fmla="*/ 70 h 3870"/>
                <a:gd name="T14" fmla="*/ 910 w 2818"/>
                <a:gd name="T15" fmla="*/ 139 h 3870"/>
                <a:gd name="T16" fmla="*/ 790 w 2818"/>
                <a:gd name="T17" fmla="*/ 170 h 3870"/>
                <a:gd name="T18" fmla="*/ 531 w 2818"/>
                <a:gd name="T19" fmla="*/ 238 h 3870"/>
                <a:gd name="T20" fmla="*/ 579 w 2818"/>
                <a:gd name="T21" fmla="*/ 337 h 3870"/>
                <a:gd name="T22" fmla="*/ 291 w 2818"/>
                <a:gd name="T23" fmla="*/ 472 h 3870"/>
                <a:gd name="T24" fmla="*/ 381 w 2818"/>
                <a:gd name="T25" fmla="*/ 554 h 3870"/>
                <a:gd name="T26" fmla="*/ 118 w 2818"/>
                <a:gd name="T27" fmla="*/ 770 h 3870"/>
                <a:gd name="T28" fmla="*/ 211 w 2818"/>
                <a:gd name="T29" fmla="*/ 842 h 3870"/>
                <a:gd name="T30" fmla="*/ 128 w 2818"/>
                <a:gd name="T31" fmla="*/ 1019 h 3870"/>
                <a:gd name="T32" fmla="*/ 38 w 2818"/>
                <a:gd name="T33" fmla="*/ 1253 h 3870"/>
                <a:gd name="T34" fmla="*/ 135 w 2818"/>
                <a:gd name="T35" fmla="*/ 1270 h 3870"/>
                <a:gd name="T36" fmla="*/ 160 w 2818"/>
                <a:gd name="T37" fmla="*/ 1370 h 3870"/>
                <a:gd name="T38" fmla="*/ 122 w 2818"/>
                <a:gd name="T39" fmla="*/ 1570 h 3870"/>
                <a:gd name="T40" fmla="*/ 242 w 2818"/>
                <a:gd name="T41" fmla="*/ 1528 h 3870"/>
                <a:gd name="T42" fmla="*/ 253 w 2818"/>
                <a:gd name="T43" fmla="*/ 1695 h 3870"/>
                <a:gd name="T44" fmla="*/ 329 w 2818"/>
                <a:gd name="T45" fmla="*/ 1888 h 3870"/>
                <a:gd name="T46" fmla="*/ 404 w 2818"/>
                <a:gd name="T47" fmla="*/ 1735 h 3870"/>
                <a:gd name="T48" fmla="*/ 506 w 2818"/>
                <a:gd name="T49" fmla="*/ 1952 h 3870"/>
                <a:gd name="T50" fmla="*/ 615 w 2818"/>
                <a:gd name="T51" fmla="*/ 1971 h 3870"/>
                <a:gd name="T52" fmla="*/ 840 w 2818"/>
                <a:gd name="T53" fmla="*/ 2091 h 3870"/>
                <a:gd name="T54" fmla="*/ 1013 w 2818"/>
                <a:gd name="T55" fmla="*/ 2564 h 3870"/>
                <a:gd name="T56" fmla="*/ 872 w 2818"/>
                <a:gd name="T57" fmla="*/ 2733 h 3870"/>
                <a:gd name="T58" fmla="*/ 811 w 2818"/>
                <a:gd name="T59" fmla="*/ 2773 h 3870"/>
                <a:gd name="T60" fmla="*/ 761 w 2818"/>
                <a:gd name="T61" fmla="*/ 2857 h 3870"/>
                <a:gd name="T62" fmla="*/ 571 w 2818"/>
                <a:gd name="T63" fmla="*/ 2949 h 3870"/>
                <a:gd name="T64" fmla="*/ 573 w 2818"/>
                <a:gd name="T65" fmla="*/ 3057 h 3870"/>
                <a:gd name="T66" fmla="*/ 472 w 2818"/>
                <a:gd name="T67" fmla="*/ 3187 h 3870"/>
                <a:gd name="T68" fmla="*/ 426 w 2818"/>
                <a:gd name="T69" fmla="*/ 3322 h 3870"/>
                <a:gd name="T70" fmla="*/ 373 w 2818"/>
                <a:gd name="T71" fmla="*/ 3446 h 3870"/>
                <a:gd name="T72" fmla="*/ 345 w 2818"/>
                <a:gd name="T73" fmla="*/ 3594 h 3870"/>
                <a:gd name="T74" fmla="*/ 463 w 2818"/>
                <a:gd name="T75" fmla="*/ 3590 h 3870"/>
                <a:gd name="T76" fmla="*/ 425 w 2818"/>
                <a:gd name="T77" fmla="*/ 3745 h 3870"/>
                <a:gd name="T78" fmla="*/ 438 w 2818"/>
                <a:gd name="T79" fmla="*/ 3787 h 3870"/>
                <a:gd name="T80" fmla="*/ 548 w 2818"/>
                <a:gd name="T81" fmla="*/ 3709 h 3870"/>
                <a:gd name="T82" fmla="*/ 729 w 2818"/>
                <a:gd name="T83" fmla="*/ 3771 h 3870"/>
                <a:gd name="T84" fmla="*/ 1129 w 2818"/>
                <a:gd name="T85" fmla="*/ 3867 h 3870"/>
                <a:gd name="T86" fmla="*/ 1521 w 2818"/>
                <a:gd name="T87" fmla="*/ 3844 h 3870"/>
                <a:gd name="T88" fmla="*/ 1854 w 2818"/>
                <a:gd name="T89" fmla="*/ 3716 h 3870"/>
                <a:gd name="T90" fmla="*/ 1948 w 2818"/>
                <a:gd name="T91" fmla="*/ 3728 h 3870"/>
                <a:gd name="T92" fmla="*/ 2018 w 2818"/>
                <a:gd name="T93" fmla="*/ 3661 h 3870"/>
                <a:gd name="T94" fmla="*/ 2060 w 2818"/>
                <a:gd name="T95" fmla="*/ 3571 h 3870"/>
                <a:gd name="T96" fmla="*/ 1948 w 2818"/>
                <a:gd name="T97" fmla="*/ 3394 h 3870"/>
                <a:gd name="T98" fmla="*/ 1774 w 2818"/>
                <a:gd name="T99" fmla="*/ 3070 h 3870"/>
                <a:gd name="T100" fmla="*/ 1738 w 2818"/>
                <a:gd name="T101" fmla="*/ 2724 h 3870"/>
                <a:gd name="T102" fmla="*/ 1938 w 2818"/>
                <a:gd name="T103" fmla="*/ 2290 h 3870"/>
                <a:gd name="T104" fmla="*/ 2323 w 2818"/>
                <a:gd name="T105" fmla="*/ 1941 h 3870"/>
                <a:gd name="T106" fmla="*/ 2669 w 2818"/>
                <a:gd name="T107" fmla="*/ 1621 h 3870"/>
                <a:gd name="T108" fmla="*/ 2814 w 2818"/>
                <a:gd name="T109" fmla="*/ 1272 h 3870"/>
                <a:gd name="T110" fmla="*/ 2789 w 2818"/>
                <a:gd name="T111" fmla="*/ 987 h 3870"/>
                <a:gd name="T112" fmla="*/ 2644 w 2818"/>
                <a:gd name="T113" fmla="*/ 710 h 3870"/>
                <a:gd name="T114" fmla="*/ 2401 w 2818"/>
                <a:gd name="T115" fmla="*/ 486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8" h="3870">
                  <a:moveTo>
                    <a:pt x="2155" y="356"/>
                  </a:moveTo>
                  <a:lnTo>
                    <a:pt x="2155" y="356"/>
                  </a:lnTo>
                  <a:lnTo>
                    <a:pt x="2153" y="345"/>
                  </a:lnTo>
                  <a:lnTo>
                    <a:pt x="2149" y="335"/>
                  </a:lnTo>
                  <a:lnTo>
                    <a:pt x="2149" y="335"/>
                  </a:lnTo>
                  <a:lnTo>
                    <a:pt x="2136" y="310"/>
                  </a:lnTo>
                  <a:lnTo>
                    <a:pt x="2121" y="288"/>
                  </a:lnTo>
                  <a:lnTo>
                    <a:pt x="2106" y="265"/>
                  </a:lnTo>
                  <a:lnTo>
                    <a:pt x="2088" y="244"/>
                  </a:lnTo>
                  <a:lnTo>
                    <a:pt x="2071" y="225"/>
                  </a:lnTo>
                  <a:lnTo>
                    <a:pt x="2052" y="206"/>
                  </a:lnTo>
                  <a:lnTo>
                    <a:pt x="2035" y="189"/>
                  </a:lnTo>
                  <a:lnTo>
                    <a:pt x="2014" y="171"/>
                  </a:lnTo>
                  <a:lnTo>
                    <a:pt x="1974" y="141"/>
                  </a:lnTo>
                  <a:lnTo>
                    <a:pt x="1932" y="114"/>
                  </a:lnTo>
                  <a:lnTo>
                    <a:pt x="1892" y="91"/>
                  </a:lnTo>
                  <a:lnTo>
                    <a:pt x="1850" y="72"/>
                  </a:lnTo>
                  <a:lnTo>
                    <a:pt x="1812" y="55"/>
                  </a:lnTo>
                  <a:lnTo>
                    <a:pt x="1774" y="42"/>
                  </a:lnTo>
                  <a:lnTo>
                    <a:pt x="1740" y="30"/>
                  </a:lnTo>
                  <a:lnTo>
                    <a:pt x="1711" y="23"/>
                  </a:lnTo>
                  <a:lnTo>
                    <a:pt x="1668" y="11"/>
                  </a:lnTo>
                  <a:lnTo>
                    <a:pt x="1649" y="8"/>
                  </a:lnTo>
                  <a:lnTo>
                    <a:pt x="1649" y="8"/>
                  </a:lnTo>
                  <a:lnTo>
                    <a:pt x="1624" y="4"/>
                  </a:lnTo>
                  <a:lnTo>
                    <a:pt x="1607" y="2"/>
                  </a:lnTo>
                  <a:lnTo>
                    <a:pt x="1607" y="2"/>
                  </a:lnTo>
                  <a:lnTo>
                    <a:pt x="1592" y="0"/>
                  </a:lnTo>
                  <a:lnTo>
                    <a:pt x="1592" y="0"/>
                  </a:lnTo>
                  <a:lnTo>
                    <a:pt x="1611" y="34"/>
                  </a:lnTo>
                  <a:lnTo>
                    <a:pt x="1631" y="67"/>
                  </a:lnTo>
                  <a:lnTo>
                    <a:pt x="1652" y="97"/>
                  </a:lnTo>
                  <a:lnTo>
                    <a:pt x="1675" y="126"/>
                  </a:lnTo>
                  <a:lnTo>
                    <a:pt x="1675" y="126"/>
                  </a:lnTo>
                  <a:lnTo>
                    <a:pt x="1637" y="101"/>
                  </a:lnTo>
                  <a:lnTo>
                    <a:pt x="1599" y="80"/>
                  </a:lnTo>
                  <a:lnTo>
                    <a:pt x="1561" y="63"/>
                  </a:lnTo>
                  <a:lnTo>
                    <a:pt x="1523" y="50"/>
                  </a:lnTo>
                  <a:lnTo>
                    <a:pt x="1523" y="50"/>
                  </a:lnTo>
                  <a:lnTo>
                    <a:pt x="1496" y="42"/>
                  </a:lnTo>
                  <a:lnTo>
                    <a:pt x="1470" y="34"/>
                  </a:lnTo>
                  <a:lnTo>
                    <a:pt x="1422" y="25"/>
                  </a:lnTo>
                  <a:lnTo>
                    <a:pt x="1378" y="21"/>
                  </a:lnTo>
                  <a:lnTo>
                    <a:pt x="1340" y="19"/>
                  </a:lnTo>
                  <a:lnTo>
                    <a:pt x="1340" y="19"/>
                  </a:lnTo>
                  <a:lnTo>
                    <a:pt x="1312" y="19"/>
                  </a:lnTo>
                  <a:lnTo>
                    <a:pt x="1289" y="21"/>
                  </a:lnTo>
                  <a:lnTo>
                    <a:pt x="1289" y="21"/>
                  </a:lnTo>
                  <a:lnTo>
                    <a:pt x="1270" y="25"/>
                  </a:lnTo>
                  <a:lnTo>
                    <a:pt x="1270" y="25"/>
                  </a:lnTo>
                  <a:lnTo>
                    <a:pt x="1340" y="76"/>
                  </a:lnTo>
                  <a:lnTo>
                    <a:pt x="1409" y="126"/>
                  </a:lnTo>
                  <a:lnTo>
                    <a:pt x="1409" y="126"/>
                  </a:lnTo>
                  <a:lnTo>
                    <a:pt x="1374" y="114"/>
                  </a:lnTo>
                  <a:lnTo>
                    <a:pt x="1338" y="105"/>
                  </a:lnTo>
                  <a:lnTo>
                    <a:pt x="1304" y="95"/>
                  </a:lnTo>
                  <a:lnTo>
                    <a:pt x="1270" y="90"/>
                  </a:lnTo>
                  <a:lnTo>
                    <a:pt x="1205" y="78"/>
                  </a:lnTo>
                  <a:lnTo>
                    <a:pt x="1140" y="70"/>
                  </a:lnTo>
                  <a:lnTo>
                    <a:pt x="1140" y="70"/>
                  </a:lnTo>
                  <a:lnTo>
                    <a:pt x="1102" y="69"/>
                  </a:lnTo>
                  <a:lnTo>
                    <a:pt x="1066" y="69"/>
                  </a:lnTo>
                  <a:lnTo>
                    <a:pt x="999" y="70"/>
                  </a:lnTo>
                  <a:lnTo>
                    <a:pt x="940" y="76"/>
                  </a:lnTo>
                  <a:lnTo>
                    <a:pt x="889" y="82"/>
                  </a:lnTo>
                  <a:lnTo>
                    <a:pt x="889" y="82"/>
                  </a:lnTo>
                  <a:lnTo>
                    <a:pt x="849" y="90"/>
                  </a:lnTo>
                  <a:lnTo>
                    <a:pt x="819" y="97"/>
                  </a:lnTo>
                  <a:lnTo>
                    <a:pt x="819" y="97"/>
                  </a:lnTo>
                  <a:lnTo>
                    <a:pt x="796" y="105"/>
                  </a:lnTo>
                  <a:lnTo>
                    <a:pt x="796" y="105"/>
                  </a:lnTo>
                  <a:lnTo>
                    <a:pt x="910" y="139"/>
                  </a:lnTo>
                  <a:lnTo>
                    <a:pt x="1024" y="171"/>
                  </a:lnTo>
                  <a:lnTo>
                    <a:pt x="1024" y="171"/>
                  </a:lnTo>
                  <a:lnTo>
                    <a:pt x="982" y="168"/>
                  </a:lnTo>
                  <a:lnTo>
                    <a:pt x="940" y="164"/>
                  </a:lnTo>
                  <a:lnTo>
                    <a:pt x="900" y="164"/>
                  </a:lnTo>
                  <a:lnTo>
                    <a:pt x="862" y="164"/>
                  </a:lnTo>
                  <a:lnTo>
                    <a:pt x="862" y="164"/>
                  </a:lnTo>
                  <a:lnTo>
                    <a:pt x="824" y="166"/>
                  </a:lnTo>
                  <a:lnTo>
                    <a:pt x="790" y="170"/>
                  </a:lnTo>
                  <a:lnTo>
                    <a:pt x="756" y="173"/>
                  </a:lnTo>
                  <a:lnTo>
                    <a:pt x="723" y="179"/>
                  </a:lnTo>
                  <a:lnTo>
                    <a:pt x="666" y="190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581" y="217"/>
                  </a:lnTo>
                  <a:lnTo>
                    <a:pt x="554" y="227"/>
                  </a:lnTo>
                  <a:lnTo>
                    <a:pt x="554" y="227"/>
                  </a:lnTo>
                  <a:lnTo>
                    <a:pt x="531" y="238"/>
                  </a:lnTo>
                  <a:lnTo>
                    <a:pt x="531" y="238"/>
                  </a:lnTo>
                  <a:lnTo>
                    <a:pt x="674" y="263"/>
                  </a:lnTo>
                  <a:lnTo>
                    <a:pt x="815" y="286"/>
                  </a:lnTo>
                  <a:lnTo>
                    <a:pt x="815" y="286"/>
                  </a:lnTo>
                  <a:lnTo>
                    <a:pt x="750" y="293"/>
                  </a:lnTo>
                  <a:lnTo>
                    <a:pt x="689" y="305"/>
                  </a:lnTo>
                  <a:lnTo>
                    <a:pt x="632" y="320"/>
                  </a:lnTo>
                  <a:lnTo>
                    <a:pt x="579" y="337"/>
                  </a:lnTo>
                  <a:lnTo>
                    <a:pt x="579" y="337"/>
                  </a:lnTo>
                  <a:lnTo>
                    <a:pt x="514" y="360"/>
                  </a:lnTo>
                  <a:lnTo>
                    <a:pt x="459" y="383"/>
                  </a:lnTo>
                  <a:lnTo>
                    <a:pt x="409" y="406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35" y="446"/>
                  </a:lnTo>
                  <a:lnTo>
                    <a:pt x="312" y="461"/>
                  </a:lnTo>
                  <a:lnTo>
                    <a:pt x="291" y="472"/>
                  </a:lnTo>
                  <a:lnTo>
                    <a:pt x="291" y="472"/>
                  </a:lnTo>
                  <a:lnTo>
                    <a:pt x="350" y="474"/>
                  </a:lnTo>
                  <a:lnTo>
                    <a:pt x="407" y="474"/>
                  </a:lnTo>
                  <a:lnTo>
                    <a:pt x="466" y="472"/>
                  </a:lnTo>
                  <a:lnTo>
                    <a:pt x="524" y="469"/>
                  </a:lnTo>
                  <a:lnTo>
                    <a:pt x="524" y="469"/>
                  </a:lnTo>
                  <a:lnTo>
                    <a:pt x="457" y="507"/>
                  </a:lnTo>
                  <a:lnTo>
                    <a:pt x="457" y="507"/>
                  </a:lnTo>
                  <a:lnTo>
                    <a:pt x="417" y="531"/>
                  </a:lnTo>
                  <a:lnTo>
                    <a:pt x="381" y="554"/>
                  </a:lnTo>
                  <a:lnTo>
                    <a:pt x="312" y="602"/>
                  </a:lnTo>
                  <a:lnTo>
                    <a:pt x="255" y="646"/>
                  </a:lnTo>
                  <a:lnTo>
                    <a:pt x="208" y="686"/>
                  </a:lnTo>
                  <a:lnTo>
                    <a:pt x="208" y="686"/>
                  </a:lnTo>
                  <a:lnTo>
                    <a:pt x="169" y="720"/>
                  </a:lnTo>
                  <a:lnTo>
                    <a:pt x="141" y="747"/>
                  </a:lnTo>
                  <a:lnTo>
                    <a:pt x="141" y="747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75" y="758"/>
                  </a:lnTo>
                  <a:lnTo>
                    <a:pt x="230" y="747"/>
                  </a:lnTo>
                  <a:lnTo>
                    <a:pt x="286" y="733"/>
                  </a:lnTo>
                  <a:lnTo>
                    <a:pt x="337" y="720"/>
                  </a:lnTo>
                  <a:lnTo>
                    <a:pt x="337" y="720"/>
                  </a:lnTo>
                  <a:lnTo>
                    <a:pt x="295" y="758"/>
                  </a:lnTo>
                  <a:lnTo>
                    <a:pt x="257" y="794"/>
                  </a:lnTo>
                  <a:lnTo>
                    <a:pt x="257" y="794"/>
                  </a:lnTo>
                  <a:lnTo>
                    <a:pt x="211" y="842"/>
                  </a:lnTo>
                  <a:lnTo>
                    <a:pt x="171" y="886"/>
                  </a:lnTo>
                  <a:lnTo>
                    <a:pt x="107" y="960"/>
                  </a:lnTo>
                  <a:lnTo>
                    <a:pt x="107" y="960"/>
                  </a:lnTo>
                  <a:lnTo>
                    <a:pt x="65" y="1010"/>
                  </a:lnTo>
                  <a:lnTo>
                    <a:pt x="65" y="1010"/>
                  </a:lnTo>
                  <a:lnTo>
                    <a:pt x="49" y="1027"/>
                  </a:lnTo>
                  <a:lnTo>
                    <a:pt x="49" y="1027"/>
                  </a:lnTo>
                  <a:lnTo>
                    <a:pt x="88" y="1025"/>
                  </a:lnTo>
                  <a:lnTo>
                    <a:pt x="128" y="1019"/>
                  </a:lnTo>
                  <a:lnTo>
                    <a:pt x="164" y="1011"/>
                  </a:lnTo>
                  <a:lnTo>
                    <a:pt x="200" y="1000"/>
                  </a:lnTo>
                  <a:lnTo>
                    <a:pt x="200" y="1000"/>
                  </a:lnTo>
                  <a:lnTo>
                    <a:pt x="160" y="1051"/>
                  </a:lnTo>
                  <a:lnTo>
                    <a:pt x="160" y="1051"/>
                  </a:lnTo>
                  <a:lnTo>
                    <a:pt x="120" y="1107"/>
                  </a:lnTo>
                  <a:lnTo>
                    <a:pt x="88" y="1160"/>
                  </a:lnTo>
                  <a:lnTo>
                    <a:pt x="59" y="1210"/>
                  </a:lnTo>
                  <a:lnTo>
                    <a:pt x="38" y="1253"/>
                  </a:lnTo>
                  <a:lnTo>
                    <a:pt x="38" y="1253"/>
                  </a:lnTo>
                  <a:lnTo>
                    <a:pt x="21" y="1288"/>
                  </a:lnTo>
                  <a:lnTo>
                    <a:pt x="10" y="1314"/>
                  </a:lnTo>
                  <a:lnTo>
                    <a:pt x="10" y="1314"/>
                  </a:lnTo>
                  <a:lnTo>
                    <a:pt x="0" y="1337"/>
                  </a:lnTo>
                  <a:lnTo>
                    <a:pt x="0" y="1337"/>
                  </a:lnTo>
                  <a:lnTo>
                    <a:pt x="48" y="1316"/>
                  </a:lnTo>
                  <a:lnTo>
                    <a:pt x="91" y="1293"/>
                  </a:lnTo>
                  <a:lnTo>
                    <a:pt x="135" y="1270"/>
                  </a:lnTo>
                  <a:lnTo>
                    <a:pt x="175" y="1246"/>
                  </a:lnTo>
                  <a:lnTo>
                    <a:pt x="175" y="1246"/>
                  </a:lnTo>
                  <a:lnTo>
                    <a:pt x="213" y="1221"/>
                  </a:lnTo>
                  <a:lnTo>
                    <a:pt x="251" y="1194"/>
                  </a:lnTo>
                  <a:lnTo>
                    <a:pt x="251" y="1194"/>
                  </a:lnTo>
                  <a:lnTo>
                    <a:pt x="223" y="1238"/>
                  </a:lnTo>
                  <a:lnTo>
                    <a:pt x="198" y="1282"/>
                  </a:lnTo>
                  <a:lnTo>
                    <a:pt x="177" y="1328"/>
                  </a:lnTo>
                  <a:lnTo>
                    <a:pt x="160" y="1370"/>
                  </a:lnTo>
                  <a:lnTo>
                    <a:pt x="160" y="1370"/>
                  </a:lnTo>
                  <a:lnTo>
                    <a:pt x="143" y="1425"/>
                  </a:lnTo>
                  <a:lnTo>
                    <a:pt x="135" y="1451"/>
                  </a:lnTo>
                  <a:lnTo>
                    <a:pt x="129" y="1478"/>
                  </a:lnTo>
                  <a:lnTo>
                    <a:pt x="129" y="1478"/>
                  </a:lnTo>
                  <a:lnTo>
                    <a:pt x="126" y="1503"/>
                  </a:lnTo>
                  <a:lnTo>
                    <a:pt x="124" y="1526"/>
                  </a:lnTo>
                  <a:lnTo>
                    <a:pt x="122" y="1549"/>
                  </a:lnTo>
                  <a:lnTo>
                    <a:pt x="122" y="1570"/>
                  </a:lnTo>
                  <a:lnTo>
                    <a:pt x="122" y="1570"/>
                  </a:lnTo>
                  <a:lnTo>
                    <a:pt x="124" y="1604"/>
                  </a:lnTo>
                  <a:lnTo>
                    <a:pt x="129" y="1630"/>
                  </a:lnTo>
                  <a:lnTo>
                    <a:pt x="129" y="1630"/>
                  </a:lnTo>
                  <a:lnTo>
                    <a:pt x="133" y="1651"/>
                  </a:lnTo>
                  <a:lnTo>
                    <a:pt x="133" y="1651"/>
                  </a:lnTo>
                  <a:lnTo>
                    <a:pt x="162" y="1613"/>
                  </a:lnTo>
                  <a:lnTo>
                    <a:pt x="188" y="1583"/>
                  </a:lnTo>
                  <a:lnTo>
                    <a:pt x="242" y="1528"/>
                  </a:lnTo>
                  <a:lnTo>
                    <a:pt x="242" y="1528"/>
                  </a:lnTo>
                  <a:lnTo>
                    <a:pt x="255" y="1512"/>
                  </a:lnTo>
                  <a:lnTo>
                    <a:pt x="255" y="1512"/>
                  </a:lnTo>
                  <a:lnTo>
                    <a:pt x="249" y="1552"/>
                  </a:lnTo>
                  <a:lnTo>
                    <a:pt x="247" y="1590"/>
                  </a:lnTo>
                  <a:lnTo>
                    <a:pt x="247" y="1629"/>
                  </a:lnTo>
                  <a:lnTo>
                    <a:pt x="249" y="1663"/>
                  </a:lnTo>
                  <a:lnTo>
                    <a:pt x="249" y="1663"/>
                  </a:lnTo>
                  <a:lnTo>
                    <a:pt x="253" y="1695"/>
                  </a:lnTo>
                  <a:lnTo>
                    <a:pt x="259" y="1724"/>
                  </a:lnTo>
                  <a:lnTo>
                    <a:pt x="267" y="1750"/>
                  </a:lnTo>
                  <a:lnTo>
                    <a:pt x="274" y="1777"/>
                  </a:lnTo>
                  <a:lnTo>
                    <a:pt x="274" y="1777"/>
                  </a:lnTo>
                  <a:lnTo>
                    <a:pt x="284" y="1800"/>
                  </a:lnTo>
                  <a:lnTo>
                    <a:pt x="291" y="1823"/>
                  </a:lnTo>
                  <a:lnTo>
                    <a:pt x="310" y="1859"/>
                  </a:lnTo>
                  <a:lnTo>
                    <a:pt x="310" y="1859"/>
                  </a:lnTo>
                  <a:lnTo>
                    <a:pt x="329" y="1888"/>
                  </a:lnTo>
                  <a:lnTo>
                    <a:pt x="345" y="1909"/>
                  </a:lnTo>
                  <a:lnTo>
                    <a:pt x="345" y="1909"/>
                  </a:lnTo>
                  <a:lnTo>
                    <a:pt x="358" y="1924"/>
                  </a:lnTo>
                  <a:lnTo>
                    <a:pt x="358" y="1924"/>
                  </a:lnTo>
                  <a:lnTo>
                    <a:pt x="377" y="1840"/>
                  </a:lnTo>
                  <a:lnTo>
                    <a:pt x="377" y="1840"/>
                  </a:lnTo>
                  <a:lnTo>
                    <a:pt x="396" y="1766"/>
                  </a:lnTo>
                  <a:lnTo>
                    <a:pt x="396" y="1766"/>
                  </a:lnTo>
                  <a:lnTo>
                    <a:pt x="404" y="1735"/>
                  </a:lnTo>
                  <a:lnTo>
                    <a:pt x="404" y="1735"/>
                  </a:lnTo>
                  <a:lnTo>
                    <a:pt x="413" y="1773"/>
                  </a:lnTo>
                  <a:lnTo>
                    <a:pt x="425" y="1810"/>
                  </a:lnTo>
                  <a:lnTo>
                    <a:pt x="440" y="1844"/>
                  </a:lnTo>
                  <a:lnTo>
                    <a:pt x="455" y="1876"/>
                  </a:lnTo>
                  <a:lnTo>
                    <a:pt x="455" y="1876"/>
                  </a:lnTo>
                  <a:lnTo>
                    <a:pt x="466" y="1897"/>
                  </a:lnTo>
                  <a:lnTo>
                    <a:pt x="480" y="1916"/>
                  </a:lnTo>
                  <a:lnTo>
                    <a:pt x="506" y="1952"/>
                  </a:lnTo>
                  <a:lnTo>
                    <a:pt x="533" y="1983"/>
                  </a:lnTo>
                  <a:lnTo>
                    <a:pt x="556" y="2008"/>
                  </a:lnTo>
                  <a:lnTo>
                    <a:pt x="556" y="2008"/>
                  </a:lnTo>
                  <a:lnTo>
                    <a:pt x="577" y="2025"/>
                  </a:lnTo>
                  <a:lnTo>
                    <a:pt x="592" y="2038"/>
                  </a:lnTo>
                  <a:lnTo>
                    <a:pt x="592" y="2038"/>
                  </a:lnTo>
                  <a:lnTo>
                    <a:pt x="607" y="2048"/>
                  </a:lnTo>
                  <a:lnTo>
                    <a:pt x="607" y="2048"/>
                  </a:lnTo>
                  <a:lnTo>
                    <a:pt x="615" y="1971"/>
                  </a:lnTo>
                  <a:lnTo>
                    <a:pt x="619" y="1905"/>
                  </a:lnTo>
                  <a:lnTo>
                    <a:pt x="619" y="1905"/>
                  </a:lnTo>
                  <a:lnTo>
                    <a:pt x="619" y="1865"/>
                  </a:lnTo>
                  <a:lnTo>
                    <a:pt x="617" y="1827"/>
                  </a:lnTo>
                  <a:lnTo>
                    <a:pt x="617" y="1827"/>
                  </a:lnTo>
                  <a:lnTo>
                    <a:pt x="682" y="1897"/>
                  </a:lnTo>
                  <a:lnTo>
                    <a:pt x="741" y="1964"/>
                  </a:lnTo>
                  <a:lnTo>
                    <a:pt x="792" y="2029"/>
                  </a:lnTo>
                  <a:lnTo>
                    <a:pt x="840" y="2091"/>
                  </a:lnTo>
                  <a:lnTo>
                    <a:pt x="878" y="2152"/>
                  </a:lnTo>
                  <a:lnTo>
                    <a:pt x="912" y="2211"/>
                  </a:lnTo>
                  <a:lnTo>
                    <a:pt x="940" y="2267"/>
                  </a:lnTo>
                  <a:lnTo>
                    <a:pt x="965" y="2322"/>
                  </a:lnTo>
                  <a:lnTo>
                    <a:pt x="982" y="2373"/>
                  </a:lnTo>
                  <a:lnTo>
                    <a:pt x="998" y="2425"/>
                  </a:lnTo>
                  <a:lnTo>
                    <a:pt x="1005" y="2472"/>
                  </a:lnTo>
                  <a:lnTo>
                    <a:pt x="1011" y="2520"/>
                  </a:lnTo>
                  <a:lnTo>
                    <a:pt x="1013" y="2564"/>
                  </a:lnTo>
                  <a:lnTo>
                    <a:pt x="1009" y="2608"/>
                  </a:lnTo>
                  <a:lnTo>
                    <a:pt x="1003" y="2651"/>
                  </a:lnTo>
                  <a:lnTo>
                    <a:pt x="994" y="2691"/>
                  </a:lnTo>
                  <a:lnTo>
                    <a:pt x="994" y="2691"/>
                  </a:lnTo>
                  <a:lnTo>
                    <a:pt x="973" y="2699"/>
                  </a:lnTo>
                  <a:lnTo>
                    <a:pt x="973" y="2699"/>
                  </a:lnTo>
                  <a:lnTo>
                    <a:pt x="904" y="2724"/>
                  </a:lnTo>
                  <a:lnTo>
                    <a:pt x="904" y="2724"/>
                  </a:lnTo>
                  <a:lnTo>
                    <a:pt x="872" y="2733"/>
                  </a:lnTo>
                  <a:lnTo>
                    <a:pt x="845" y="2741"/>
                  </a:lnTo>
                  <a:lnTo>
                    <a:pt x="845" y="2741"/>
                  </a:lnTo>
                  <a:lnTo>
                    <a:pt x="822" y="2747"/>
                  </a:lnTo>
                  <a:lnTo>
                    <a:pt x="822" y="2747"/>
                  </a:lnTo>
                  <a:lnTo>
                    <a:pt x="803" y="2750"/>
                  </a:lnTo>
                  <a:lnTo>
                    <a:pt x="803" y="2750"/>
                  </a:lnTo>
                  <a:lnTo>
                    <a:pt x="788" y="2754"/>
                  </a:lnTo>
                  <a:lnTo>
                    <a:pt x="788" y="2754"/>
                  </a:lnTo>
                  <a:lnTo>
                    <a:pt x="811" y="2773"/>
                  </a:lnTo>
                  <a:lnTo>
                    <a:pt x="836" y="2790"/>
                  </a:lnTo>
                  <a:lnTo>
                    <a:pt x="862" y="2802"/>
                  </a:lnTo>
                  <a:lnTo>
                    <a:pt x="893" y="2813"/>
                  </a:lnTo>
                  <a:lnTo>
                    <a:pt x="893" y="2813"/>
                  </a:lnTo>
                  <a:lnTo>
                    <a:pt x="900" y="2815"/>
                  </a:lnTo>
                  <a:lnTo>
                    <a:pt x="900" y="2815"/>
                  </a:lnTo>
                  <a:lnTo>
                    <a:pt x="862" y="2825"/>
                  </a:lnTo>
                  <a:lnTo>
                    <a:pt x="828" y="2834"/>
                  </a:lnTo>
                  <a:lnTo>
                    <a:pt x="761" y="2857"/>
                  </a:lnTo>
                  <a:lnTo>
                    <a:pt x="761" y="2857"/>
                  </a:lnTo>
                  <a:lnTo>
                    <a:pt x="722" y="2874"/>
                  </a:lnTo>
                  <a:lnTo>
                    <a:pt x="685" y="2890"/>
                  </a:lnTo>
                  <a:lnTo>
                    <a:pt x="624" y="2918"/>
                  </a:lnTo>
                  <a:lnTo>
                    <a:pt x="624" y="2918"/>
                  </a:lnTo>
                  <a:lnTo>
                    <a:pt x="584" y="2941"/>
                  </a:lnTo>
                  <a:lnTo>
                    <a:pt x="584" y="2941"/>
                  </a:lnTo>
                  <a:lnTo>
                    <a:pt x="571" y="2949"/>
                  </a:lnTo>
                  <a:lnTo>
                    <a:pt x="571" y="2949"/>
                  </a:lnTo>
                  <a:lnTo>
                    <a:pt x="602" y="2960"/>
                  </a:lnTo>
                  <a:lnTo>
                    <a:pt x="636" y="2970"/>
                  </a:lnTo>
                  <a:lnTo>
                    <a:pt x="668" y="2977"/>
                  </a:lnTo>
                  <a:lnTo>
                    <a:pt x="702" y="2981"/>
                  </a:lnTo>
                  <a:lnTo>
                    <a:pt x="702" y="2981"/>
                  </a:lnTo>
                  <a:lnTo>
                    <a:pt x="655" y="3006"/>
                  </a:lnTo>
                  <a:lnTo>
                    <a:pt x="609" y="3032"/>
                  </a:lnTo>
                  <a:lnTo>
                    <a:pt x="609" y="3032"/>
                  </a:lnTo>
                  <a:lnTo>
                    <a:pt x="573" y="3057"/>
                  </a:lnTo>
                  <a:lnTo>
                    <a:pt x="539" y="3082"/>
                  </a:lnTo>
                  <a:lnTo>
                    <a:pt x="510" y="3107"/>
                  </a:lnTo>
                  <a:lnTo>
                    <a:pt x="484" y="3128"/>
                  </a:lnTo>
                  <a:lnTo>
                    <a:pt x="484" y="3128"/>
                  </a:lnTo>
                  <a:lnTo>
                    <a:pt x="447" y="3162"/>
                  </a:lnTo>
                  <a:lnTo>
                    <a:pt x="447" y="3162"/>
                  </a:lnTo>
                  <a:lnTo>
                    <a:pt x="436" y="3175"/>
                  </a:lnTo>
                  <a:lnTo>
                    <a:pt x="436" y="3175"/>
                  </a:lnTo>
                  <a:lnTo>
                    <a:pt x="472" y="3187"/>
                  </a:lnTo>
                  <a:lnTo>
                    <a:pt x="508" y="3194"/>
                  </a:lnTo>
                  <a:lnTo>
                    <a:pt x="546" y="3198"/>
                  </a:lnTo>
                  <a:lnTo>
                    <a:pt x="583" y="3200"/>
                  </a:lnTo>
                  <a:lnTo>
                    <a:pt x="583" y="3200"/>
                  </a:lnTo>
                  <a:lnTo>
                    <a:pt x="550" y="3223"/>
                  </a:lnTo>
                  <a:lnTo>
                    <a:pt x="520" y="3246"/>
                  </a:lnTo>
                  <a:lnTo>
                    <a:pt x="465" y="3290"/>
                  </a:lnTo>
                  <a:lnTo>
                    <a:pt x="465" y="3290"/>
                  </a:lnTo>
                  <a:lnTo>
                    <a:pt x="426" y="3322"/>
                  </a:lnTo>
                  <a:lnTo>
                    <a:pt x="394" y="3350"/>
                  </a:lnTo>
                  <a:lnTo>
                    <a:pt x="339" y="3402"/>
                  </a:lnTo>
                  <a:lnTo>
                    <a:pt x="339" y="3402"/>
                  </a:lnTo>
                  <a:lnTo>
                    <a:pt x="305" y="3438"/>
                  </a:lnTo>
                  <a:lnTo>
                    <a:pt x="305" y="3438"/>
                  </a:lnTo>
                  <a:lnTo>
                    <a:pt x="293" y="3451"/>
                  </a:lnTo>
                  <a:lnTo>
                    <a:pt x="293" y="3451"/>
                  </a:lnTo>
                  <a:lnTo>
                    <a:pt x="333" y="3450"/>
                  </a:lnTo>
                  <a:lnTo>
                    <a:pt x="373" y="3446"/>
                  </a:lnTo>
                  <a:lnTo>
                    <a:pt x="413" y="3438"/>
                  </a:lnTo>
                  <a:lnTo>
                    <a:pt x="453" y="3427"/>
                  </a:lnTo>
                  <a:lnTo>
                    <a:pt x="453" y="3427"/>
                  </a:lnTo>
                  <a:lnTo>
                    <a:pt x="419" y="3470"/>
                  </a:lnTo>
                  <a:lnTo>
                    <a:pt x="419" y="3470"/>
                  </a:lnTo>
                  <a:lnTo>
                    <a:pt x="396" y="3505"/>
                  </a:lnTo>
                  <a:lnTo>
                    <a:pt x="375" y="3537"/>
                  </a:lnTo>
                  <a:lnTo>
                    <a:pt x="358" y="3568"/>
                  </a:lnTo>
                  <a:lnTo>
                    <a:pt x="345" y="3594"/>
                  </a:lnTo>
                  <a:lnTo>
                    <a:pt x="345" y="3594"/>
                  </a:lnTo>
                  <a:lnTo>
                    <a:pt x="326" y="3634"/>
                  </a:lnTo>
                  <a:lnTo>
                    <a:pt x="326" y="3634"/>
                  </a:lnTo>
                  <a:lnTo>
                    <a:pt x="318" y="3650"/>
                  </a:lnTo>
                  <a:lnTo>
                    <a:pt x="318" y="3650"/>
                  </a:lnTo>
                  <a:lnTo>
                    <a:pt x="356" y="3640"/>
                  </a:lnTo>
                  <a:lnTo>
                    <a:pt x="394" y="3625"/>
                  </a:lnTo>
                  <a:lnTo>
                    <a:pt x="428" y="3610"/>
                  </a:lnTo>
                  <a:lnTo>
                    <a:pt x="463" y="3590"/>
                  </a:lnTo>
                  <a:lnTo>
                    <a:pt x="463" y="3590"/>
                  </a:lnTo>
                  <a:lnTo>
                    <a:pt x="453" y="3613"/>
                  </a:lnTo>
                  <a:lnTo>
                    <a:pt x="445" y="3636"/>
                  </a:lnTo>
                  <a:lnTo>
                    <a:pt x="445" y="3636"/>
                  </a:lnTo>
                  <a:lnTo>
                    <a:pt x="438" y="3665"/>
                  </a:lnTo>
                  <a:lnTo>
                    <a:pt x="430" y="3695"/>
                  </a:lnTo>
                  <a:lnTo>
                    <a:pt x="426" y="3722"/>
                  </a:lnTo>
                  <a:lnTo>
                    <a:pt x="425" y="3745"/>
                  </a:lnTo>
                  <a:lnTo>
                    <a:pt x="425" y="3745"/>
                  </a:lnTo>
                  <a:lnTo>
                    <a:pt x="423" y="3766"/>
                  </a:lnTo>
                  <a:lnTo>
                    <a:pt x="425" y="3773"/>
                  </a:lnTo>
                  <a:lnTo>
                    <a:pt x="425" y="3781"/>
                  </a:lnTo>
                  <a:lnTo>
                    <a:pt x="425" y="3781"/>
                  </a:lnTo>
                  <a:lnTo>
                    <a:pt x="428" y="3790"/>
                  </a:lnTo>
                  <a:lnTo>
                    <a:pt x="428" y="3790"/>
                  </a:lnTo>
                  <a:lnTo>
                    <a:pt x="430" y="3792"/>
                  </a:lnTo>
                  <a:lnTo>
                    <a:pt x="430" y="3792"/>
                  </a:lnTo>
                  <a:lnTo>
                    <a:pt x="438" y="3787"/>
                  </a:lnTo>
                  <a:lnTo>
                    <a:pt x="445" y="3783"/>
                  </a:lnTo>
                  <a:lnTo>
                    <a:pt x="465" y="3773"/>
                  </a:lnTo>
                  <a:lnTo>
                    <a:pt x="465" y="3773"/>
                  </a:lnTo>
                  <a:lnTo>
                    <a:pt x="484" y="3762"/>
                  </a:lnTo>
                  <a:lnTo>
                    <a:pt x="501" y="3750"/>
                  </a:lnTo>
                  <a:lnTo>
                    <a:pt x="501" y="3750"/>
                  </a:lnTo>
                  <a:lnTo>
                    <a:pt x="518" y="3737"/>
                  </a:lnTo>
                  <a:lnTo>
                    <a:pt x="535" y="3722"/>
                  </a:lnTo>
                  <a:lnTo>
                    <a:pt x="548" y="3709"/>
                  </a:lnTo>
                  <a:lnTo>
                    <a:pt x="564" y="3693"/>
                  </a:lnTo>
                  <a:lnTo>
                    <a:pt x="564" y="3693"/>
                  </a:lnTo>
                  <a:lnTo>
                    <a:pt x="577" y="3674"/>
                  </a:lnTo>
                  <a:lnTo>
                    <a:pt x="577" y="3674"/>
                  </a:lnTo>
                  <a:lnTo>
                    <a:pt x="603" y="3695"/>
                  </a:lnTo>
                  <a:lnTo>
                    <a:pt x="630" y="3716"/>
                  </a:lnTo>
                  <a:lnTo>
                    <a:pt x="661" y="3735"/>
                  </a:lnTo>
                  <a:lnTo>
                    <a:pt x="693" y="3754"/>
                  </a:lnTo>
                  <a:lnTo>
                    <a:pt x="729" y="3771"/>
                  </a:lnTo>
                  <a:lnTo>
                    <a:pt x="765" y="3789"/>
                  </a:lnTo>
                  <a:lnTo>
                    <a:pt x="805" y="3804"/>
                  </a:lnTo>
                  <a:lnTo>
                    <a:pt x="847" y="3817"/>
                  </a:lnTo>
                  <a:lnTo>
                    <a:pt x="889" y="3829"/>
                  </a:lnTo>
                  <a:lnTo>
                    <a:pt x="935" y="3840"/>
                  </a:lnTo>
                  <a:lnTo>
                    <a:pt x="980" y="3850"/>
                  </a:lnTo>
                  <a:lnTo>
                    <a:pt x="1030" y="3857"/>
                  </a:lnTo>
                  <a:lnTo>
                    <a:pt x="1079" y="3863"/>
                  </a:lnTo>
                  <a:lnTo>
                    <a:pt x="1129" y="3867"/>
                  </a:lnTo>
                  <a:lnTo>
                    <a:pt x="1182" y="3870"/>
                  </a:lnTo>
                  <a:lnTo>
                    <a:pt x="1236" y="3870"/>
                  </a:lnTo>
                  <a:lnTo>
                    <a:pt x="1236" y="3870"/>
                  </a:lnTo>
                  <a:lnTo>
                    <a:pt x="1285" y="3870"/>
                  </a:lnTo>
                  <a:lnTo>
                    <a:pt x="1333" y="3869"/>
                  </a:lnTo>
                  <a:lnTo>
                    <a:pt x="1382" y="3865"/>
                  </a:lnTo>
                  <a:lnTo>
                    <a:pt x="1428" y="3859"/>
                  </a:lnTo>
                  <a:lnTo>
                    <a:pt x="1475" y="3851"/>
                  </a:lnTo>
                  <a:lnTo>
                    <a:pt x="1521" y="3844"/>
                  </a:lnTo>
                  <a:lnTo>
                    <a:pt x="1565" y="3834"/>
                  </a:lnTo>
                  <a:lnTo>
                    <a:pt x="1607" y="3823"/>
                  </a:lnTo>
                  <a:lnTo>
                    <a:pt x="1649" y="3811"/>
                  </a:lnTo>
                  <a:lnTo>
                    <a:pt x="1689" y="3798"/>
                  </a:lnTo>
                  <a:lnTo>
                    <a:pt x="1725" y="3785"/>
                  </a:lnTo>
                  <a:lnTo>
                    <a:pt x="1761" y="3770"/>
                  </a:lnTo>
                  <a:lnTo>
                    <a:pt x="1795" y="3752"/>
                  </a:lnTo>
                  <a:lnTo>
                    <a:pt x="1826" y="3735"/>
                  </a:lnTo>
                  <a:lnTo>
                    <a:pt x="1854" y="3716"/>
                  </a:lnTo>
                  <a:lnTo>
                    <a:pt x="1881" y="3699"/>
                  </a:lnTo>
                  <a:lnTo>
                    <a:pt x="1881" y="3699"/>
                  </a:lnTo>
                  <a:lnTo>
                    <a:pt x="1894" y="3720"/>
                  </a:lnTo>
                  <a:lnTo>
                    <a:pt x="1894" y="3720"/>
                  </a:lnTo>
                  <a:lnTo>
                    <a:pt x="1909" y="3741"/>
                  </a:lnTo>
                  <a:lnTo>
                    <a:pt x="1917" y="3749"/>
                  </a:lnTo>
                  <a:lnTo>
                    <a:pt x="1917" y="3749"/>
                  </a:lnTo>
                  <a:lnTo>
                    <a:pt x="1932" y="3739"/>
                  </a:lnTo>
                  <a:lnTo>
                    <a:pt x="1948" y="3728"/>
                  </a:lnTo>
                  <a:lnTo>
                    <a:pt x="1959" y="3716"/>
                  </a:lnTo>
                  <a:lnTo>
                    <a:pt x="1970" y="3703"/>
                  </a:lnTo>
                  <a:lnTo>
                    <a:pt x="1980" y="3690"/>
                  </a:lnTo>
                  <a:lnTo>
                    <a:pt x="1987" y="3678"/>
                  </a:lnTo>
                  <a:lnTo>
                    <a:pt x="1993" y="3665"/>
                  </a:lnTo>
                  <a:lnTo>
                    <a:pt x="1999" y="3651"/>
                  </a:lnTo>
                  <a:lnTo>
                    <a:pt x="1999" y="3651"/>
                  </a:lnTo>
                  <a:lnTo>
                    <a:pt x="2018" y="3661"/>
                  </a:lnTo>
                  <a:lnTo>
                    <a:pt x="2018" y="3661"/>
                  </a:lnTo>
                  <a:lnTo>
                    <a:pt x="2045" y="3670"/>
                  </a:lnTo>
                  <a:lnTo>
                    <a:pt x="2054" y="3674"/>
                  </a:lnTo>
                  <a:lnTo>
                    <a:pt x="2054" y="3674"/>
                  </a:lnTo>
                  <a:lnTo>
                    <a:pt x="2058" y="3655"/>
                  </a:lnTo>
                  <a:lnTo>
                    <a:pt x="2062" y="3638"/>
                  </a:lnTo>
                  <a:lnTo>
                    <a:pt x="2062" y="3621"/>
                  </a:lnTo>
                  <a:lnTo>
                    <a:pt x="2062" y="3604"/>
                  </a:lnTo>
                  <a:lnTo>
                    <a:pt x="2062" y="3587"/>
                  </a:lnTo>
                  <a:lnTo>
                    <a:pt x="2060" y="3571"/>
                  </a:lnTo>
                  <a:lnTo>
                    <a:pt x="2052" y="3541"/>
                  </a:lnTo>
                  <a:lnTo>
                    <a:pt x="2041" y="3512"/>
                  </a:lnTo>
                  <a:lnTo>
                    <a:pt x="2027" y="3488"/>
                  </a:lnTo>
                  <a:lnTo>
                    <a:pt x="2012" y="3463"/>
                  </a:lnTo>
                  <a:lnTo>
                    <a:pt x="1997" y="3442"/>
                  </a:lnTo>
                  <a:lnTo>
                    <a:pt x="1997" y="3442"/>
                  </a:lnTo>
                  <a:lnTo>
                    <a:pt x="1980" y="3425"/>
                  </a:lnTo>
                  <a:lnTo>
                    <a:pt x="1963" y="3408"/>
                  </a:lnTo>
                  <a:lnTo>
                    <a:pt x="1948" y="3394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932" y="3383"/>
                  </a:lnTo>
                  <a:lnTo>
                    <a:pt x="1875" y="3284"/>
                  </a:lnTo>
                  <a:lnTo>
                    <a:pt x="1845" y="3227"/>
                  </a:lnTo>
                  <a:lnTo>
                    <a:pt x="1816" y="3168"/>
                  </a:lnTo>
                  <a:lnTo>
                    <a:pt x="1801" y="3135"/>
                  </a:lnTo>
                  <a:lnTo>
                    <a:pt x="1788" y="3103"/>
                  </a:lnTo>
                  <a:lnTo>
                    <a:pt x="1774" y="3070"/>
                  </a:lnTo>
                  <a:lnTo>
                    <a:pt x="1763" y="3036"/>
                  </a:lnTo>
                  <a:lnTo>
                    <a:pt x="1753" y="3000"/>
                  </a:lnTo>
                  <a:lnTo>
                    <a:pt x="1746" y="2964"/>
                  </a:lnTo>
                  <a:lnTo>
                    <a:pt x="1738" y="2926"/>
                  </a:lnTo>
                  <a:lnTo>
                    <a:pt x="1734" y="2888"/>
                  </a:lnTo>
                  <a:lnTo>
                    <a:pt x="1730" y="2848"/>
                  </a:lnTo>
                  <a:lnTo>
                    <a:pt x="1730" y="2808"/>
                  </a:lnTo>
                  <a:lnTo>
                    <a:pt x="1732" y="2766"/>
                  </a:lnTo>
                  <a:lnTo>
                    <a:pt x="1738" y="2724"/>
                  </a:lnTo>
                  <a:lnTo>
                    <a:pt x="1746" y="2680"/>
                  </a:lnTo>
                  <a:lnTo>
                    <a:pt x="1757" y="2634"/>
                  </a:lnTo>
                  <a:lnTo>
                    <a:pt x="1770" y="2589"/>
                  </a:lnTo>
                  <a:lnTo>
                    <a:pt x="1789" y="2541"/>
                  </a:lnTo>
                  <a:lnTo>
                    <a:pt x="1810" y="2493"/>
                  </a:lnTo>
                  <a:lnTo>
                    <a:pt x="1835" y="2444"/>
                  </a:lnTo>
                  <a:lnTo>
                    <a:pt x="1866" y="2394"/>
                  </a:lnTo>
                  <a:lnTo>
                    <a:pt x="1900" y="2343"/>
                  </a:lnTo>
                  <a:lnTo>
                    <a:pt x="1938" y="2290"/>
                  </a:lnTo>
                  <a:lnTo>
                    <a:pt x="1982" y="2236"/>
                  </a:lnTo>
                  <a:lnTo>
                    <a:pt x="2029" y="2181"/>
                  </a:lnTo>
                  <a:lnTo>
                    <a:pt x="2083" y="2126"/>
                  </a:lnTo>
                  <a:lnTo>
                    <a:pt x="2083" y="2126"/>
                  </a:lnTo>
                  <a:lnTo>
                    <a:pt x="2119" y="2091"/>
                  </a:lnTo>
                  <a:lnTo>
                    <a:pt x="2161" y="2057"/>
                  </a:lnTo>
                  <a:lnTo>
                    <a:pt x="2210" y="2021"/>
                  </a:lnTo>
                  <a:lnTo>
                    <a:pt x="2264" y="1983"/>
                  </a:lnTo>
                  <a:lnTo>
                    <a:pt x="2323" y="1941"/>
                  </a:lnTo>
                  <a:lnTo>
                    <a:pt x="2382" y="1897"/>
                  </a:lnTo>
                  <a:lnTo>
                    <a:pt x="2442" y="1850"/>
                  </a:lnTo>
                  <a:lnTo>
                    <a:pt x="2503" y="1798"/>
                  </a:lnTo>
                  <a:lnTo>
                    <a:pt x="2532" y="1771"/>
                  </a:lnTo>
                  <a:lnTo>
                    <a:pt x="2562" y="1743"/>
                  </a:lnTo>
                  <a:lnTo>
                    <a:pt x="2591" y="1714"/>
                  </a:lnTo>
                  <a:lnTo>
                    <a:pt x="2618" y="1684"/>
                  </a:lnTo>
                  <a:lnTo>
                    <a:pt x="2644" y="1653"/>
                  </a:lnTo>
                  <a:lnTo>
                    <a:pt x="2669" y="1621"/>
                  </a:lnTo>
                  <a:lnTo>
                    <a:pt x="2694" y="1587"/>
                  </a:lnTo>
                  <a:lnTo>
                    <a:pt x="2715" y="1552"/>
                  </a:lnTo>
                  <a:lnTo>
                    <a:pt x="2736" y="1516"/>
                  </a:lnTo>
                  <a:lnTo>
                    <a:pt x="2755" y="1480"/>
                  </a:lnTo>
                  <a:lnTo>
                    <a:pt x="2770" y="1442"/>
                  </a:lnTo>
                  <a:lnTo>
                    <a:pt x="2785" y="1402"/>
                  </a:lnTo>
                  <a:lnTo>
                    <a:pt x="2797" y="1360"/>
                  </a:lnTo>
                  <a:lnTo>
                    <a:pt x="2806" y="1318"/>
                  </a:lnTo>
                  <a:lnTo>
                    <a:pt x="2814" y="1272"/>
                  </a:lnTo>
                  <a:lnTo>
                    <a:pt x="2818" y="1227"/>
                  </a:lnTo>
                  <a:lnTo>
                    <a:pt x="2818" y="1227"/>
                  </a:lnTo>
                  <a:lnTo>
                    <a:pt x="2818" y="1192"/>
                  </a:lnTo>
                  <a:lnTo>
                    <a:pt x="2818" y="1156"/>
                  </a:lnTo>
                  <a:lnTo>
                    <a:pt x="2814" y="1122"/>
                  </a:lnTo>
                  <a:lnTo>
                    <a:pt x="2810" y="1088"/>
                  </a:lnTo>
                  <a:lnTo>
                    <a:pt x="2804" y="1053"/>
                  </a:lnTo>
                  <a:lnTo>
                    <a:pt x="2797" y="1021"/>
                  </a:lnTo>
                  <a:lnTo>
                    <a:pt x="2789" y="987"/>
                  </a:lnTo>
                  <a:lnTo>
                    <a:pt x="2778" y="954"/>
                  </a:lnTo>
                  <a:lnTo>
                    <a:pt x="2766" y="922"/>
                  </a:lnTo>
                  <a:lnTo>
                    <a:pt x="2753" y="890"/>
                  </a:lnTo>
                  <a:lnTo>
                    <a:pt x="2738" y="859"/>
                  </a:lnTo>
                  <a:lnTo>
                    <a:pt x="2722" y="829"/>
                  </a:lnTo>
                  <a:lnTo>
                    <a:pt x="2705" y="798"/>
                  </a:lnTo>
                  <a:lnTo>
                    <a:pt x="2686" y="768"/>
                  </a:lnTo>
                  <a:lnTo>
                    <a:pt x="2665" y="739"/>
                  </a:lnTo>
                  <a:lnTo>
                    <a:pt x="2644" y="710"/>
                  </a:lnTo>
                  <a:lnTo>
                    <a:pt x="2621" y="682"/>
                  </a:lnTo>
                  <a:lnTo>
                    <a:pt x="2599" y="655"/>
                  </a:lnTo>
                  <a:lnTo>
                    <a:pt x="2572" y="629"/>
                  </a:lnTo>
                  <a:lnTo>
                    <a:pt x="2547" y="604"/>
                  </a:lnTo>
                  <a:lnTo>
                    <a:pt x="2519" y="579"/>
                  </a:lnTo>
                  <a:lnTo>
                    <a:pt x="2492" y="554"/>
                  </a:lnTo>
                  <a:lnTo>
                    <a:pt x="2462" y="530"/>
                  </a:lnTo>
                  <a:lnTo>
                    <a:pt x="2431" y="507"/>
                  </a:lnTo>
                  <a:lnTo>
                    <a:pt x="2401" y="486"/>
                  </a:lnTo>
                  <a:lnTo>
                    <a:pt x="2368" y="465"/>
                  </a:lnTo>
                  <a:lnTo>
                    <a:pt x="2334" y="444"/>
                  </a:lnTo>
                  <a:lnTo>
                    <a:pt x="2300" y="425"/>
                  </a:lnTo>
                  <a:lnTo>
                    <a:pt x="2265" y="406"/>
                  </a:lnTo>
                  <a:lnTo>
                    <a:pt x="2229" y="389"/>
                  </a:lnTo>
                  <a:lnTo>
                    <a:pt x="2193" y="371"/>
                  </a:lnTo>
                  <a:lnTo>
                    <a:pt x="2155" y="3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B0C0B6EC-58D4-2AD7-9AD6-FBD9BC4BE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401638"/>
              <a:ext cx="9525" cy="3175"/>
            </a:xfrm>
            <a:custGeom>
              <a:avLst/>
              <a:gdLst>
                <a:gd name="T0" fmla="*/ 4 w 6"/>
                <a:gd name="T1" fmla="*/ 2 h 2"/>
                <a:gd name="T2" fmla="*/ 4 w 6"/>
                <a:gd name="T3" fmla="*/ 2 h 2"/>
                <a:gd name="T4" fmla="*/ 0 w 6"/>
                <a:gd name="T5" fmla="*/ 0 h 2"/>
                <a:gd name="T6" fmla="*/ 0 w 6"/>
                <a:gd name="T7" fmla="*/ 0 h 2"/>
                <a:gd name="T8" fmla="*/ 6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4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8C6CD3FE-FF72-7C7A-A8A5-79EF5978E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3776" y="638175"/>
              <a:ext cx="1106488" cy="1166813"/>
            </a:xfrm>
            <a:custGeom>
              <a:avLst/>
              <a:gdLst>
                <a:gd name="T0" fmla="*/ 469 w 697"/>
                <a:gd name="T1" fmla="*/ 0 h 735"/>
                <a:gd name="T2" fmla="*/ 509 w 697"/>
                <a:gd name="T3" fmla="*/ 30 h 735"/>
                <a:gd name="T4" fmla="*/ 545 w 697"/>
                <a:gd name="T5" fmla="*/ 67 h 735"/>
                <a:gd name="T6" fmla="*/ 577 w 697"/>
                <a:gd name="T7" fmla="*/ 105 h 735"/>
                <a:gd name="T8" fmla="*/ 604 w 697"/>
                <a:gd name="T9" fmla="*/ 148 h 735"/>
                <a:gd name="T10" fmla="*/ 627 w 697"/>
                <a:gd name="T11" fmla="*/ 194 h 735"/>
                <a:gd name="T12" fmla="*/ 642 w 697"/>
                <a:gd name="T13" fmla="*/ 244 h 735"/>
                <a:gd name="T14" fmla="*/ 651 w 697"/>
                <a:gd name="T15" fmla="*/ 295 h 735"/>
                <a:gd name="T16" fmla="*/ 655 w 697"/>
                <a:gd name="T17" fmla="*/ 348 h 735"/>
                <a:gd name="T18" fmla="*/ 653 w 697"/>
                <a:gd name="T19" fmla="*/ 390 h 735"/>
                <a:gd name="T20" fmla="*/ 636 w 697"/>
                <a:gd name="T21" fmla="*/ 472 h 735"/>
                <a:gd name="T22" fmla="*/ 606 w 697"/>
                <a:gd name="T23" fmla="*/ 547 h 735"/>
                <a:gd name="T24" fmla="*/ 560 w 697"/>
                <a:gd name="T25" fmla="*/ 613 h 735"/>
                <a:gd name="T26" fmla="*/ 533 w 697"/>
                <a:gd name="T27" fmla="*/ 642 h 735"/>
                <a:gd name="T28" fmla="*/ 547 w 697"/>
                <a:gd name="T29" fmla="*/ 735 h 735"/>
                <a:gd name="T30" fmla="*/ 564 w 697"/>
                <a:gd name="T31" fmla="*/ 720 h 735"/>
                <a:gd name="T32" fmla="*/ 594 w 697"/>
                <a:gd name="T33" fmla="*/ 686 h 735"/>
                <a:gd name="T34" fmla="*/ 623 w 697"/>
                <a:gd name="T35" fmla="*/ 648 h 735"/>
                <a:gd name="T36" fmla="*/ 646 w 697"/>
                <a:gd name="T37" fmla="*/ 606 h 735"/>
                <a:gd name="T38" fmla="*/ 667 w 697"/>
                <a:gd name="T39" fmla="*/ 564 h 735"/>
                <a:gd name="T40" fmla="*/ 680 w 697"/>
                <a:gd name="T41" fmla="*/ 518 h 735"/>
                <a:gd name="T42" fmla="*/ 691 w 697"/>
                <a:gd name="T43" fmla="*/ 470 h 735"/>
                <a:gd name="T44" fmla="*/ 697 w 697"/>
                <a:gd name="T45" fmla="*/ 423 h 735"/>
                <a:gd name="T46" fmla="*/ 697 w 697"/>
                <a:gd name="T47" fmla="*/ 396 h 735"/>
                <a:gd name="T48" fmla="*/ 693 w 697"/>
                <a:gd name="T49" fmla="*/ 335 h 735"/>
                <a:gd name="T50" fmla="*/ 680 w 697"/>
                <a:gd name="T51" fmla="*/ 274 h 735"/>
                <a:gd name="T52" fmla="*/ 661 w 697"/>
                <a:gd name="T53" fmla="*/ 217 h 735"/>
                <a:gd name="T54" fmla="*/ 634 w 697"/>
                <a:gd name="T55" fmla="*/ 166 h 735"/>
                <a:gd name="T56" fmla="*/ 600 w 697"/>
                <a:gd name="T57" fmla="*/ 116 h 735"/>
                <a:gd name="T58" fmla="*/ 562 w 697"/>
                <a:gd name="T59" fmla="*/ 72 h 735"/>
                <a:gd name="T60" fmla="*/ 518 w 697"/>
                <a:gd name="T61" fmla="*/ 34 h 735"/>
                <a:gd name="T62" fmla="*/ 469 w 697"/>
                <a:gd name="T63" fmla="*/ 0 h 735"/>
                <a:gd name="T64" fmla="*/ 10 w 697"/>
                <a:gd name="T65" fmla="*/ 0 h 735"/>
                <a:gd name="T66" fmla="*/ 0 w 697"/>
                <a:gd name="T67" fmla="*/ 6 h 735"/>
                <a:gd name="T68" fmla="*/ 2 w 697"/>
                <a:gd name="T69" fmla="*/ 8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7" h="735">
                  <a:moveTo>
                    <a:pt x="469" y="0"/>
                  </a:moveTo>
                  <a:lnTo>
                    <a:pt x="469" y="0"/>
                  </a:lnTo>
                  <a:lnTo>
                    <a:pt x="489" y="15"/>
                  </a:lnTo>
                  <a:lnTo>
                    <a:pt x="509" y="30"/>
                  </a:lnTo>
                  <a:lnTo>
                    <a:pt x="528" y="48"/>
                  </a:lnTo>
                  <a:lnTo>
                    <a:pt x="545" y="67"/>
                  </a:lnTo>
                  <a:lnTo>
                    <a:pt x="562" y="86"/>
                  </a:lnTo>
                  <a:lnTo>
                    <a:pt x="577" y="105"/>
                  </a:lnTo>
                  <a:lnTo>
                    <a:pt x="590" y="126"/>
                  </a:lnTo>
                  <a:lnTo>
                    <a:pt x="604" y="148"/>
                  </a:lnTo>
                  <a:lnTo>
                    <a:pt x="615" y="171"/>
                  </a:lnTo>
                  <a:lnTo>
                    <a:pt x="627" y="194"/>
                  </a:lnTo>
                  <a:lnTo>
                    <a:pt x="634" y="219"/>
                  </a:lnTo>
                  <a:lnTo>
                    <a:pt x="642" y="244"/>
                  </a:lnTo>
                  <a:lnTo>
                    <a:pt x="648" y="268"/>
                  </a:lnTo>
                  <a:lnTo>
                    <a:pt x="651" y="295"/>
                  </a:lnTo>
                  <a:lnTo>
                    <a:pt x="655" y="322"/>
                  </a:lnTo>
                  <a:lnTo>
                    <a:pt x="655" y="348"/>
                  </a:lnTo>
                  <a:lnTo>
                    <a:pt x="655" y="348"/>
                  </a:lnTo>
                  <a:lnTo>
                    <a:pt x="653" y="390"/>
                  </a:lnTo>
                  <a:lnTo>
                    <a:pt x="648" y="432"/>
                  </a:lnTo>
                  <a:lnTo>
                    <a:pt x="636" y="472"/>
                  </a:lnTo>
                  <a:lnTo>
                    <a:pt x="623" y="510"/>
                  </a:lnTo>
                  <a:lnTo>
                    <a:pt x="606" y="547"/>
                  </a:lnTo>
                  <a:lnTo>
                    <a:pt x="585" y="581"/>
                  </a:lnTo>
                  <a:lnTo>
                    <a:pt x="560" y="613"/>
                  </a:lnTo>
                  <a:lnTo>
                    <a:pt x="533" y="642"/>
                  </a:lnTo>
                  <a:lnTo>
                    <a:pt x="533" y="642"/>
                  </a:lnTo>
                  <a:lnTo>
                    <a:pt x="541" y="688"/>
                  </a:lnTo>
                  <a:lnTo>
                    <a:pt x="547" y="735"/>
                  </a:lnTo>
                  <a:lnTo>
                    <a:pt x="547" y="735"/>
                  </a:lnTo>
                  <a:lnTo>
                    <a:pt x="564" y="720"/>
                  </a:lnTo>
                  <a:lnTo>
                    <a:pt x="579" y="703"/>
                  </a:lnTo>
                  <a:lnTo>
                    <a:pt x="594" y="686"/>
                  </a:lnTo>
                  <a:lnTo>
                    <a:pt x="609" y="667"/>
                  </a:lnTo>
                  <a:lnTo>
                    <a:pt x="623" y="648"/>
                  </a:lnTo>
                  <a:lnTo>
                    <a:pt x="634" y="627"/>
                  </a:lnTo>
                  <a:lnTo>
                    <a:pt x="646" y="606"/>
                  </a:lnTo>
                  <a:lnTo>
                    <a:pt x="657" y="585"/>
                  </a:lnTo>
                  <a:lnTo>
                    <a:pt x="667" y="564"/>
                  </a:lnTo>
                  <a:lnTo>
                    <a:pt x="674" y="541"/>
                  </a:lnTo>
                  <a:lnTo>
                    <a:pt x="680" y="518"/>
                  </a:lnTo>
                  <a:lnTo>
                    <a:pt x="686" y="495"/>
                  </a:lnTo>
                  <a:lnTo>
                    <a:pt x="691" y="470"/>
                  </a:lnTo>
                  <a:lnTo>
                    <a:pt x="695" y="448"/>
                  </a:lnTo>
                  <a:lnTo>
                    <a:pt x="697" y="423"/>
                  </a:lnTo>
                  <a:lnTo>
                    <a:pt x="697" y="396"/>
                  </a:lnTo>
                  <a:lnTo>
                    <a:pt x="697" y="396"/>
                  </a:lnTo>
                  <a:lnTo>
                    <a:pt x="695" y="366"/>
                  </a:lnTo>
                  <a:lnTo>
                    <a:pt x="693" y="335"/>
                  </a:lnTo>
                  <a:lnTo>
                    <a:pt x="687" y="305"/>
                  </a:lnTo>
                  <a:lnTo>
                    <a:pt x="680" y="274"/>
                  </a:lnTo>
                  <a:lnTo>
                    <a:pt x="672" y="246"/>
                  </a:lnTo>
                  <a:lnTo>
                    <a:pt x="661" y="217"/>
                  </a:lnTo>
                  <a:lnTo>
                    <a:pt x="648" y="190"/>
                  </a:lnTo>
                  <a:lnTo>
                    <a:pt x="634" y="166"/>
                  </a:lnTo>
                  <a:lnTo>
                    <a:pt x="619" y="141"/>
                  </a:lnTo>
                  <a:lnTo>
                    <a:pt x="600" y="116"/>
                  </a:lnTo>
                  <a:lnTo>
                    <a:pt x="583" y="93"/>
                  </a:lnTo>
                  <a:lnTo>
                    <a:pt x="562" y="72"/>
                  </a:lnTo>
                  <a:lnTo>
                    <a:pt x="541" y="51"/>
                  </a:lnTo>
                  <a:lnTo>
                    <a:pt x="518" y="34"/>
                  </a:lnTo>
                  <a:lnTo>
                    <a:pt x="493" y="17"/>
                  </a:lnTo>
                  <a:lnTo>
                    <a:pt x="469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8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D8BDE2D5-3609-B2C3-C37E-56389366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638175"/>
              <a:ext cx="361950" cy="1166813"/>
            </a:xfrm>
            <a:custGeom>
              <a:avLst/>
              <a:gdLst>
                <a:gd name="T0" fmla="*/ 0 w 228"/>
                <a:gd name="T1" fmla="*/ 0 h 735"/>
                <a:gd name="T2" fmla="*/ 40 w 228"/>
                <a:gd name="T3" fmla="*/ 30 h 735"/>
                <a:gd name="T4" fmla="*/ 76 w 228"/>
                <a:gd name="T5" fmla="*/ 67 h 735"/>
                <a:gd name="T6" fmla="*/ 108 w 228"/>
                <a:gd name="T7" fmla="*/ 105 h 735"/>
                <a:gd name="T8" fmla="*/ 135 w 228"/>
                <a:gd name="T9" fmla="*/ 148 h 735"/>
                <a:gd name="T10" fmla="*/ 158 w 228"/>
                <a:gd name="T11" fmla="*/ 194 h 735"/>
                <a:gd name="T12" fmla="*/ 173 w 228"/>
                <a:gd name="T13" fmla="*/ 244 h 735"/>
                <a:gd name="T14" fmla="*/ 182 w 228"/>
                <a:gd name="T15" fmla="*/ 295 h 735"/>
                <a:gd name="T16" fmla="*/ 186 w 228"/>
                <a:gd name="T17" fmla="*/ 348 h 735"/>
                <a:gd name="T18" fmla="*/ 184 w 228"/>
                <a:gd name="T19" fmla="*/ 390 h 735"/>
                <a:gd name="T20" fmla="*/ 167 w 228"/>
                <a:gd name="T21" fmla="*/ 472 h 735"/>
                <a:gd name="T22" fmla="*/ 137 w 228"/>
                <a:gd name="T23" fmla="*/ 547 h 735"/>
                <a:gd name="T24" fmla="*/ 91 w 228"/>
                <a:gd name="T25" fmla="*/ 613 h 735"/>
                <a:gd name="T26" fmla="*/ 64 w 228"/>
                <a:gd name="T27" fmla="*/ 642 h 735"/>
                <a:gd name="T28" fmla="*/ 78 w 228"/>
                <a:gd name="T29" fmla="*/ 735 h 735"/>
                <a:gd name="T30" fmla="*/ 95 w 228"/>
                <a:gd name="T31" fmla="*/ 720 h 735"/>
                <a:gd name="T32" fmla="*/ 125 w 228"/>
                <a:gd name="T33" fmla="*/ 686 h 735"/>
                <a:gd name="T34" fmla="*/ 154 w 228"/>
                <a:gd name="T35" fmla="*/ 648 h 735"/>
                <a:gd name="T36" fmla="*/ 177 w 228"/>
                <a:gd name="T37" fmla="*/ 606 h 735"/>
                <a:gd name="T38" fmla="*/ 198 w 228"/>
                <a:gd name="T39" fmla="*/ 564 h 735"/>
                <a:gd name="T40" fmla="*/ 211 w 228"/>
                <a:gd name="T41" fmla="*/ 518 h 735"/>
                <a:gd name="T42" fmla="*/ 222 w 228"/>
                <a:gd name="T43" fmla="*/ 470 h 735"/>
                <a:gd name="T44" fmla="*/ 228 w 228"/>
                <a:gd name="T45" fmla="*/ 423 h 735"/>
                <a:gd name="T46" fmla="*/ 228 w 228"/>
                <a:gd name="T47" fmla="*/ 396 h 735"/>
                <a:gd name="T48" fmla="*/ 224 w 228"/>
                <a:gd name="T49" fmla="*/ 335 h 735"/>
                <a:gd name="T50" fmla="*/ 211 w 228"/>
                <a:gd name="T51" fmla="*/ 274 h 735"/>
                <a:gd name="T52" fmla="*/ 192 w 228"/>
                <a:gd name="T53" fmla="*/ 217 h 735"/>
                <a:gd name="T54" fmla="*/ 165 w 228"/>
                <a:gd name="T55" fmla="*/ 166 h 735"/>
                <a:gd name="T56" fmla="*/ 131 w 228"/>
                <a:gd name="T57" fmla="*/ 116 h 735"/>
                <a:gd name="T58" fmla="*/ 93 w 228"/>
                <a:gd name="T59" fmla="*/ 72 h 735"/>
                <a:gd name="T60" fmla="*/ 49 w 228"/>
                <a:gd name="T61" fmla="*/ 34 h 735"/>
                <a:gd name="T62" fmla="*/ 0 w 228"/>
                <a:gd name="T6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735">
                  <a:moveTo>
                    <a:pt x="0" y="0"/>
                  </a:moveTo>
                  <a:lnTo>
                    <a:pt x="0" y="0"/>
                  </a:lnTo>
                  <a:lnTo>
                    <a:pt x="20" y="15"/>
                  </a:lnTo>
                  <a:lnTo>
                    <a:pt x="40" y="30"/>
                  </a:lnTo>
                  <a:lnTo>
                    <a:pt x="59" y="48"/>
                  </a:lnTo>
                  <a:lnTo>
                    <a:pt x="76" y="67"/>
                  </a:lnTo>
                  <a:lnTo>
                    <a:pt x="93" y="86"/>
                  </a:lnTo>
                  <a:lnTo>
                    <a:pt x="108" y="105"/>
                  </a:lnTo>
                  <a:lnTo>
                    <a:pt x="121" y="126"/>
                  </a:lnTo>
                  <a:lnTo>
                    <a:pt x="135" y="148"/>
                  </a:lnTo>
                  <a:lnTo>
                    <a:pt x="146" y="171"/>
                  </a:lnTo>
                  <a:lnTo>
                    <a:pt x="158" y="194"/>
                  </a:lnTo>
                  <a:lnTo>
                    <a:pt x="165" y="219"/>
                  </a:lnTo>
                  <a:lnTo>
                    <a:pt x="173" y="244"/>
                  </a:lnTo>
                  <a:lnTo>
                    <a:pt x="179" y="268"/>
                  </a:lnTo>
                  <a:lnTo>
                    <a:pt x="182" y="295"/>
                  </a:lnTo>
                  <a:lnTo>
                    <a:pt x="186" y="322"/>
                  </a:lnTo>
                  <a:lnTo>
                    <a:pt x="186" y="348"/>
                  </a:lnTo>
                  <a:lnTo>
                    <a:pt x="186" y="348"/>
                  </a:lnTo>
                  <a:lnTo>
                    <a:pt x="184" y="390"/>
                  </a:lnTo>
                  <a:lnTo>
                    <a:pt x="179" y="432"/>
                  </a:lnTo>
                  <a:lnTo>
                    <a:pt x="167" y="472"/>
                  </a:lnTo>
                  <a:lnTo>
                    <a:pt x="154" y="510"/>
                  </a:lnTo>
                  <a:lnTo>
                    <a:pt x="137" y="547"/>
                  </a:lnTo>
                  <a:lnTo>
                    <a:pt x="116" y="581"/>
                  </a:lnTo>
                  <a:lnTo>
                    <a:pt x="91" y="613"/>
                  </a:lnTo>
                  <a:lnTo>
                    <a:pt x="64" y="642"/>
                  </a:lnTo>
                  <a:lnTo>
                    <a:pt x="64" y="642"/>
                  </a:lnTo>
                  <a:lnTo>
                    <a:pt x="72" y="688"/>
                  </a:lnTo>
                  <a:lnTo>
                    <a:pt x="78" y="735"/>
                  </a:lnTo>
                  <a:lnTo>
                    <a:pt x="78" y="735"/>
                  </a:lnTo>
                  <a:lnTo>
                    <a:pt x="95" y="720"/>
                  </a:lnTo>
                  <a:lnTo>
                    <a:pt x="110" y="703"/>
                  </a:lnTo>
                  <a:lnTo>
                    <a:pt x="125" y="686"/>
                  </a:lnTo>
                  <a:lnTo>
                    <a:pt x="140" y="667"/>
                  </a:lnTo>
                  <a:lnTo>
                    <a:pt x="154" y="648"/>
                  </a:lnTo>
                  <a:lnTo>
                    <a:pt x="165" y="627"/>
                  </a:lnTo>
                  <a:lnTo>
                    <a:pt x="177" y="606"/>
                  </a:lnTo>
                  <a:lnTo>
                    <a:pt x="188" y="585"/>
                  </a:lnTo>
                  <a:lnTo>
                    <a:pt x="198" y="564"/>
                  </a:lnTo>
                  <a:lnTo>
                    <a:pt x="205" y="541"/>
                  </a:lnTo>
                  <a:lnTo>
                    <a:pt x="211" y="518"/>
                  </a:lnTo>
                  <a:lnTo>
                    <a:pt x="217" y="495"/>
                  </a:lnTo>
                  <a:lnTo>
                    <a:pt x="222" y="470"/>
                  </a:lnTo>
                  <a:lnTo>
                    <a:pt x="226" y="448"/>
                  </a:lnTo>
                  <a:lnTo>
                    <a:pt x="228" y="423"/>
                  </a:lnTo>
                  <a:lnTo>
                    <a:pt x="228" y="396"/>
                  </a:lnTo>
                  <a:lnTo>
                    <a:pt x="228" y="396"/>
                  </a:lnTo>
                  <a:lnTo>
                    <a:pt x="226" y="366"/>
                  </a:lnTo>
                  <a:lnTo>
                    <a:pt x="224" y="335"/>
                  </a:lnTo>
                  <a:lnTo>
                    <a:pt x="218" y="305"/>
                  </a:lnTo>
                  <a:lnTo>
                    <a:pt x="211" y="274"/>
                  </a:lnTo>
                  <a:lnTo>
                    <a:pt x="203" y="246"/>
                  </a:lnTo>
                  <a:lnTo>
                    <a:pt x="192" y="217"/>
                  </a:lnTo>
                  <a:lnTo>
                    <a:pt x="179" y="190"/>
                  </a:lnTo>
                  <a:lnTo>
                    <a:pt x="165" y="166"/>
                  </a:lnTo>
                  <a:lnTo>
                    <a:pt x="150" y="141"/>
                  </a:lnTo>
                  <a:lnTo>
                    <a:pt x="131" y="116"/>
                  </a:lnTo>
                  <a:lnTo>
                    <a:pt x="114" y="93"/>
                  </a:lnTo>
                  <a:lnTo>
                    <a:pt x="93" y="72"/>
                  </a:lnTo>
                  <a:lnTo>
                    <a:pt x="72" y="51"/>
                  </a:lnTo>
                  <a:lnTo>
                    <a:pt x="49" y="34"/>
                  </a:lnTo>
                  <a:lnTo>
                    <a:pt x="24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8630D1CF-CD02-D54C-FC23-A84F0DEF1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3776" y="638175"/>
              <a:ext cx="15875" cy="12700"/>
            </a:xfrm>
            <a:custGeom>
              <a:avLst/>
              <a:gdLst>
                <a:gd name="T0" fmla="*/ 10 w 10"/>
                <a:gd name="T1" fmla="*/ 0 h 8"/>
                <a:gd name="T2" fmla="*/ 10 w 10"/>
                <a:gd name="T3" fmla="*/ 0 h 8"/>
                <a:gd name="T4" fmla="*/ 0 w 10"/>
                <a:gd name="T5" fmla="*/ 6 h 8"/>
                <a:gd name="T6" fmla="*/ 0 w 10"/>
                <a:gd name="T7" fmla="*/ 6 h 8"/>
                <a:gd name="T8" fmla="*/ 2 w 10"/>
                <a:gd name="T9" fmla="*/ 8 h 8"/>
                <a:gd name="T10" fmla="*/ 2 w 10"/>
                <a:gd name="T11" fmla="*/ 8 h 8"/>
                <a:gd name="T12" fmla="*/ 10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35D73D72-0EB9-3FFB-ABB6-D2FC20CF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B3613866-6B8B-5B1A-5576-68BCF83C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647700"/>
              <a:ext cx="1216025" cy="1347788"/>
            </a:xfrm>
            <a:custGeom>
              <a:avLst/>
              <a:gdLst>
                <a:gd name="T0" fmla="*/ 219 w 766"/>
                <a:gd name="T1" fmla="*/ 0 h 849"/>
                <a:gd name="T2" fmla="*/ 174 w 766"/>
                <a:gd name="T3" fmla="*/ 34 h 849"/>
                <a:gd name="T4" fmla="*/ 130 w 766"/>
                <a:gd name="T5" fmla="*/ 72 h 849"/>
                <a:gd name="T6" fmla="*/ 94 w 766"/>
                <a:gd name="T7" fmla="*/ 116 h 849"/>
                <a:gd name="T8" fmla="*/ 61 w 766"/>
                <a:gd name="T9" fmla="*/ 163 h 849"/>
                <a:gd name="T10" fmla="*/ 36 w 766"/>
                <a:gd name="T11" fmla="*/ 217 h 849"/>
                <a:gd name="T12" fmla="*/ 17 w 766"/>
                <a:gd name="T13" fmla="*/ 272 h 849"/>
                <a:gd name="T14" fmla="*/ 6 w 766"/>
                <a:gd name="T15" fmla="*/ 329 h 849"/>
                <a:gd name="T16" fmla="*/ 0 w 766"/>
                <a:gd name="T17" fmla="*/ 390 h 849"/>
                <a:gd name="T18" fmla="*/ 2 w 766"/>
                <a:gd name="T19" fmla="*/ 415 h 849"/>
                <a:gd name="T20" fmla="*/ 6 w 766"/>
                <a:gd name="T21" fmla="*/ 461 h 849"/>
                <a:gd name="T22" fmla="*/ 21 w 766"/>
                <a:gd name="T23" fmla="*/ 527 h 849"/>
                <a:gd name="T24" fmla="*/ 56 w 766"/>
                <a:gd name="T25" fmla="*/ 609 h 849"/>
                <a:gd name="T26" fmla="*/ 105 w 766"/>
                <a:gd name="T27" fmla="*/ 682 h 849"/>
                <a:gd name="T28" fmla="*/ 168 w 766"/>
                <a:gd name="T29" fmla="*/ 744 h 849"/>
                <a:gd name="T30" fmla="*/ 240 w 766"/>
                <a:gd name="T31" fmla="*/ 794 h 849"/>
                <a:gd name="T32" fmla="*/ 322 w 766"/>
                <a:gd name="T33" fmla="*/ 828 h 849"/>
                <a:gd name="T34" fmla="*/ 389 w 766"/>
                <a:gd name="T35" fmla="*/ 843 h 849"/>
                <a:gd name="T36" fmla="*/ 434 w 766"/>
                <a:gd name="T37" fmla="*/ 847 h 849"/>
                <a:gd name="T38" fmla="*/ 459 w 766"/>
                <a:gd name="T39" fmla="*/ 849 h 849"/>
                <a:gd name="T40" fmla="*/ 545 w 766"/>
                <a:gd name="T41" fmla="*/ 840 h 849"/>
                <a:gd name="T42" fmla="*/ 627 w 766"/>
                <a:gd name="T43" fmla="*/ 817 h 849"/>
                <a:gd name="T44" fmla="*/ 701 w 766"/>
                <a:gd name="T45" fmla="*/ 779 h 849"/>
                <a:gd name="T46" fmla="*/ 766 w 766"/>
                <a:gd name="T47" fmla="*/ 729 h 849"/>
                <a:gd name="T48" fmla="*/ 760 w 766"/>
                <a:gd name="T49" fmla="*/ 682 h 849"/>
                <a:gd name="T50" fmla="*/ 752 w 766"/>
                <a:gd name="T51" fmla="*/ 636 h 849"/>
                <a:gd name="T52" fmla="*/ 691 w 766"/>
                <a:gd name="T53" fmla="*/ 687 h 849"/>
                <a:gd name="T54" fmla="*/ 621 w 766"/>
                <a:gd name="T55" fmla="*/ 725 h 849"/>
                <a:gd name="T56" fmla="*/ 543 w 766"/>
                <a:gd name="T57" fmla="*/ 750 h 849"/>
                <a:gd name="T58" fmla="*/ 459 w 766"/>
                <a:gd name="T59" fmla="*/ 758 h 849"/>
                <a:gd name="T60" fmla="*/ 415 w 766"/>
                <a:gd name="T61" fmla="*/ 756 h 849"/>
                <a:gd name="T62" fmla="*/ 335 w 766"/>
                <a:gd name="T63" fmla="*/ 739 h 849"/>
                <a:gd name="T64" fmla="*/ 261 w 766"/>
                <a:gd name="T65" fmla="*/ 708 h 849"/>
                <a:gd name="T66" fmla="*/ 194 w 766"/>
                <a:gd name="T67" fmla="*/ 662 h 849"/>
                <a:gd name="T68" fmla="*/ 137 w 766"/>
                <a:gd name="T69" fmla="*/ 607 h 849"/>
                <a:gd name="T70" fmla="*/ 94 w 766"/>
                <a:gd name="T71" fmla="*/ 541 h 849"/>
                <a:gd name="T72" fmla="*/ 61 w 766"/>
                <a:gd name="T73" fmla="*/ 466 h 849"/>
                <a:gd name="T74" fmla="*/ 44 w 766"/>
                <a:gd name="T75" fmla="*/ 384 h 849"/>
                <a:gd name="T76" fmla="*/ 42 w 766"/>
                <a:gd name="T77" fmla="*/ 342 h 849"/>
                <a:gd name="T78" fmla="*/ 46 w 766"/>
                <a:gd name="T79" fmla="*/ 289 h 849"/>
                <a:gd name="T80" fmla="*/ 56 w 766"/>
                <a:gd name="T81" fmla="*/ 240 h 849"/>
                <a:gd name="T82" fmla="*/ 71 w 766"/>
                <a:gd name="T83" fmla="*/ 192 h 849"/>
                <a:gd name="T84" fmla="*/ 92 w 766"/>
                <a:gd name="T85" fmla="*/ 146 h 849"/>
                <a:gd name="T86" fmla="*/ 116 w 766"/>
                <a:gd name="T87" fmla="*/ 104 h 849"/>
                <a:gd name="T88" fmla="*/ 147 w 766"/>
                <a:gd name="T89" fmla="*/ 66 h 849"/>
                <a:gd name="T90" fmla="*/ 181 w 766"/>
                <a:gd name="T91" fmla="*/ 32 h 849"/>
                <a:gd name="T92" fmla="*/ 221 w 766"/>
                <a:gd name="T93" fmla="*/ 2 h 849"/>
                <a:gd name="T94" fmla="*/ 219 w 766"/>
                <a:gd name="T95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6" h="849">
                  <a:moveTo>
                    <a:pt x="219" y="0"/>
                  </a:moveTo>
                  <a:lnTo>
                    <a:pt x="219" y="0"/>
                  </a:lnTo>
                  <a:lnTo>
                    <a:pt x="196" y="17"/>
                  </a:lnTo>
                  <a:lnTo>
                    <a:pt x="174" y="34"/>
                  </a:lnTo>
                  <a:lnTo>
                    <a:pt x="151" y="53"/>
                  </a:lnTo>
                  <a:lnTo>
                    <a:pt x="130" y="72"/>
                  </a:lnTo>
                  <a:lnTo>
                    <a:pt x="111" y="93"/>
                  </a:lnTo>
                  <a:lnTo>
                    <a:pt x="94" y="116"/>
                  </a:lnTo>
                  <a:lnTo>
                    <a:pt x="76" y="139"/>
                  </a:lnTo>
                  <a:lnTo>
                    <a:pt x="61" y="163"/>
                  </a:lnTo>
                  <a:lnTo>
                    <a:pt x="48" y="190"/>
                  </a:lnTo>
                  <a:lnTo>
                    <a:pt x="36" y="217"/>
                  </a:lnTo>
                  <a:lnTo>
                    <a:pt x="25" y="243"/>
                  </a:lnTo>
                  <a:lnTo>
                    <a:pt x="17" y="272"/>
                  </a:lnTo>
                  <a:lnTo>
                    <a:pt x="10" y="301"/>
                  </a:lnTo>
                  <a:lnTo>
                    <a:pt x="6" y="329"/>
                  </a:lnTo>
                  <a:lnTo>
                    <a:pt x="2" y="36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2" y="415"/>
                  </a:lnTo>
                  <a:lnTo>
                    <a:pt x="4" y="438"/>
                  </a:lnTo>
                  <a:lnTo>
                    <a:pt x="6" y="461"/>
                  </a:lnTo>
                  <a:lnTo>
                    <a:pt x="10" y="483"/>
                  </a:lnTo>
                  <a:lnTo>
                    <a:pt x="21" y="527"/>
                  </a:lnTo>
                  <a:lnTo>
                    <a:pt x="36" y="569"/>
                  </a:lnTo>
                  <a:lnTo>
                    <a:pt x="56" y="609"/>
                  </a:lnTo>
                  <a:lnTo>
                    <a:pt x="78" y="647"/>
                  </a:lnTo>
                  <a:lnTo>
                    <a:pt x="105" y="682"/>
                  </a:lnTo>
                  <a:lnTo>
                    <a:pt x="135" y="714"/>
                  </a:lnTo>
                  <a:lnTo>
                    <a:pt x="168" y="744"/>
                  </a:lnTo>
                  <a:lnTo>
                    <a:pt x="202" y="771"/>
                  </a:lnTo>
                  <a:lnTo>
                    <a:pt x="240" y="794"/>
                  </a:lnTo>
                  <a:lnTo>
                    <a:pt x="280" y="813"/>
                  </a:lnTo>
                  <a:lnTo>
                    <a:pt x="322" y="828"/>
                  </a:lnTo>
                  <a:lnTo>
                    <a:pt x="366" y="840"/>
                  </a:lnTo>
                  <a:lnTo>
                    <a:pt x="389" y="843"/>
                  </a:lnTo>
                  <a:lnTo>
                    <a:pt x="412" y="845"/>
                  </a:lnTo>
                  <a:lnTo>
                    <a:pt x="434" y="847"/>
                  </a:lnTo>
                  <a:lnTo>
                    <a:pt x="459" y="849"/>
                  </a:lnTo>
                  <a:lnTo>
                    <a:pt x="459" y="849"/>
                  </a:lnTo>
                  <a:lnTo>
                    <a:pt x="503" y="847"/>
                  </a:lnTo>
                  <a:lnTo>
                    <a:pt x="545" y="840"/>
                  </a:lnTo>
                  <a:lnTo>
                    <a:pt x="587" y="830"/>
                  </a:lnTo>
                  <a:lnTo>
                    <a:pt x="627" y="817"/>
                  </a:lnTo>
                  <a:lnTo>
                    <a:pt x="665" y="800"/>
                  </a:lnTo>
                  <a:lnTo>
                    <a:pt x="701" y="779"/>
                  </a:lnTo>
                  <a:lnTo>
                    <a:pt x="733" y="756"/>
                  </a:lnTo>
                  <a:lnTo>
                    <a:pt x="766" y="729"/>
                  </a:lnTo>
                  <a:lnTo>
                    <a:pt x="766" y="729"/>
                  </a:lnTo>
                  <a:lnTo>
                    <a:pt x="760" y="682"/>
                  </a:lnTo>
                  <a:lnTo>
                    <a:pt x="752" y="636"/>
                  </a:lnTo>
                  <a:lnTo>
                    <a:pt x="752" y="636"/>
                  </a:lnTo>
                  <a:lnTo>
                    <a:pt x="724" y="662"/>
                  </a:lnTo>
                  <a:lnTo>
                    <a:pt x="691" y="687"/>
                  </a:lnTo>
                  <a:lnTo>
                    <a:pt x="657" y="708"/>
                  </a:lnTo>
                  <a:lnTo>
                    <a:pt x="621" y="725"/>
                  </a:lnTo>
                  <a:lnTo>
                    <a:pt x="583" y="739"/>
                  </a:lnTo>
                  <a:lnTo>
                    <a:pt x="543" y="750"/>
                  </a:lnTo>
                  <a:lnTo>
                    <a:pt x="501" y="756"/>
                  </a:lnTo>
                  <a:lnTo>
                    <a:pt x="459" y="758"/>
                  </a:lnTo>
                  <a:lnTo>
                    <a:pt x="459" y="758"/>
                  </a:lnTo>
                  <a:lnTo>
                    <a:pt x="415" y="756"/>
                  </a:lnTo>
                  <a:lnTo>
                    <a:pt x="375" y="750"/>
                  </a:lnTo>
                  <a:lnTo>
                    <a:pt x="335" y="739"/>
                  </a:lnTo>
                  <a:lnTo>
                    <a:pt x="297" y="725"/>
                  </a:lnTo>
                  <a:lnTo>
                    <a:pt x="261" y="708"/>
                  </a:lnTo>
                  <a:lnTo>
                    <a:pt x="227" y="687"/>
                  </a:lnTo>
                  <a:lnTo>
                    <a:pt x="194" y="662"/>
                  </a:lnTo>
                  <a:lnTo>
                    <a:pt x="164" y="636"/>
                  </a:lnTo>
                  <a:lnTo>
                    <a:pt x="137" y="607"/>
                  </a:lnTo>
                  <a:lnTo>
                    <a:pt x="115" y="575"/>
                  </a:lnTo>
                  <a:lnTo>
                    <a:pt x="94" y="541"/>
                  </a:lnTo>
                  <a:lnTo>
                    <a:pt x="75" y="504"/>
                  </a:lnTo>
                  <a:lnTo>
                    <a:pt x="61" y="466"/>
                  </a:lnTo>
                  <a:lnTo>
                    <a:pt x="52" y="426"/>
                  </a:lnTo>
                  <a:lnTo>
                    <a:pt x="44" y="384"/>
                  </a:lnTo>
                  <a:lnTo>
                    <a:pt x="42" y="342"/>
                  </a:lnTo>
                  <a:lnTo>
                    <a:pt x="42" y="342"/>
                  </a:lnTo>
                  <a:lnTo>
                    <a:pt x="44" y="316"/>
                  </a:lnTo>
                  <a:lnTo>
                    <a:pt x="46" y="289"/>
                  </a:lnTo>
                  <a:lnTo>
                    <a:pt x="50" y="264"/>
                  </a:lnTo>
                  <a:lnTo>
                    <a:pt x="56" y="240"/>
                  </a:lnTo>
                  <a:lnTo>
                    <a:pt x="63" y="215"/>
                  </a:lnTo>
                  <a:lnTo>
                    <a:pt x="71" y="192"/>
                  </a:lnTo>
                  <a:lnTo>
                    <a:pt x="80" y="169"/>
                  </a:lnTo>
                  <a:lnTo>
                    <a:pt x="92" y="146"/>
                  </a:lnTo>
                  <a:lnTo>
                    <a:pt x="103" y="125"/>
                  </a:lnTo>
                  <a:lnTo>
                    <a:pt x="116" y="104"/>
                  </a:lnTo>
                  <a:lnTo>
                    <a:pt x="132" y="85"/>
                  </a:lnTo>
                  <a:lnTo>
                    <a:pt x="147" y="66"/>
                  </a:lnTo>
                  <a:lnTo>
                    <a:pt x="164" y="47"/>
                  </a:lnTo>
                  <a:lnTo>
                    <a:pt x="181" y="32"/>
                  </a:lnTo>
                  <a:lnTo>
                    <a:pt x="200" y="15"/>
                  </a:lnTo>
                  <a:lnTo>
                    <a:pt x="221" y="2"/>
                  </a:lnTo>
                  <a:lnTo>
                    <a:pt x="221" y="2"/>
                  </a:lnTo>
                  <a:lnTo>
                    <a:pt x="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0797751-3E9F-EEAA-9A41-1604611B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BF9DD958-068A-79E7-F85E-AD87E623A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528638"/>
              <a:ext cx="1320800" cy="1322388"/>
            </a:xfrm>
            <a:custGeom>
              <a:avLst/>
              <a:gdLst>
                <a:gd name="T0" fmla="*/ 0 w 832"/>
                <a:gd name="T1" fmla="*/ 417 h 833"/>
                <a:gd name="T2" fmla="*/ 10 w 832"/>
                <a:gd name="T3" fmla="*/ 501 h 833"/>
                <a:gd name="T4" fmla="*/ 33 w 832"/>
                <a:gd name="T5" fmla="*/ 579 h 833"/>
                <a:gd name="T6" fmla="*/ 73 w 832"/>
                <a:gd name="T7" fmla="*/ 650 h 833"/>
                <a:gd name="T8" fmla="*/ 122 w 832"/>
                <a:gd name="T9" fmla="*/ 711 h 833"/>
                <a:gd name="T10" fmla="*/ 185 w 832"/>
                <a:gd name="T11" fmla="*/ 762 h 833"/>
                <a:gd name="T12" fmla="*/ 255 w 832"/>
                <a:gd name="T13" fmla="*/ 800 h 833"/>
                <a:gd name="T14" fmla="*/ 333 w 832"/>
                <a:gd name="T15" fmla="*/ 825 h 833"/>
                <a:gd name="T16" fmla="*/ 417 w 832"/>
                <a:gd name="T17" fmla="*/ 833 h 833"/>
                <a:gd name="T18" fmla="*/ 459 w 832"/>
                <a:gd name="T19" fmla="*/ 831 h 833"/>
                <a:gd name="T20" fmla="*/ 541 w 832"/>
                <a:gd name="T21" fmla="*/ 814 h 833"/>
                <a:gd name="T22" fmla="*/ 615 w 832"/>
                <a:gd name="T23" fmla="*/ 783 h 833"/>
                <a:gd name="T24" fmla="*/ 682 w 832"/>
                <a:gd name="T25" fmla="*/ 737 h 833"/>
                <a:gd name="T26" fmla="*/ 737 w 832"/>
                <a:gd name="T27" fmla="*/ 682 h 833"/>
                <a:gd name="T28" fmla="*/ 783 w 832"/>
                <a:gd name="T29" fmla="*/ 616 h 833"/>
                <a:gd name="T30" fmla="*/ 813 w 832"/>
                <a:gd name="T31" fmla="*/ 541 h 833"/>
                <a:gd name="T32" fmla="*/ 830 w 832"/>
                <a:gd name="T33" fmla="*/ 459 h 833"/>
                <a:gd name="T34" fmla="*/ 832 w 832"/>
                <a:gd name="T35" fmla="*/ 417 h 833"/>
                <a:gd name="T36" fmla="*/ 825 w 832"/>
                <a:gd name="T37" fmla="*/ 334 h 833"/>
                <a:gd name="T38" fmla="*/ 800 w 832"/>
                <a:gd name="T39" fmla="*/ 256 h 833"/>
                <a:gd name="T40" fmla="*/ 762 w 832"/>
                <a:gd name="T41" fmla="*/ 185 h 833"/>
                <a:gd name="T42" fmla="*/ 710 w 832"/>
                <a:gd name="T43" fmla="*/ 122 h 833"/>
                <a:gd name="T44" fmla="*/ 649 w 832"/>
                <a:gd name="T45" fmla="*/ 73 h 833"/>
                <a:gd name="T46" fmla="*/ 579 w 832"/>
                <a:gd name="T47" fmla="*/ 33 h 833"/>
                <a:gd name="T48" fmla="*/ 501 w 832"/>
                <a:gd name="T49" fmla="*/ 10 h 833"/>
                <a:gd name="T50" fmla="*/ 417 w 832"/>
                <a:gd name="T51" fmla="*/ 0 h 833"/>
                <a:gd name="T52" fmla="*/ 373 w 832"/>
                <a:gd name="T53" fmla="*/ 2 h 833"/>
                <a:gd name="T54" fmla="*/ 293 w 832"/>
                <a:gd name="T55" fmla="*/ 19 h 833"/>
                <a:gd name="T56" fmla="*/ 219 w 832"/>
                <a:gd name="T57" fmla="*/ 52 h 833"/>
                <a:gd name="T58" fmla="*/ 152 w 832"/>
                <a:gd name="T59" fmla="*/ 96 h 833"/>
                <a:gd name="T60" fmla="*/ 95 w 832"/>
                <a:gd name="T61" fmla="*/ 153 h 833"/>
                <a:gd name="T62" fmla="*/ 52 w 832"/>
                <a:gd name="T63" fmla="*/ 219 h 833"/>
                <a:gd name="T64" fmla="*/ 19 w 832"/>
                <a:gd name="T65" fmla="*/ 294 h 833"/>
                <a:gd name="T66" fmla="*/ 2 w 832"/>
                <a:gd name="T67" fmla="*/ 37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0" y="417"/>
                  </a:moveTo>
                  <a:lnTo>
                    <a:pt x="0" y="417"/>
                  </a:lnTo>
                  <a:lnTo>
                    <a:pt x="2" y="459"/>
                  </a:lnTo>
                  <a:lnTo>
                    <a:pt x="10" y="501"/>
                  </a:lnTo>
                  <a:lnTo>
                    <a:pt x="19" y="541"/>
                  </a:lnTo>
                  <a:lnTo>
                    <a:pt x="33" y="579"/>
                  </a:lnTo>
                  <a:lnTo>
                    <a:pt x="52" y="616"/>
                  </a:lnTo>
                  <a:lnTo>
                    <a:pt x="73" y="650"/>
                  </a:lnTo>
                  <a:lnTo>
                    <a:pt x="95" y="682"/>
                  </a:lnTo>
                  <a:lnTo>
                    <a:pt x="122" y="711"/>
                  </a:lnTo>
                  <a:lnTo>
                    <a:pt x="152" y="737"/>
                  </a:lnTo>
                  <a:lnTo>
                    <a:pt x="185" y="762"/>
                  </a:lnTo>
                  <a:lnTo>
                    <a:pt x="219" y="783"/>
                  </a:lnTo>
                  <a:lnTo>
                    <a:pt x="255" y="800"/>
                  </a:lnTo>
                  <a:lnTo>
                    <a:pt x="293" y="814"/>
                  </a:lnTo>
                  <a:lnTo>
                    <a:pt x="333" y="825"/>
                  </a:lnTo>
                  <a:lnTo>
                    <a:pt x="373" y="831"/>
                  </a:lnTo>
                  <a:lnTo>
                    <a:pt x="417" y="833"/>
                  </a:lnTo>
                  <a:lnTo>
                    <a:pt x="417" y="833"/>
                  </a:lnTo>
                  <a:lnTo>
                    <a:pt x="459" y="831"/>
                  </a:lnTo>
                  <a:lnTo>
                    <a:pt x="501" y="825"/>
                  </a:lnTo>
                  <a:lnTo>
                    <a:pt x="541" y="814"/>
                  </a:lnTo>
                  <a:lnTo>
                    <a:pt x="579" y="800"/>
                  </a:lnTo>
                  <a:lnTo>
                    <a:pt x="615" y="783"/>
                  </a:lnTo>
                  <a:lnTo>
                    <a:pt x="649" y="762"/>
                  </a:lnTo>
                  <a:lnTo>
                    <a:pt x="682" y="737"/>
                  </a:lnTo>
                  <a:lnTo>
                    <a:pt x="710" y="711"/>
                  </a:lnTo>
                  <a:lnTo>
                    <a:pt x="737" y="682"/>
                  </a:lnTo>
                  <a:lnTo>
                    <a:pt x="762" y="650"/>
                  </a:lnTo>
                  <a:lnTo>
                    <a:pt x="783" y="616"/>
                  </a:lnTo>
                  <a:lnTo>
                    <a:pt x="800" y="579"/>
                  </a:lnTo>
                  <a:lnTo>
                    <a:pt x="813" y="541"/>
                  </a:lnTo>
                  <a:lnTo>
                    <a:pt x="825" y="501"/>
                  </a:lnTo>
                  <a:lnTo>
                    <a:pt x="830" y="459"/>
                  </a:lnTo>
                  <a:lnTo>
                    <a:pt x="832" y="417"/>
                  </a:lnTo>
                  <a:lnTo>
                    <a:pt x="832" y="417"/>
                  </a:lnTo>
                  <a:lnTo>
                    <a:pt x="830" y="374"/>
                  </a:lnTo>
                  <a:lnTo>
                    <a:pt x="825" y="334"/>
                  </a:lnTo>
                  <a:lnTo>
                    <a:pt x="813" y="294"/>
                  </a:lnTo>
                  <a:lnTo>
                    <a:pt x="800" y="256"/>
                  </a:lnTo>
                  <a:lnTo>
                    <a:pt x="783" y="219"/>
                  </a:lnTo>
                  <a:lnTo>
                    <a:pt x="762" y="185"/>
                  </a:lnTo>
                  <a:lnTo>
                    <a:pt x="737" y="153"/>
                  </a:lnTo>
                  <a:lnTo>
                    <a:pt x="710" y="122"/>
                  </a:lnTo>
                  <a:lnTo>
                    <a:pt x="682" y="96"/>
                  </a:lnTo>
                  <a:lnTo>
                    <a:pt x="649" y="73"/>
                  </a:lnTo>
                  <a:lnTo>
                    <a:pt x="615" y="52"/>
                  </a:lnTo>
                  <a:lnTo>
                    <a:pt x="579" y="33"/>
                  </a:lnTo>
                  <a:lnTo>
                    <a:pt x="541" y="19"/>
                  </a:lnTo>
                  <a:lnTo>
                    <a:pt x="501" y="10"/>
                  </a:lnTo>
                  <a:lnTo>
                    <a:pt x="459" y="2"/>
                  </a:lnTo>
                  <a:lnTo>
                    <a:pt x="417" y="0"/>
                  </a:lnTo>
                  <a:lnTo>
                    <a:pt x="417" y="0"/>
                  </a:lnTo>
                  <a:lnTo>
                    <a:pt x="373" y="2"/>
                  </a:lnTo>
                  <a:lnTo>
                    <a:pt x="333" y="10"/>
                  </a:lnTo>
                  <a:lnTo>
                    <a:pt x="293" y="19"/>
                  </a:lnTo>
                  <a:lnTo>
                    <a:pt x="255" y="33"/>
                  </a:lnTo>
                  <a:lnTo>
                    <a:pt x="219" y="52"/>
                  </a:lnTo>
                  <a:lnTo>
                    <a:pt x="185" y="73"/>
                  </a:lnTo>
                  <a:lnTo>
                    <a:pt x="152" y="96"/>
                  </a:lnTo>
                  <a:lnTo>
                    <a:pt x="122" y="122"/>
                  </a:lnTo>
                  <a:lnTo>
                    <a:pt x="95" y="153"/>
                  </a:lnTo>
                  <a:lnTo>
                    <a:pt x="73" y="185"/>
                  </a:lnTo>
                  <a:lnTo>
                    <a:pt x="52" y="219"/>
                  </a:lnTo>
                  <a:lnTo>
                    <a:pt x="33" y="256"/>
                  </a:lnTo>
                  <a:lnTo>
                    <a:pt x="19" y="294"/>
                  </a:lnTo>
                  <a:lnTo>
                    <a:pt x="10" y="334"/>
                  </a:lnTo>
                  <a:lnTo>
                    <a:pt x="2" y="374"/>
                  </a:lnTo>
                  <a:lnTo>
                    <a:pt x="0" y="4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39C53280-0C6A-CCE4-D01F-4F3C5506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5B7C6FDB-EC51-BEAD-00B5-85D44FEEA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626" y="571500"/>
              <a:ext cx="855663" cy="852488"/>
            </a:xfrm>
            <a:custGeom>
              <a:avLst/>
              <a:gdLst>
                <a:gd name="T0" fmla="*/ 0 w 539"/>
                <a:gd name="T1" fmla="*/ 269 h 537"/>
                <a:gd name="T2" fmla="*/ 6 w 539"/>
                <a:gd name="T3" fmla="*/ 324 h 537"/>
                <a:gd name="T4" fmla="*/ 21 w 539"/>
                <a:gd name="T5" fmla="*/ 373 h 537"/>
                <a:gd name="T6" fmla="*/ 46 w 539"/>
                <a:gd name="T7" fmla="*/ 419 h 537"/>
                <a:gd name="T8" fmla="*/ 78 w 539"/>
                <a:gd name="T9" fmla="*/ 459 h 537"/>
                <a:gd name="T10" fmla="*/ 118 w 539"/>
                <a:gd name="T11" fmla="*/ 491 h 537"/>
                <a:gd name="T12" fmla="*/ 164 w 539"/>
                <a:gd name="T13" fmla="*/ 516 h 537"/>
                <a:gd name="T14" fmla="*/ 215 w 539"/>
                <a:gd name="T15" fmla="*/ 533 h 537"/>
                <a:gd name="T16" fmla="*/ 268 w 539"/>
                <a:gd name="T17" fmla="*/ 537 h 537"/>
                <a:gd name="T18" fmla="*/ 297 w 539"/>
                <a:gd name="T19" fmla="*/ 537 h 537"/>
                <a:gd name="T20" fmla="*/ 348 w 539"/>
                <a:gd name="T21" fmla="*/ 526 h 537"/>
                <a:gd name="T22" fmla="*/ 398 w 539"/>
                <a:gd name="T23" fmla="*/ 505 h 537"/>
                <a:gd name="T24" fmla="*/ 440 w 539"/>
                <a:gd name="T25" fmla="*/ 476 h 537"/>
                <a:gd name="T26" fmla="*/ 476 w 539"/>
                <a:gd name="T27" fmla="*/ 440 h 537"/>
                <a:gd name="T28" fmla="*/ 506 w 539"/>
                <a:gd name="T29" fmla="*/ 396 h 537"/>
                <a:gd name="T30" fmla="*/ 525 w 539"/>
                <a:gd name="T31" fmla="*/ 349 h 537"/>
                <a:gd name="T32" fmla="*/ 537 w 539"/>
                <a:gd name="T33" fmla="*/ 297 h 537"/>
                <a:gd name="T34" fmla="*/ 539 w 539"/>
                <a:gd name="T35" fmla="*/ 269 h 537"/>
                <a:gd name="T36" fmla="*/ 533 w 539"/>
                <a:gd name="T37" fmla="*/ 215 h 537"/>
                <a:gd name="T38" fmla="*/ 516 w 539"/>
                <a:gd name="T39" fmla="*/ 164 h 537"/>
                <a:gd name="T40" fmla="*/ 491 w 539"/>
                <a:gd name="T41" fmla="*/ 118 h 537"/>
                <a:gd name="T42" fmla="*/ 459 w 539"/>
                <a:gd name="T43" fmla="*/ 78 h 537"/>
                <a:gd name="T44" fmla="*/ 419 w 539"/>
                <a:gd name="T45" fmla="*/ 46 h 537"/>
                <a:gd name="T46" fmla="*/ 373 w 539"/>
                <a:gd name="T47" fmla="*/ 21 h 537"/>
                <a:gd name="T48" fmla="*/ 324 w 539"/>
                <a:gd name="T49" fmla="*/ 6 h 537"/>
                <a:gd name="T50" fmla="*/ 268 w 539"/>
                <a:gd name="T51" fmla="*/ 0 h 537"/>
                <a:gd name="T52" fmla="*/ 242 w 539"/>
                <a:gd name="T53" fmla="*/ 0 h 537"/>
                <a:gd name="T54" fmla="*/ 188 w 539"/>
                <a:gd name="T55" fmla="*/ 11 h 537"/>
                <a:gd name="T56" fmla="*/ 141 w 539"/>
                <a:gd name="T57" fmla="*/ 32 h 537"/>
                <a:gd name="T58" fmla="*/ 97 w 539"/>
                <a:gd name="T59" fmla="*/ 61 h 537"/>
                <a:gd name="T60" fmla="*/ 61 w 539"/>
                <a:gd name="T61" fmla="*/ 97 h 537"/>
                <a:gd name="T62" fmla="*/ 32 w 539"/>
                <a:gd name="T63" fmla="*/ 141 h 537"/>
                <a:gd name="T64" fmla="*/ 11 w 539"/>
                <a:gd name="T65" fmla="*/ 189 h 537"/>
                <a:gd name="T66" fmla="*/ 2 w 539"/>
                <a:gd name="T67" fmla="*/ 24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7">
                  <a:moveTo>
                    <a:pt x="0" y="269"/>
                  </a:moveTo>
                  <a:lnTo>
                    <a:pt x="0" y="269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1" y="349"/>
                  </a:lnTo>
                  <a:lnTo>
                    <a:pt x="21" y="373"/>
                  </a:lnTo>
                  <a:lnTo>
                    <a:pt x="32" y="396"/>
                  </a:lnTo>
                  <a:lnTo>
                    <a:pt x="46" y="419"/>
                  </a:lnTo>
                  <a:lnTo>
                    <a:pt x="61" y="440"/>
                  </a:lnTo>
                  <a:lnTo>
                    <a:pt x="78" y="459"/>
                  </a:lnTo>
                  <a:lnTo>
                    <a:pt x="97" y="476"/>
                  </a:lnTo>
                  <a:lnTo>
                    <a:pt x="118" y="491"/>
                  </a:lnTo>
                  <a:lnTo>
                    <a:pt x="141" y="505"/>
                  </a:lnTo>
                  <a:lnTo>
                    <a:pt x="164" y="516"/>
                  </a:lnTo>
                  <a:lnTo>
                    <a:pt x="188" y="526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68" y="537"/>
                  </a:lnTo>
                  <a:lnTo>
                    <a:pt x="268" y="537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48" y="526"/>
                  </a:lnTo>
                  <a:lnTo>
                    <a:pt x="373" y="516"/>
                  </a:lnTo>
                  <a:lnTo>
                    <a:pt x="398" y="505"/>
                  </a:lnTo>
                  <a:lnTo>
                    <a:pt x="419" y="491"/>
                  </a:lnTo>
                  <a:lnTo>
                    <a:pt x="440" y="476"/>
                  </a:lnTo>
                  <a:lnTo>
                    <a:pt x="459" y="459"/>
                  </a:lnTo>
                  <a:lnTo>
                    <a:pt x="476" y="440"/>
                  </a:lnTo>
                  <a:lnTo>
                    <a:pt x="491" y="419"/>
                  </a:lnTo>
                  <a:lnTo>
                    <a:pt x="506" y="396"/>
                  </a:lnTo>
                  <a:lnTo>
                    <a:pt x="516" y="373"/>
                  </a:lnTo>
                  <a:lnTo>
                    <a:pt x="525" y="349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69"/>
                  </a:lnTo>
                  <a:lnTo>
                    <a:pt x="539" y="269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5" y="189"/>
                  </a:lnTo>
                  <a:lnTo>
                    <a:pt x="516" y="164"/>
                  </a:lnTo>
                  <a:lnTo>
                    <a:pt x="506" y="141"/>
                  </a:lnTo>
                  <a:lnTo>
                    <a:pt x="491" y="118"/>
                  </a:lnTo>
                  <a:lnTo>
                    <a:pt x="476" y="97"/>
                  </a:lnTo>
                  <a:lnTo>
                    <a:pt x="459" y="78"/>
                  </a:lnTo>
                  <a:lnTo>
                    <a:pt x="440" y="61"/>
                  </a:lnTo>
                  <a:lnTo>
                    <a:pt x="419" y="46"/>
                  </a:lnTo>
                  <a:lnTo>
                    <a:pt x="398" y="32"/>
                  </a:lnTo>
                  <a:lnTo>
                    <a:pt x="373" y="21"/>
                  </a:lnTo>
                  <a:lnTo>
                    <a:pt x="348" y="11"/>
                  </a:lnTo>
                  <a:lnTo>
                    <a:pt x="324" y="6"/>
                  </a:lnTo>
                  <a:lnTo>
                    <a:pt x="297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42" y="0"/>
                  </a:lnTo>
                  <a:lnTo>
                    <a:pt x="215" y="6"/>
                  </a:lnTo>
                  <a:lnTo>
                    <a:pt x="188" y="11"/>
                  </a:lnTo>
                  <a:lnTo>
                    <a:pt x="164" y="21"/>
                  </a:lnTo>
                  <a:lnTo>
                    <a:pt x="141" y="32"/>
                  </a:lnTo>
                  <a:lnTo>
                    <a:pt x="118" y="46"/>
                  </a:lnTo>
                  <a:lnTo>
                    <a:pt x="97" y="61"/>
                  </a:lnTo>
                  <a:lnTo>
                    <a:pt x="78" y="78"/>
                  </a:lnTo>
                  <a:lnTo>
                    <a:pt x="61" y="97"/>
                  </a:lnTo>
                  <a:lnTo>
                    <a:pt x="46" y="118"/>
                  </a:lnTo>
                  <a:lnTo>
                    <a:pt x="32" y="141"/>
                  </a:lnTo>
                  <a:lnTo>
                    <a:pt x="21" y="164"/>
                  </a:lnTo>
                  <a:lnTo>
                    <a:pt x="11" y="189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0C38541C-698F-9A34-1E11-6B7C25711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3DB88CF3-BE8E-F057-1095-0240EC5F6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8413" y="777875"/>
              <a:ext cx="441325" cy="441325"/>
            </a:xfrm>
            <a:custGeom>
              <a:avLst/>
              <a:gdLst>
                <a:gd name="T0" fmla="*/ 139 w 278"/>
                <a:gd name="T1" fmla="*/ 0 h 278"/>
                <a:gd name="T2" fmla="*/ 113 w 278"/>
                <a:gd name="T3" fmla="*/ 3 h 278"/>
                <a:gd name="T4" fmla="*/ 86 w 278"/>
                <a:gd name="T5" fmla="*/ 11 h 278"/>
                <a:gd name="T6" fmla="*/ 63 w 278"/>
                <a:gd name="T7" fmla="*/ 24 h 278"/>
                <a:gd name="T8" fmla="*/ 42 w 278"/>
                <a:gd name="T9" fmla="*/ 41 h 278"/>
                <a:gd name="T10" fmla="*/ 25 w 278"/>
                <a:gd name="T11" fmla="*/ 60 h 278"/>
                <a:gd name="T12" fmla="*/ 12 w 278"/>
                <a:gd name="T13" fmla="*/ 85 h 278"/>
                <a:gd name="T14" fmla="*/ 4 w 278"/>
                <a:gd name="T15" fmla="*/ 110 h 278"/>
                <a:gd name="T16" fmla="*/ 0 w 278"/>
                <a:gd name="T17" fmla="*/ 139 h 278"/>
                <a:gd name="T18" fmla="*/ 2 w 278"/>
                <a:gd name="T19" fmla="*/ 154 h 278"/>
                <a:gd name="T20" fmla="*/ 8 w 278"/>
                <a:gd name="T21" fmla="*/ 180 h 278"/>
                <a:gd name="T22" fmla="*/ 18 w 278"/>
                <a:gd name="T23" fmla="*/ 205 h 278"/>
                <a:gd name="T24" fmla="*/ 33 w 278"/>
                <a:gd name="T25" fmla="*/ 226 h 278"/>
                <a:gd name="T26" fmla="*/ 52 w 278"/>
                <a:gd name="T27" fmla="*/ 245 h 278"/>
                <a:gd name="T28" fmla="*/ 75 w 278"/>
                <a:gd name="T29" fmla="*/ 260 h 278"/>
                <a:gd name="T30" fmla="*/ 99 w 278"/>
                <a:gd name="T31" fmla="*/ 272 h 278"/>
                <a:gd name="T32" fmla="*/ 126 w 278"/>
                <a:gd name="T33" fmla="*/ 278 h 278"/>
                <a:gd name="T34" fmla="*/ 139 w 278"/>
                <a:gd name="T35" fmla="*/ 278 h 278"/>
                <a:gd name="T36" fmla="*/ 168 w 278"/>
                <a:gd name="T37" fmla="*/ 274 h 278"/>
                <a:gd name="T38" fmla="*/ 195 w 278"/>
                <a:gd name="T39" fmla="*/ 266 h 278"/>
                <a:gd name="T40" fmla="*/ 218 w 278"/>
                <a:gd name="T41" fmla="*/ 253 h 278"/>
                <a:gd name="T42" fmla="*/ 238 w 278"/>
                <a:gd name="T43" fmla="*/ 238 h 278"/>
                <a:gd name="T44" fmla="*/ 256 w 278"/>
                <a:gd name="T45" fmla="*/ 217 h 278"/>
                <a:gd name="T46" fmla="*/ 267 w 278"/>
                <a:gd name="T47" fmla="*/ 192 h 278"/>
                <a:gd name="T48" fmla="*/ 277 w 278"/>
                <a:gd name="T49" fmla="*/ 167 h 278"/>
                <a:gd name="T50" fmla="*/ 278 w 278"/>
                <a:gd name="T51" fmla="*/ 139 h 278"/>
                <a:gd name="T52" fmla="*/ 278 w 278"/>
                <a:gd name="T53" fmla="*/ 125 h 278"/>
                <a:gd name="T54" fmla="*/ 273 w 278"/>
                <a:gd name="T55" fmla="*/ 97 h 278"/>
                <a:gd name="T56" fmla="*/ 261 w 278"/>
                <a:gd name="T57" fmla="*/ 72 h 278"/>
                <a:gd name="T58" fmla="*/ 246 w 278"/>
                <a:gd name="T59" fmla="*/ 51 h 278"/>
                <a:gd name="T60" fmla="*/ 229 w 278"/>
                <a:gd name="T61" fmla="*/ 32 h 278"/>
                <a:gd name="T62" fmla="*/ 206 w 278"/>
                <a:gd name="T63" fmla="*/ 17 h 278"/>
                <a:gd name="T64" fmla="*/ 181 w 278"/>
                <a:gd name="T65" fmla="*/ 7 h 278"/>
                <a:gd name="T66" fmla="*/ 155 w 278"/>
                <a:gd name="T67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8">
                  <a:moveTo>
                    <a:pt x="139" y="0"/>
                  </a:moveTo>
                  <a:lnTo>
                    <a:pt x="139" y="0"/>
                  </a:lnTo>
                  <a:lnTo>
                    <a:pt x="126" y="1"/>
                  </a:lnTo>
                  <a:lnTo>
                    <a:pt x="113" y="3"/>
                  </a:lnTo>
                  <a:lnTo>
                    <a:pt x="99" y="7"/>
                  </a:lnTo>
                  <a:lnTo>
                    <a:pt x="86" y="11"/>
                  </a:lnTo>
                  <a:lnTo>
                    <a:pt x="75" y="17"/>
                  </a:lnTo>
                  <a:lnTo>
                    <a:pt x="63" y="24"/>
                  </a:lnTo>
                  <a:lnTo>
                    <a:pt x="52" y="32"/>
                  </a:lnTo>
                  <a:lnTo>
                    <a:pt x="42" y="41"/>
                  </a:lnTo>
                  <a:lnTo>
                    <a:pt x="33" y="51"/>
                  </a:lnTo>
                  <a:lnTo>
                    <a:pt x="25" y="60"/>
                  </a:lnTo>
                  <a:lnTo>
                    <a:pt x="18" y="72"/>
                  </a:lnTo>
                  <a:lnTo>
                    <a:pt x="12" y="85"/>
                  </a:lnTo>
                  <a:lnTo>
                    <a:pt x="8" y="97"/>
                  </a:lnTo>
                  <a:lnTo>
                    <a:pt x="4" y="110"/>
                  </a:lnTo>
                  <a:lnTo>
                    <a:pt x="2" y="125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54"/>
                  </a:lnTo>
                  <a:lnTo>
                    <a:pt x="4" y="167"/>
                  </a:lnTo>
                  <a:lnTo>
                    <a:pt x="8" y="180"/>
                  </a:lnTo>
                  <a:lnTo>
                    <a:pt x="12" y="192"/>
                  </a:lnTo>
                  <a:lnTo>
                    <a:pt x="18" y="205"/>
                  </a:lnTo>
                  <a:lnTo>
                    <a:pt x="25" y="217"/>
                  </a:lnTo>
                  <a:lnTo>
                    <a:pt x="33" y="226"/>
                  </a:lnTo>
                  <a:lnTo>
                    <a:pt x="42" y="238"/>
                  </a:lnTo>
                  <a:lnTo>
                    <a:pt x="52" y="245"/>
                  </a:lnTo>
                  <a:lnTo>
                    <a:pt x="63" y="253"/>
                  </a:lnTo>
                  <a:lnTo>
                    <a:pt x="75" y="260"/>
                  </a:lnTo>
                  <a:lnTo>
                    <a:pt x="86" y="266"/>
                  </a:lnTo>
                  <a:lnTo>
                    <a:pt x="99" y="272"/>
                  </a:lnTo>
                  <a:lnTo>
                    <a:pt x="113" y="274"/>
                  </a:lnTo>
                  <a:lnTo>
                    <a:pt x="126" y="278"/>
                  </a:lnTo>
                  <a:lnTo>
                    <a:pt x="139" y="278"/>
                  </a:lnTo>
                  <a:lnTo>
                    <a:pt x="139" y="278"/>
                  </a:lnTo>
                  <a:lnTo>
                    <a:pt x="155" y="278"/>
                  </a:lnTo>
                  <a:lnTo>
                    <a:pt x="168" y="274"/>
                  </a:lnTo>
                  <a:lnTo>
                    <a:pt x="181" y="272"/>
                  </a:lnTo>
                  <a:lnTo>
                    <a:pt x="195" y="266"/>
                  </a:lnTo>
                  <a:lnTo>
                    <a:pt x="206" y="260"/>
                  </a:lnTo>
                  <a:lnTo>
                    <a:pt x="218" y="253"/>
                  </a:lnTo>
                  <a:lnTo>
                    <a:pt x="229" y="245"/>
                  </a:lnTo>
                  <a:lnTo>
                    <a:pt x="238" y="238"/>
                  </a:lnTo>
                  <a:lnTo>
                    <a:pt x="246" y="226"/>
                  </a:lnTo>
                  <a:lnTo>
                    <a:pt x="256" y="217"/>
                  </a:lnTo>
                  <a:lnTo>
                    <a:pt x="261" y="205"/>
                  </a:lnTo>
                  <a:lnTo>
                    <a:pt x="267" y="192"/>
                  </a:lnTo>
                  <a:lnTo>
                    <a:pt x="273" y="180"/>
                  </a:lnTo>
                  <a:lnTo>
                    <a:pt x="277" y="167"/>
                  </a:lnTo>
                  <a:lnTo>
                    <a:pt x="278" y="154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8" y="125"/>
                  </a:lnTo>
                  <a:lnTo>
                    <a:pt x="277" y="110"/>
                  </a:lnTo>
                  <a:lnTo>
                    <a:pt x="273" y="97"/>
                  </a:lnTo>
                  <a:lnTo>
                    <a:pt x="267" y="85"/>
                  </a:lnTo>
                  <a:lnTo>
                    <a:pt x="261" y="72"/>
                  </a:lnTo>
                  <a:lnTo>
                    <a:pt x="256" y="60"/>
                  </a:lnTo>
                  <a:lnTo>
                    <a:pt x="246" y="51"/>
                  </a:lnTo>
                  <a:lnTo>
                    <a:pt x="238" y="41"/>
                  </a:lnTo>
                  <a:lnTo>
                    <a:pt x="229" y="32"/>
                  </a:lnTo>
                  <a:lnTo>
                    <a:pt x="218" y="24"/>
                  </a:lnTo>
                  <a:lnTo>
                    <a:pt x="206" y="17"/>
                  </a:lnTo>
                  <a:lnTo>
                    <a:pt x="195" y="11"/>
                  </a:lnTo>
                  <a:lnTo>
                    <a:pt x="181" y="7"/>
                  </a:lnTo>
                  <a:lnTo>
                    <a:pt x="168" y="3"/>
                  </a:lnTo>
                  <a:lnTo>
                    <a:pt x="155" y="1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97F16876-60F7-34D1-3DB5-3F681DA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1438" y="644525"/>
              <a:ext cx="398463" cy="241300"/>
            </a:xfrm>
            <a:custGeom>
              <a:avLst/>
              <a:gdLst>
                <a:gd name="T0" fmla="*/ 2 w 251"/>
                <a:gd name="T1" fmla="*/ 45 h 152"/>
                <a:gd name="T2" fmla="*/ 2 w 251"/>
                <a:gd name="T3" fmla="*/ 45 h 152"/>
                <a:gd name="T4" fmla="*/ 0 w 251"/>
                <a:gd name="T5" fmla="*/ 51 h 152"/>
                <a:gd name="T6" fmla="*/ 0 w 251"/>
                <a:gd name="T7" fmla="*/ 59 h 152"/>
                <a:gd name="T8" fmla="*/ 2 w 251"/>
                <a:gd name="T9" fmla="*/ 66 h 152"/>
                <a:gd name="T10" fmla="*/ 4 w 251"/>
                <a:gd name="T11" fmla="*/ 74 h 152"/>
                <a:gd name="T12" fmla="*/ 13 w 251"/>
                <a:gd name="T13" fmla="*/ 89 h 152"/>
                <a:gd name="T14" fmla="*/ 25 w 251"/>
                <a:gd name="T15" fmla="*/ 103 h 152"/>
                <a:gd name="T16" fmla="*/ 42 w 251"/>
                <a:gd name="T17" fmla="*/ 116 h 152"/>
                <a:gd name="T18" fmla="*/ 61 w 251"/>
                <a:gd name="T19" fmla="*/ 127 h 152"/>
                <a:gd name="T20" fmla="*/ 84 w 251"/>
                <a:gd name="T21" fmla="*/ 137 h 152"/>
                <a:gd name="T22" fmla="*/ 109 w 251"/>
                <a:gd name="T23" fmla="*/ 144 h 152"/>
                <a:gd name="T24" fmla="*/ 109 w 251"/>
                <a:gd name="T25" fmla="*/ 144 h 152"/>
                <a:gd name="T26" fmla="*/ 133 w 251"/>
                <a:gd name="T27" fmla="*/ 150 h 152"/>
                <a:gd name="T28" fmla="*/ 158 w 251"/>
                <a:gd name="T29" fmla="*/ 152 h 152"/>
                <a:gd name="T30" fmla="*/ 181 w 251"/>
                <a:gd name="T31" fmla="*/ 152 h 152"/>
                <a:gd name="T32" fmla="*/ 202 w 251"/>
                <a:gd name="T33" fmla="*/ 148 h 152"/>
                <a:gd name="T34" fmla="*/ 219 w 251"/>
                <a:gd name="T35" fmla="*/ 141 h 152"/>
                <a:gd name="T36" fmla="*/ 232 w 251"/>
                <a:gd name="T37" fmla="*/ 133 h 152"/>
                <a:gd name="T38" fmla="*/ 238 w 251"/>
                <a:gd name="T39" fmla="*/ 127 h 152"/>
                <a:gd name="T40" fmla="*/ 244 w 251"/>
                <a:gd name="T41" fmla="*/ 122 h 152"/>
                <a:gd name="T42" fmla="*/ 248 w 251"/>
                <a:gd name="T43" fmla="*/ 114 h 152"/>
                <a:gd name="T44" fmla="*/ 250 w 251"/>
                <a:gd name="T45" fmla="*/ 108 h 152"/>
                <a:gd name="T46" fmla="*/ 250 w 251"/>
                <a:gd name="T47" fmla="*/ 108 h 152"/>
                <a:gd name="T48" fmla="*/ 251 w 251"/>
                <a:gd name="T49" fmla="*/ 101 h 152"/>
                <a:gd name="T50" fmla="*/ 251 w 251"/>
                <a:gd name="T51" fmla="*/ 93 h 152"/>
                <a:gd name="T52" fmla="*/ 250 w 251"/>
                <a:gd name="T53" fmla="*/ 85 h 152"/>
                <a:gd name="T54" fmla="*/ 248 w 251"/>
                <a:gd name="T55" fmla="*/ 78 h 152"/>
                <a:gd name="T56" fmla="*/ 238 w 251"/>
                <a:gd name="T57" fmla="*/ 64 h 152"/>
                <a:gd name="T58" fmla="*/ 227 w 251"/>
                <a:gd name="T59" fmla="*/ 49 h 152"/>
                <a:gd name="T60" fmla="*/ 210 w 251"/>
                <a:gd name="T61" fmla="*/ 36 h 152"/>
                <a:gd name="T62" fmla="*/ 191 w 251"/>
                <a:gd name="T63" fmla="*/ 24 h 152"/>
                <a:gd name="T64" fmla="*/ 168 w 251"/>
                <a:gd name="T65" fmla="*/ 15 h 152"/>
                <a:gd name="T66" fmla="*/ 143 w 251"/>
                <a:gd name="T67" fmla="*/ 7 h 152"/>
                <a:gd name="T68" fmla="*/ 143 w 251"/>
                <a:gd name="T69" fmla="*/ 7 h 152"/>
                <a:gd name="T70" fmla="*/ 118 w 251"/>
                <a:gd name="T71" fmla="*/ 2 h 152"/>
                <a:gd name="T72" fmla="*/ 93 w 251"/>
                <a:gd name="T73" fmla="*/ 0 h 152"/>
                <a:gd name="T74" fmla="*/ 71 w 251"/>
                <a:gd name="T75" fmla="*/ 2 h 152"/>
                <a:gd name="T76" fmla="*/ 50 w 251"/>
                <a:gd name="T77" fmla="*/ 5 h 152"/>
                <a:gd name="T78" fmla="*/ 33 w 251"/>
                <a:gd name="T79" fmla="*/ 11 h 152"/>
                <a:gd name="T80" fmla="*/ 19 w 251"/>
                <a:gd name="T81" fmla="*/ 21 h 152"/>
                <a:gd name="T82" fmla="*/ 13 w 251"/>
                <a:gd name="T83" fmla="*/ 24 h 152"/>
                <a:gd name="T84" fmla="*/ 8 w 251"/>
                <a:gd name="T85" fmla="*/ 32 h 152"/>
                <a:gd name="T86" fmla="*/ 4 w 251"/>
                <a:gd name="T87" fmla="*/ 38 h 152"/>
                <a:gd name="T88" fmla="*/ 2 w 251"/>
                <a:gd name="T89" fmla="*/ 45 h 152"/>
                <a:gd name="T90" fmla="*/ 2 w 251"/>
                <a:gd name="T91" fmla="*/ 4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152">
                  <a:moveTo>
                    <a:pt x="2" y="45"/>
                  </a:moveTo>
                  <a:lnTo>
                    <a:pt x="2" y="45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4"/>
                  </a:lnTo>
                  <a:lnTo>
                    <a:pt x="13" y="89"/>
                  </a:lnTo>
                  <a:lnTo>
                    <a:pt x="25" y="103"/>
                  </a:lnTo>
                  <a:lnTo>
                    <a:pt x="42" y="116"/>
                  </a:lnTo>
                  <a:lnTo>
                    <a:pt x="61" y="127"/>
                  </a:lnTo>
                  <a:lnTo>
                    <a:pt x="84" y="137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133" y="150"/>
                  </a:lnTo>
                  <a:lnTo>
                    <a:pt x="158" y="152"/>
                  </a:lnTo>
                  <a:lnTo>
                    <a:pt x="181" y="152"/>
                  </a:lnTo>
                  <a:lnTo>
                    <a:pt x="202" y="148"/>
                  </a:lnTo>
                  <a:lnTo>
                    <a:pt x="219" y="141"/>
                  </a:lnTo>
                  <a:lnTo>
                    <a:pt x="232" y="133"/>
                  </a:lnTo>
                  <a:lnTo>
                    <a:pt x="238" y="127"/>
                  </a:lnTo>
                  <a:lnTo>
                    <a:pt x="244" y="122"/>
                  </a:lnTo>
                  <a:lnTo>
                    <a:pt x="248" y="114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51" y="101"/>
                  </a:lnTo>
                  <a:lnTo>
                    <a:pt x="251" y="93"/>
                  </a:lnTo>
                  <a:lnTo>
                    <a:pt x="250" y="85"/>
                  </a:lnTo>
                  <a:lnTo>
                    <a:pt x="248" y="78"/>
                  </a:lnTo>
                  <a:lnTo>
                    <a:pt x="238" y="64"/>
                  </a:lnTo>
                  <a:lnTo>
                    <a:pt x="227" y="49"/>
                  </a:lnTo>
                  <a:lnTo>
                    <a:pt x="210" y="36"/>
                  </a:lnTo>
                  <a:lnTo>
                    <a:pt x="191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8" y="2"/>
                  </a:lnTo>
                  <a:lnTo>
                    <a:pt x="93" y="0"/>
                  </a:lnTo>
                  <a:lnTo>
                    <a:pt x="71" y="2"/>
                  </a:lnTo>
                  <a:lnTo>
                    <a:pt x="50" y="5"/>
                  </a:lnTo>
                  <a:lnTo>
                    <a:pt x="33" y="11"/>
                  </a:lnTo>
                  <a:lnTo>
                    <a:pt x="19" y="21"/>
                  </a:lnTo>
                  <a:lnTo>
                    <a:pt x="13" y="24"/>
                  </a:lnTo>
                  <a:lnTo>
                    <a:pt x="8" y="32"/>
                  </a:lnTo>
                  <a:lnTo>
                    <a:pt x="4" y="38"/>
                  </a:lnTo>
                  <a:lnTo>
                    <a:pt x="2" y="45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82">
              <a:extLst>
                <a:ext uri="{FF2B5EF4-FFF2-40B4-BE49-F238E27FC236}">
                  <a16:creationId xmlns:a16="http://schemas.microsoft.com/office/drawing/2014/main" id="{050295CB-7191-B447-13C4-65528CA00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1146175"/>
              <a:ext cx="261938" cy="177800"/>
            </a:xfrm>
            <a:custGeom>
              <a:avLst/>
              <a:gdLst>
                <a:gd name="T0" fmla="*/ 2 w 165"/>
                <a:gd name="T1" fmla="*/ 23 h 112"/>
                <a:gd name="T2" fmla="*/ 2 w 165"/>
                <a:gd name="T3" fmla="*/ 23 h 112"/>
                <a:gd name="T4" fmla="*/ 0 w 165"/>
                <a:gd name="T5" fmla="*/ 32 h 112"/>
                <a:gd name="T6" fmla="*/ 0 w 165"/>
                <a:gd name="T7" fmla="*/ 44 h 112"/>
                <a:gd name="T8" fmla="*/ 5 w 165"/>
                <a:gd name="T9" fmla="*/ 53 h 112"/>
                <a:gd name="T10" fmla="*/ 11 w 165"/>
                <a:gd name="T11" fmla="*/ 65 h 112"/>
                <a:gd name="T12" fmla="*/ 22 w 165"/>
                <a:gd name="T13" fmla="*/ 74 h 112"/>
                <a:gd name="T14" fmla="*/ 34 w 165"/>
                <a:gd name="T15" fmla="*/ 86 h 112"/>
                <a:gd name="T16" fmla="*/ 47 w 165"/>
                <a:gd name="T17" fmla="*/ 93 h 112"/>
                <a:gd name="T18" fmla="*/ 64 w 165"/>
                <a:gd name="T19" fmla="*/ 101 h 112"/>
                <a:gd name="T20" fmla="*/ 64 w 165"/>
                <a:gd name="T21" fmla="*/ 101 h 112"/>
                <a:gd name="T22" fmla="*/ 80 w 165"/>
                <a:gd name="T23" fmla="*/ 107 h 112"/>
                <a:gd name="T24" fmla="*/ 97 w 165"/>
                <a:gd name="T25" fmla="*/ 110 h 112"/>
                <a:gd name="T26" fmla="*/ 112 w 165"/>
                <a:gd name="T27" fmla="*/ 112 h 112"/>
                <a:gd name="T28" fmla="*/ 125 w 165"/>
                <a:gd name="T29" fmla="*/ 112 h 112"/>
                <a:gd name="T30" fmla="*/ 139 w 165"/>
                <a:gd name="T31" fmla="*/ 108 h 112"/>
                <a:gd name="T32" fmla="*/ 150 w 165"/>
                <a:gd name="T33" fmla="*/ 105 h 112"/>
                <a:gd name="T34" fmla="*/ 158 w 165"/>
                <a:gd name="T35" fmla="*/ 97 h 112"/>
                <a:gd name="T36" fmla="*/ 163 w 165"/>
                <a:gd name="T37" fmla="*/ 89 h 112"/>
                <a:gd name="T38" fmla="*/ 163 w 165"/>
                <a:gd name="T39" fmla="*/ 89 h 112"/>
                <a:gd name="T40" fmla="*/ 165 w 165"/>
                <a:gd name="T41" fmla="*/ 80 h 112"/>
                <a:gd name="T42" fmla="*/ 163 w 165"/>
                <a:gd name="T43" fmla="*/ 68 h 112"/>
                <a:gd name="T44" fmla="*/ 160 w 165"/>
                <a:gd name="T45" fmla="*/ 59 h 112"/>
                <a:gd name="T46" fmla="*/ 152 w 165"/>
                <a:gd name="T47" fmla="*/ 48 h 112"/>
                <a:gd name="T48" fmla="*/ 142 w 165"/>
                <a:gd name="T49" fmla="*/ 38 h 112"/>
                <a:gd name="T50" fmla="*/ 131 w 165"/>
                <a:gd name="T51" fmla="*/ 28 h 112"/>
                <a:gd name="T52" fmla="*/ 116 w 165"/>
                <a:gd name="T53" fmla="*/ 19 h 112"/>
                <a:gd name="T54" fmla="*/ 101 w 165"/>
                <a:gd name="T55" fmla="*/ 11 h 112"/>
                <a:gd name="T56" fmla="*/ 101 w 165"/>
                <a:gd name="T57" fmla="*/ 11 h 112"/>
                <a:gd name="T58" fmla="*/ 83 w 165"/>
                <a:gd name="T59" fmla="*/ 6 h 112"/>
                <a:gd name="T60" fmla="*/ 68 w 165"/>
                <a:gd name="T61" fmla="*/ 2 h 112"/>
                <a:gd name="T62" fmla="*/ 53 w 165"/>
                <a:gd name="T63" fmla="*/ 0 h 112"/>
                <a:gd name="T64" fmla="*/ 38 w 165"/>
                <a:gd name="T65" fmla="*/ 2 h 112"/>
                <a:gd name="T66" fmla="*/ 26 w 165"/>
                <a:gd name="T67" fmla="*/ 4 h 112"/>
                <a:gd name="T68" fmla="*/ 15 w 165"/>
                <a:gd name="T69" fmla="*/ 8 h 112"/>
                <a:gd name="T70" fmla="*/ 7 w 165"/>
                <a:gd name="T71" fmla="*/ 15 h 112"/>
                <a:gd name="T72" fmla="*/ 2 w 165"/>
                <a:gd name="T73" fmla="*/ 23 h 112"/>
                <a:gd name="T74" fmla="*/ 2 w 165"/>
                <a:gd name="T75" fmla="*/ 2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2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5" y="53"/>
                  </a:lnTo>
                  <a:lnTo>
                    <a:pt x="11" y="65"/>
                  </a:lnTo>
                  <a:lnTo>
                    <a:pt x="22" y="74"/>
                  </a:lnTo>
                  <a:lnTo>
                    <a:pt x="34" y="86"/>
                  </a:lnTo>
                  <a:lnTo>
                    <a:pt x="47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0" y="107"/>
                  </a:lnTo>
                  <a:lnTo>
                    <a:pt x="97" y="110"/>
                  </a:lnTo>
                  <a:lnTo>
                    <a:pt x="112" y="112"/>
                  </a:lnTo>
                  <a:lnTo>
                    <a:pt x="125" y="112"/>
                  </a:lnTo>
                  <a:lnTo>
                    <a:pt x="139" y="108"/>
                  </a:lnTo>
                  <a:lnTo>
                    <a:pt x="150" y="105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80"/>
                  </a:lnTo>
                  <a:lnTo>
                    <a:pt x="163" y="68"/>
                  </a:lnTo>
                  <a:lnTo>
                    <a:pt x="160" y="59"/>
                  </a:lnTo>
                  <a:lnTo>
                    <a:pt x="152" y="48"/>
                  </a:lnTo>
                  <a:lnTo>
                    <a:pt x="142" y="38"/>
                  </a:lnTo>
                  <a:lnTo>
                    <a:pt x="131" y="28"/>
                  </a:lnTo>
                  <a:lnTo>
                    <a:pt x="116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3" y="6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38" y="2"/>
                  </a:lnTo>
                  <a:lnTo>
                    <a:pt x="26" y="4"/>
                  </a:lnTo>
                  <a:lnTo>
                    <a:pt x="15" y="8"/>
                  </a:lnTo>
                  <a:lnTo>
                    <a:pt x="7" y="15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3">
              <a:extLst>
                <a:ext uri="{FF2B5EF4-FFF2-40B4-BE49-F238E27FC236}">
                  <a16:creationId xmlns:a16="http://schemas.microsoft.com/office/drawing/2014/main" id="{E13A2B76-0F38-F26C-4894-6FA0A184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rgbClr val="34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84">
              <a:extLst>
                <a:ext uri="{FF2B5EF4-FFF2-40B4-BE49-F238E27FC236}">
                  <a16:creationId xmlns:a16="http://schemas.microsoft.com/office/drawing/2014/main" id="{74C898E1-C27D-2AB0-C75E-6438BECA9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644525"/>
              <a:ext cx="1450975" cy="1354138"/>
            </a:xfrm>
            <a:custGeom>
              <a:avLst/>
              <a:gdLst>
                <a:gd name="T0" fmla="*/ 707 w 914"/>
                <a:gd name="T1" fmla="*/ 15 h 853"/>
                <a:gd name="T2" fmla="*/ 764 w 914"/>
                <a:gd name="T3" fmla="*/ 64 h 853"/>
                <a:gd name="T4" fmla="*/ 810 w 914"/>
                <a:gd name="T5" fmla="*/ 125 h 853"/>
                <a:gd name="T6" fmla="*/ 844 w 914"/>
                <a:gd name="T7" fmla="*/ 192 h 853"/>
                <a:gd name="T8" fmla="*/ 867 w 914"/>
                <a:gd name="T9" fmla="*/ 266 h 853"/>
                <a:gd name="T10" fmla="*/ 874 w 914"/>
                <a:gd name="T11" fmla="*/ 346 h 853"/>
                <a:gd name="T12" fmla="*/ 865 w 914"/>
                <a:gd name="T13" fmla="*/ 430 h 853"/>
                <a:gd name="T14" fmla="*/ 823 w 914"/>
                <a:gd name="T15" fmla="*/ 544 h 853"/>
                <a:gd name="T16" fmla="*/ 752 w 914"/>
                <a:gd name="T17" fmla="*/ 642 h 853"/>
                <a:gd name="T18" fmla="*/ 655 w 914"/>
                <a:gd name="T19" fmla="*/ 712 h 853"/>
                <a:gd name="T20" fmla="*/ 541 w 914"/>
                <a:gd name="T21" fmla="*/ 754 h 853"/>
                <a:gd name="T22" fmla="*/ 457 w 914"/>
                <a:gd name="T23" fmla="*/ 764 h 853"/>
                <a:gd name="T24" fmla="*/ 334 w 914"/>
                <a:gd name="T25" fmla="*/ 744 h 853"/>
                <a:gd name="T26" fmla="*/ 225 w 914"/>
                <a:gd name="T27" fmla="*/ 691 h 853"/>
                <a:gd name="T28" fmla="*/ 138 w 914"/>
                <a:gd name="T29" fmla="*/ 611 h 853"/>
                <a:gd name="T30" fmla="*/ 75 w 914"/>
                <a:gd name="T31" fmla="*/ 508 h 853"/>
                <a:gd name="T32" fmla="*/ 44 w 914"/>
                <a:gd name="T33" fmla="*/ 390 h 853"/>
                <a:gd name="T34" fmla="*/ 42 w 914"/>
                <a:gd name="T35" fmla="*/ 320 h 853"/>
                <a:gd name="T36" fmla="*/ 56 w 914"/>
                <a:gd name="T37" fmla="*/ 242 h 853"/>
                <a:gd name="T38" fmla="*/ 82 w 914"/>
                <a:gd name="T39" fmla="*/ 169 h 853"/>
                <a:gd name="T40" fmla="*/ 120 w 914"/>
                <a:gd name="T41" fmla="*/ 104 h 853"/>
                <a:gd name="T42" fmla="*/ 170 w 914"/>
                <a:gd name="T43" fmla="*/ 47 h 853"/>
                <a:gd name="T44" fmla="*/ 229 w 914"/>
                <a:gd name="T45" fmla="*/ 0 h 853"/>
                <a:gd name="T46" fmla="*/ 179 w 914"/>
                <a:gd name="T47" fmla="*/ 32 h 853"/>
                <a:gd name="T48" fmla="*/ 115 w 914"/>
                <a:gd name="T49" fmla="*/ 93 h 853"/>
                <a:gd name="T50" fmla="*/ 63 w 914"/>
                <a:gd name="T51" fmla="*/ 164 h 853"/>
                <a:gd name="T52" fmla="*/ 25 w 914"/>
                <a:gd name="T53" fmla="*/ 245 h 853"/>
                <a:gd name="T54" fmla="*/ 4 w 914"/>
                <a:gd name="T55" fmla="*/ 333 h 853"/>
                <a:gd name="T56" fmla="*/ 0 w 914"/>
                <a:gd name="T57" fmla="*/ 396 h 853"/>
                <a:gd name="T58" fmla="*/ 6 w 914"/>
                <a:gd name="T59" fmla="*/ 466 h 853"/>
                <a:gd name="T60" fmla="*/ 37 w 914"/>
                <a:gd name="T61" fmla="*/ 573 h 853"/>
                <a:gd name="T62" fmla="*/ 105 w 914"/>
                <a:gd name="T63" fmla="*/ 687 h 853"/>
                <a:gd name="T64" fmla="*/ 202 w 914"/>
                <a:gd name="T65" fmla="*/ 775 h 853"/>
                <a:gd name="T66" fmla="*/ 322 w 914"/>
                <a:gd name="T67" fmla="*/ 832 h 853"/>
                <a:gd name="T68" fmla="*/ 412 w 914"/>
                <a:gd name="T69" fmla="*/ 851 h 853"/>
                <a:gd name="T70" fmla="*/ 457 w 914"/>
                <a:gd name="T71" fmla="*/ 853 h 853"/>
                <a:gd name="T72" fmla="*/ 528 w 914"/>
                <a:gd name="T73" fmla="*/ 847 h 853"/>
                <a:gd name="T74" fmla="*/ 636 w 914"/>
                <a:gd name="T75" fmla="*/ 817 h 853"/>
                <a:gd name="T76" fmla="*/ 749 w 914"/>
                <a:gd name="T77" fmla="*/ 748 h 853"/>
                <a:gd name="T78" fmla="*/ 836 w 914"/>
                <a:gd name="T79" fmla="*/ 651 h 853"/>
                <a:gd name="T80" fmla="*/ 895 w 914"/>
                <a:gd name="T81" fmla="*/ 531 h 853"/>
                <a:gd name="T82" fmla="*/ 912 w 914"/>
                <a:gd name="T83" fmla="*/ 444 h 853"/>
                <a:gd name="T84" fmla="*/ 914 w 914"/>
                <a:gd name="T85" fmla="*/ 396 h 853"/>
                <a:gd name="T86" fmla="*/ 905 w 914"/>
                <a:gd name="T87" fmla="*/ 303 h 853"/>
                <a:gd name="T88" fmla="*/ 878 w 914"/>
                <a:gd name="T89" fmla="*/ 217 h 853"/>
                <a:gd name="T90" fmla="*/ 836 w 914"/>
                <a:gd name="T91" fmla="*/ 139 h 853"/>
                <a:gd name="T92" fmla="*/ 779 w 914"/>
                <a:gd name="T93" fmla="*/ 70 h 853"/>
                <a:gd name="T94" fmla="*/ 712 w 914"/>
                <a:gd name="T95" fmla="*/ 15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853">
                  <a:moveTo>
                    <a:pt x="686" y="0"/>
                  </a:moveTo>
                  <a:lnTo>
                    <a:pt x="686" y="0"/>
                  </a:lnTo>
                  <a:lnTo>
                    <a:pt x="707" y="15"/>
                  </a:lnTo>
                  <a:lnTo>
                    <a:pt x="728" y="30"/>
                  </a:lnTo>
                  <a:lnTo>
                    <a:pt x="745" y="47"/>
                  </a:lnTo>
                  <a:lnTo>
                    <a:pt x="764" y="64"/>
                  </a:lnTo>
                  <a:lnTo>
                    <a:pt x="779" y="84"/>
                  </a:lnTo>
                  <a:lnTo>
                    <a:pt x="794" y="104"/>
                  </a:lnTo>
                  <a:lnTo>
                    <a:pt x="810" y="125"/>
                  </a:lnTo>
                  <a:lnTo>
                    <a:pt x="823" y="146"/>
                  </a:lnTo>
                  <a:lnTo>
                    <a:pt x="834" y="169"/>
                  </a:lnTo>
                  <a:lnTo>
                    <a:pt x="844" y="192"/>
                  </a:lnTo>
                  <a:lnTo>
                    <a:pt x="853" y="217"/>
                  </a:lnTo>
                  <a:lnTo>
                    <a:pt x="861" y="242"/>
                  </a:lnTo>
                  <a:lnTo>
                    <a:pt x="867" y="266"/>
                  </a:lnTo>
                  <a:lnTo>
                    <a:pt x="870" y="293"/>
                  </a:lnTo>
                  <a:lnTo>
                    <a:pt x="872" y="320"/>
                  </a:lnTo>
                  <a:lnTo>
                    <a:pt x="874" y="346"/>
                  </a:lnTo>
                  <a:lnTo>
                    <a:pt x="874" y="346"/>
                  </a:lnTo>
                  <a:lnTo>
                    <a:pt x="870" y="390"/>
                  </a:lnTo>
                  <a:lnTo>
                    <a:pt x="865" y="430"/>
                  </a:lnTo>
                  <a:lnTo>
                    <a:pt x="855" y="470"/>
                  </a:lnTo>
                  <a:lnTo>
                    <a:pt x="840" y="508"/>
                  </a:lnTo>
                  <a:lnTo>
                    <a:pt x="823" y="544"/>
                  </a:lnTo>
                  <a:lnTo>
                    <a:pt x="802" y="579"/>
                  </a:lnTo>
                  <a:lnTo>
                    <a:pt x="779" y="611"/>
                  </a:lnTo>
                  <a:lnTo>
                    <a:pt x="752" y="642"/>
                  </a:lnTo>
                  <a:lnTo>
                    <a:pt x="722" y="668"/>
                  </a:lnTo>
                  <a:lnTo>
                    <a:pt x="690" y="691"/>
                  </a:lnTo>
                  <a:lnTo>
                    <a:pt x="655" y="712"/>
                  </a:lnTo>
                  <a:lnTo>
                    <a:pt x="619" y="731"/>
                  </a:lnTo>
                  <a:lnTo>
                    <a:pt x="581" y="744"/>
                  </a:lnTo>
                  <a:lnTo>
                    <a:pt x="541" y="754"/>
                  </a:lnTo>
                  <a:lnTo>
                    <a:pt x="499" y="762"/>
                  </a:lnTo>
                  <a:lnTo>
                    <a:pt x="457" y="764"/>
                  </a:lnTo>
                  <a:lnTo>
                    <a:pt x="457" y="764"/>
                  </a:lnTo>
                  <a:lnTo>
                    <a:pt x="415" y="762"/>
                  </a:lnTo>
                  <a:lnTo>
                    <a:pt x="374" y="754"/>
                  </a:lnTo>
                  <a:lnTo>
                    <a:pt x="334" y="744"/>
                  </a:lnTo>
                  <a:lnTo>
                    <a:pt x="296" y="731"/>
                  </a:lnTo>
                  <a:lnTo>
                    <a:pt x="259" y="712"/>
                  </a:lnTo>
                  <a:lnTo>
                    <a:pt x="225" y="691"/>
                  </a:lnTo>
                  <a:lnTo>
                    <a:pt x="193" y="668"/>
                  </a:lnTo>
                  <a:lnTo>
                    <a:pt x="164" y="642"/>
                  </a:lnTo>
                  <a:lnTo>
                    <a:pt x="138" y="611"/>
                  </a:lnTo>
                  <a:lnTo>
                    <a:pt x="113" y="579"/>
                  </a:lnTo>
                  <a:lnTo>
                    <a:pt x="92" y="544"/>
                  </a:lnTo>
                  <a:lnTo>
                    <a:pt x="75" y="508"/>
                  </a:lnTo>
                  <a:lnTo>
                    <a:pt x="61" y="470"/>
                  </a:lnTo>
                  <a:lnTo>
                    <a:pt x="50" y="430"/>
                  </a:lnTo>
                  <a:lnTo>
                    <a:pt x="44" y="390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20"/>
                  </a:lnTo>
                  <a:lnTo>
                    <a:pt x="46" y="293"/>
                  </a:lnTo>
                  <a:lnTo>
                    <a:pt x="50" y="266"/>
                  </a:lnTo>
                  <a:lnTo>
                    <a:pt x="56" y="242"/>
                  </a:lnTo>
                  <a:lnTo>
                    <a:pt x="63" y="217"/>
                  </a:lnTo>
                  <a:lnTo>
                    <a:pt x="71" y="192"/>
                  </a:lnTo>
                  <a:lnTo>
                    <a:pt x="82" y="169"/>
                  </a:lnTo>
                  <a:lnTo>
                    <a:pt x="94" y="146"/>
                  </a:lnTo>
                  <a:lnTo>
                    <a:pt x="105" y="125"/>
                  </a:lnTo>
                  <a:lnTo>
                    <a:pt x="120" y="104"/>
                  </a:lnTo>
                  <a:lnTo>
                    <a:pt x="136" y="84"/>
                  </a:lnTo>
                  <a:lnTo>
                    <a:pt x="153" y="64"/>
                  </a:lnTo>
                  <a:lnTo>
                    <a:pt x="170" y="47"/>
                  </a:lnTo>
                  <a:lnTo>
                    <a:pt x="189" y="30"/>
                  </a:lnTo>
                  <a:lnTo>
                    <a:pt x="208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04" y="15"/>
                  </a:lnTo>
                  <a:lnTo>
                    <a:pt x="179" y="32"/>
                  </a:lnTo>
                  <a:lnTo>
                    <a:pt x="157" y="51"/>
                  </a:lnTo>
                  <a:lnTo>
                    <a:pt x="136" y="70"/>
                  </a:lnTo>
                  <a:lnTo>
                    <a:pt x="115" y="93"/>
                  </a:lnTo>
                  <a:lnTo>
                    <a:pt x="96" y="116"/>
                  </a:lnTo>
                  <a:lnTo>
                    <a:pt x="78" y="139"/>
                  </a:lnTo>
                  <a:lnTo>
                    <a:pt x="63" y="164"/>
                  </a:lnTo>
                  <a:lnTo>
                    <a:pt x="50" y="190"/>
                  </a:lnTo>
                  <a:lnTo>
                    <a:pt x="37" y="217"/>
                  </a:lnTo>
                  <a:lnTo>
                    <a:pt x="25" y="245"/>
                  </a:lnTo>
                  <a:lnTo>
                    <a:pt x="18" y="274"/>
                  </a:lnTo>
                  <a:lnTo>
                    <a:pt x="10" y="303"/>
                  </a:lnTo>
                  <a:lnTo>
                    <a:pt x="4" y="333"/>
                  </a:lnTo>
                  <a:lnTo>
                    <a:pt x="0" y="364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419"/>
                  </a:lnTo>
                  <a:lnTo>
                    <a:pt x="2" y="444"/>
                  </a:lnTo>
                  <a:lnTo>
                    <a:pt x="6" y="466"/>
                  </a:lnTo>
                  <a:lnTo>
                    <a:pt x="10" y="487"/>
                  </a:lnTo>
                  <a:lnTo>
                    <a:pt x="21" y="531"/>
                  </a:lnTo>
                  <a:lnTo>
                    <a:pt x="37" y="573"/>
                  </a:lnTo>
                  <a:lnTo>
                    <a:pt x="56" y="613"/>
                  </a:lnTo>
                  <a:lnTo>
                    <a:pt x="78" y="651"/>
                  </a:lnTo>
                  <a:lnTo>
                    <a:pt x="105" y="687"/>
                  </a:lnTo>
                  <a:lnTo>
                    <a:pt x="134" y="720"/>
                  </a:lnTo>
                  <a:lnTo>
                    <a:pt x="166" y="748"/>
                  </a:lnTo>
                  <a:lnTo>
                    <a:pt x="202" y="775"/>
                  </a:lnTo>
                  <a:lnTo>
                    <a:pt x="240" y="798"/>
                  </a:lnTo>
                  <a:lnTo>
                    <a:pt x="280" y="817"/>
                  </a:lnTo>
                  <a:lnTo>
                    <a:pt x="322" y="832"/>
                  </a:lnTo>
                  <a:lnTo>
                    <a:pt x="366" y="844"/>
                  </a:lnTo>
                  <a:lnTo>
                    <a:pt x="389" y="847"/>
                  </a:lnTo>
                  <a:lnTo>
                    <a:pt x="412" y="851"/>
                  </a:lnTo>
                  <a:lnTo>
                    <a:pt x="434" y="853"/>
                  </a:lnTo>
                  <a:lnTo>
                    <a:pt x="457" y="853"/>
                  </a:lnTo>
                  <a:lnTo>
                    <a:pt x="457" y="853"/>
                  </a:lnTo>
                  <a:lnTo>
                    <a:pt x="480" y="853"/>
                  </a:lnTo>
                  <a:lnTo>
                    <a:pt x="505" y="851"/>
                  </a:lnTo>
                  <a:lnTo>
                    <a:pt x="528" y="847"/>
                  </a:lnTo>
                  <a:lnTo>
                    <a:pt x="551" y="844"/>
                  </a:lnTo>
                  <a:lnTo>
                    <a:pt x="594" y="832"/>
                  </a:lnTo>
                  <a:lnTo>
                    <a:pt x="636" y="817"/>
                  </a:lnTo>
                  <a:lnTo>
                    <a:pt x="676" y="798"/>
                  </a:lnTo>
                  <a:lnTo>
                    <a:pt x="712" y="775"/>
                  </a:lnTo>
                  <a:lnTo>
                    <a:pt x="749" y="748"/>
                  </a:lnTo>
                  <a:lnTo>
                    <a:pt x="781" y="720"/>
                  </a:lnTo>
                  <a:lnTo>
                    <a:pt x="811" y="687"/>
                  </a:lnTo>
                  <a:lnTo>
                    <a:pt x="836" y="651"/>
                  </a:lnTo>
                  <a:lnTo>
                    <a:pt x="859" y="613"/>
                  </a:lnTo>
                  <a:lnTo>
                    <a:pt x="878" y="573"/>
                  </a:lnTo>
                  <a:lnTo>
                    <a:pt x="895" y="531"/>
                  </a:lnTo>
                  <a:lnTo>
                    <a:pt x="905" y="487"/>
                  </a:lnTo>
                  <a:lnTo>
                    <a:pt x="910" y="466"/>
                  </a:lnTo>
                  <a:lnTo>
                    <a:pt x="912" y="444"/>
                  </a:lnTo>
                  <a:lnTo>
                    <a:pt x="914" y="419"/>
                  </a:lnTo>
                  <a:lnTo>
                    <a:pt x="914" y="396"/>
                  </a:lnTo>
                  <a:lnTo>
                    <a:pt x="914" y="396"/>
                  </a:lnTo>
                  <a:lnTo>
                    <a:pt x="914" y="364"/>
                  </a:lnTo>
                  <a:lnTo>
                    <a:pt x="910" y="333"/>
                  </a:lnTo>
                  <a:lnTo>
                    <a:pt x="905" y="303"/>
                  </a:lnTo>
                  <a:lnTo>
                    <a:pt x="899" y="274"/>
                  </a:lnTo>
                  <a:lnTo>
                    <a:pt x="889" y="245"/>
                  </a:lnTo>
                  <a:lnTo>
                    <a:pt x="878" y="217"/>
                  </a:lnTo>
                  <a:lnTo>
                    <a:pt x="867" y="190"/>
                  </a:lnTo>
                  <a:lnTo>
                    <a:pt x="851" y="164"/>
                  </a:lnTo>
                  <a:lnTo>
                    <a:pt x="836" y="139"/>
                  </a:lnTo>
                  <a:lnTo>
                    <a:pt x="819" y="116"/>
                  </a:lnTo>
                  <a:lnTo>
                    <a:pt x="800" y="93"/>
                  </a:lnTo>
                  <a:lnTo>
                    <a:pt x="779" y="70"/>
                  </a:lnTo>
                  <a:lnTo>
                    <a:pt x="758" y="51"/>
                  </a:lnTo>
                  <a:lnTo>
                    <a:pt x="735" y="32"/>
                  </a:lnTo>
                  <a:lnTo>
                    <a:pt x="712" y="15"/>
                  </a:lnTo>
                  <a:lnTo>
                    <a:pt x="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5">
              <a:extLst>
                <a:ext uri="{FF2B5EF4-FFF2-40B4-BE49-F238E27FC236}">
                  <a16:creationId xmlns:a16="http://schemas.microsoft.com/office/drawing/2014/main" id="{5FDE6E1B-651F-E1A2-088F-584B39E9A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86">
              <a:extLst>
                <a:ext uri="{FF2B5EF4-FFF2-40B4-BE49-F238E27FC236}">
                  <a16:creationId xmlns:a16="http://schemas.microsoft.com/office/drawing/2014/main" id="{8A2E1843-DCA6-3525-F934-C382C8612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501" y="534988"/>
              <a:ext cx="1320800" cy="1322388"/>
            </a:xfrm>
            <a:custGeom>
              <a:avLst/>
              <a:gdLst>
                <a:gd name="T0" fmla="*/ 832 w 832"/>
                <a:gd name="T1" fmla="*/ 415 h 833"/>
                <a:gd name="T2" fmla="*/ 823 w 832"/>
                <a:gd name="T3" fmla="*/ 499 h 833"/>
                <a:gd name="T4" fmla="*/ 798 w 832"/>
                <a:gd name="T5" fmla="*/ 577 h 833"/>
                <a:gd name="T6" fmla="*/ 760 w 832"/>
                <a:gd name="T7" fmla="*/ 648 h 833"/>
                <a:gd name="T8" fmla="*/ 710 w 832"/>
                <a:gd name="T9" fmla="*/ 711 h 833"/>
                <a:gd name="T10" fmla="*/ 648 w 832"/>
                <a:gd name="T11" fmla="*/ 760 h 833"/>
                <a:gd name="T12" fmla="*/ 577 w 832"/>
                <a:gd name="T13" fmla="*/ 800 h 833"/>
                <a:gd name="T14" fmla="*/ 499 w 832"/>
                <a:gd name="T15" fmla="*/ 823 h 833"/>
                <a:gd name="T16" fmla="*/ 415 w 832"/>
                <a:gd name="T17" fmla="*/ 833 h 833"/>
                <a:gd name="T18" fmla="*/ 373 w 832"/>
                <a:gd name="T19" fmla="*/ 831 h 833"/>
                <a:gd name="T20" fmla="*/ 292 w 832"/>
                <a:gd name="T21" fmla="*/ 813 h 833"/>
                <a:gd name="T22" fmla="*/ 217 w 832"/>
                <a:gd name="T23" fmla="*/ 781 h 833"/>
                <a:gd name="T24" fmla="*/ 151 w 832"/>
                <a:gd name="T25" fmla="*/ 737 h 833"/>
                <a:gd name="T26" fmla="*/ 96 w 832"/>
                <a:gd name="T27" fmla="*/ 680 h 833"/>
                <a:gd name="T28" fmla="*/ 50 w 832"/>
                <a:gd name="T29" fmla="*/ 613 h 833"/>
                <a:gd name="T30" fmla="*/ 19 w 832"/>
                <a:gd name="T31" fmla="*/ 539 h 833"/>
                <a:gd name="T32" fmla="*/ 2 w 832"/>
                <a:gd name="T33" fmla="*/ 459 h 833"/>
                <a:gd name="T34" fmla="*/ 0 w 832"/>
                <a:gd name="T35" fmla="*/ 415 h 833"/>
                <a:gd name="T36" fmla="*/ 8 w 832"/>
                <a:gd name="T37" fmla="*/ 332 h 833"/>
                <a:gd name="T38" fmla="*/ 33 w 832"/>
                <a:gd name="T39" fmla="*/ 253 h 833"/>
                <a:gd name="T40" fmla="*/ 71 w 832"/>
                <a:gd name="T41" fmla="*/ 183 h 833"/>
                <a:gd name="T42" fmla="*/ 122 w 832"/>
                <a:gd name="T43" fmla="*/ 122 h 833"/>
                <a:gd name="T44" fmla="*/ 183 w 832"/>
                <a:gd name="T45" fmla="*/ 71 h 833"/>
                <a:gd name="T46" fmla="*/ 254 w 832"/>
                <a:gd name="T47" fmla="*/ 33 h 833"/>
                <a:gd name="T48" fmla="*/ 332 w 832"/>
                <a:gd name="T49" fmla="*/ 8 h 833"/>
                <a:gd name="T50" fmla="*/ 415 w 832"/>
                <a:gd name="T51" fmla="*/ 0 h 833"/>
                <a:gd name="T52" fmla="*/ 457 w 832"/>
                <a:gd name="T53" fmla="*/ 2 h 833"/>
                <a:gd name="T54" fmla="*/ 539 w 832"/>
                <a:gd name="T55" fmla="*/ 19 h 833"/>
                <a:gd name="T56" fmla="*/ 613 w 832"/>
                <a:gd name="T57" fmla="*/ 50 h 833"/>
                <a:gd name="T58" fmla="*/ 680 w 832"/>
                <a:gd name="T59" fmla="*/ 95 h 833"/>
                <a:gd name="T60" fmla="*/ 737 w 832"/>
                <a:gd name="T61" fmla="*/ 151 h 833"/>
                <a:gd name="T62" fmla="*/ 781 w 832"/>
                <a:gd name="T63" fmla="*/ 217 h 833"/>
                <a:gd name="T64" fmla="*/ 813 w 832"/>
                <a:gd name="T65" fmla="*/ 292 h 833"/>
                <a:gd name="T66" fmla="*/ 828 w 832"/>
                <a:gd name="T67" fmla="*/ 37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33">
                  <a:moveTo>
                    <a:pt x="832" y="415"/>
                  </a:moveTo>
                  <a:lnTo>
                    <a:pt x="832" y="415"/>
                  </a:lnTo>
                  <a:lnTo>
                    <a:pt x="828" y="459"/>
                  </a:lnTo>
                  <a:lnTo>
                    <a:pt x="823" y="499"/>
                  </a:lnTo>
                  <a:lnTo>
                    <a:pt x="813" y="539"/>
                  </a:lnTo>
                  <a:lnTo>
                    <a:pt x="798" y="577"/>
                  </a:lnTo>
                  <a:lnTo>
                    <a:pt x="781" y="613"/>
                  </a:lnTo>
                  <a:lnTo>
                    <a:pt x="760" y="648"/>
                  </a:lnTo>
                  <a:lnTo>
                    <a:pt x="737" y="680"/>
                  </a:lnTo>
                  <a:lnTo>
                    <a:pt x="710" y="711"/>
                  </a:lnTo>
                  <a:lnTo>
                    <a:pt x="680" y="737"/>
                  </a:lnTo>
                  <a:lnTo>
                    <a:pt x="648" y="760"/>
                  </a:lnTo>
                  <a:lnTo>
                    <a:pt x="613" y="781"/>
                  </a:lnTo>
                  <a:lnTo>
                    <a:pt x="577" y="800"/>
                  </a:lnTo>
                  <a:lnTo>
                    <a:pt x="539" y="813"/>
                  </a:lnTo>
                  <a:lnTo>
                    <a:pt x="499" y="823"/>
                  </a:lnTo>
                  <a:lnTo>
                    <a:pt x="457" y="831"/>
                  </a:lnTo>
                  <a:lnTo>
                    <a:pt x="415" y="833"/>
                  </a:lnTo>
                  <a:lnTo>
                    <a:pt x="415" y="833"/>
                  </a:lnTo>
                  <a:lnTo>
                    <a:pt x="373" y="831"/>
                  </a:lnTo>
                  <a:lnTo>
                    <a:pt x="332" y="823"/>
                  </a:lnTo>
                  <a:lnTo>
                    <a:pt x="292" y="813"/>
                  </a:lnTo>
                  <a:lnTo>
                    <a:pt x="254" y="800"/>
                  </a:lnTo>
                  <a:lnTo>
                    <a:pt x="217" y="781"/>
                  </a:lnTo>
                  <a:lnTo>
                    <a:pt x="183" y="760"/>
                  </a:lnTo>
                  <a:lnTo>
                    <a:pt x="151" y="737"/>
                  </a:lnTo>
                  <a:lnTo>
                    <a:pt x="122" y="711"/>
                  </a:lnTo>
                  <a:lnTo>
                    <a:pt x="96" y="680"/>
                  </a:lnTo>
                  <a:lnTo>
                    <a:pt x="71" y="648"/>
                  </a:lnTo>
                  <a:lnTo>
                    <a:pt x="50" y="613"/>
                  </a:lnTo>
                  <a:lnTo>
                    <a:pt x="33" y="577"/>
                  </a:lnTo>
                  <a:lnTo>
                    <a:pt x="19" y="539"/>
                  </a:lnTo>
                  <a:lnTo>
                    <a:pt x="8" y="499"/>
                  </a:lnTo>
                  <a:lnTo>
                    <a:pt x="2" y="459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2" y="373"/>
                  </a:lnTo>
                  <a:lnTo>
                    <a:pt x="8" y="332"/>
                  </a:lnTo>
                  <a:lnTo>
                    <a:pt x="19" y="292"/>
                  </a:lnTo>
                  <a:lnTo>
                    <a:pt x="33" y="253"/>
                  </a:lnTo>
                  <a:lnTo>
                    <a:pt x="50" y="217"/>
                  </a:lnTo>
                  <a:lnTo>
                    <a:pt x="71" y="183"/>
                  </a:lnTo>
                  <a:lnTo>
                    <a:pt x="96" y="151"/>
                  </a:lnTo>
                  <a:lnTo>
                    <a:pt x="122" y="122"/>
                  </a:lnTo>
                  <a:lnTo>
                    <a:pt x="151" y="95"/>
                  </a:lnTo>
                  <a:lnTo>
                    <a:pt x="183" y="71"/>
                  </a:lnTo>
                  <a:lnTo>
                    <a:pt x="217" y="50"/>
                  </a:lnTo>
                  <a:lnTo>
                    <a:pt x="254" y="33"/>
                  </a:lnTo>
                  <a:lnTo>
                    <a:pt x="292" y="19"/>
                  </a:lnTo>
                  <a:lnTo>
                    <a:pt x="332" y="8"/>
                  </a:lnTo>
                  <a:lnTo>
                    <a:pt x="373" y="2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57" y="2"/>
                  </a:lnTo>
                  <a:lnTo>
                    <a:pt x="499" y="8"/>
                  </a:lnTo>
                  <a:lnTo>
                    <a:pt x="539" y="19"/>
                  </a:lnTo>
                  <a:lnTo>
                    <a:pt x="577" y="33"/>
                  </a:lnTo>
                  <a:lnTo>
                    <a:pt x="613" y="50"/>
                  </a:lnTo>
                  <a:lnTo>
                    <a:pt x="648" y="71"/>
                  </a:lnTo>
                  <a:lnTo>
                    <a:pt x="680" y="95"/>
                  </a:lnTo>
                  <a:lnTo>
                    <a:pt x="710" y="122"/>
                  </a:lnTo>
                  <a:lnTo>
                    <a:pt x="737" y="151"/>
                  </a:lnTo>
                  <a:lnTo>
                    <a:pt x="760" y="183"/>
                  </a:lnTo>
                  <a:lnTo>
                    <a:pt x="781" y="217"/>
                  </a:lnTo>
                  <a:lnTo>
                    <a:pt x="798" y="253"/>
                  </a:lnTo>
                  <a:lnTo>
                    <a:pt x="813" y="292"/>
                  </a:lnTo>
                  <a:lnTo>
                    <a:pt x="823" y="332"/>
                  </a:lnTo>
                  <a:lnTo>
                    <a:pt x="828" y="373"/>
                  </a:lnTo>
                  <a:lnTo>
                    <a:pt x="832" y="4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87">
              <a:extLst>
                <a:ext uri="{FF2B5EF4-FFF2-40B4-BE49-F238E27FC236}">
                  <a16:creationId xmlns:a16="http://schemas.microsoft.com/office/drawing/2014/main" id="{02736DE4-6890-F3BC-DB35-BD91D39C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ED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88">
              <a:extLst>
                <a:ext uri="{FF2B5EF4-FFF2-40B4-BE49-F238E27FC236}">
                  <a16:creationId xmlns:a16="http://schemas.microsoft.com/office/drawing/2014/main" id="{A6AD0C58-6C25-8B81-1915-2BE355463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574675"/>
              <a:ext cx="855663" cy="855663"/>
            </a:xfrm>
            <a:custGeom>
              <a:avLst/>
              <a:gdLst>
                <a:gd name="T0" fmla="*/ 0 w 539"/>
                <a:gd name="T1" fmla="*/ 270 h 539"/>
                <a:gd name="T2" fmla="*/ 6 w 539"/>
                <a:gd name="T3" fmla="*/ 324 h 539"/>
                <a:gd name="T4" fmla="*/ 23 w 539"/>
                <a:gd name="T5" fmla="*/ 375 h 539"/>
                <a:gd name="T6" fmla="*/ 48 w 539"/>
                <a:gd name="T7" fmla="*/ 421 h 539"/>
                <a:gd name="T8" fmla="*/ 80 w 539"/>
                <a:gd name="T9" fmla="*/ 461 h 539"/>
                <a:gd name="T10" fmla="*/ 120 w 539"/>
                <a:gd name="T11" fmla="*/ 493 h 539"/>
                <a:gd name="T12" fmla="*/ 166 w 539"/>
                <a:gd name="T13" fmla="*/ 518 h 539"/>
                <a:gd name="T14" fmla="*/ 215 w 539"/>
                <a:gd name="T15" fmla="*/ 533 h 539"/>
                <a:gd name="T16" fmla="*/ 270 w 539"/>
                <a:gd name="T17" fmla="*/ 539 h 539"/>
                <a:gd name="T18" fmla="*/ 297 w 539"/>
                <a:gd name="T19" fmla="*/ 537 h 539"/>
                <a:gd name="T20" fmla="*/ 350 w 539"/>
                <a:gd name="T21" fmla="*/ 528 h 539"/>
                <a:gd name="T22" fmla="*/ 398 w 539"/>
                <a:gd name="T23" fmla="*/ 507 h 539"/>
                <a:gd name="T24" fmla="*/ 442 w 539"/>
                <a:gd name="T25" fmla="*/ 478 h 539"/>
                <a:gd name="T26" fmla="*/ 478 w 539"/>
                <a:gd name="T27" fmla="*/ 442 h 539"/>
                <a:gd name="T28" fmla="*/ 506 w 539"/>
                <a:gd name="T29" fmla="*/ 398 h 539"/>
                <a:gd name="T30" fmla="*/ 527 w 539"/>
                <a:gd name="T31" fmla="*/ 350 h 539"/>
                <a:gd name="T32" fmla="*/ 537 w 539"/>
                <a:gd name="T33" fmla="*/ 297 h 539"/>
                <a:gd name="T34" fmla="*/ 539 w 539"/>
                <a:gd name="T35" fmla="*/ 270 h 539"/>
                <a:gd name="T36" fmla="*/ 533 w 539"/>
                <a:gd name="T37" fmla="*/ 215 h 539"/>
                <a:gd name="T38" fmla="*/ 518 w 539"/>
                <a:gd name="T39" fmla="*/ 166 h 539"/>
                <a:gd name="T40" fmla="*/ 493 w 539"/>
                <a:gd name="T41" fmla="*/ 120 h 539"/>
                <a:gd name="T42" fmla="*/ 461 w 539"/>
                <a:gd name="T43" fmla="*/ 80 h 539"/>
                <a:gd name="T44" fmla="*/ 421 w 539"/>
                <a:gd name="T45" fmla="*/ 46 h 539"/>
                <a:gd name="T46" fmla="*/ 375 w 539"/>
                <a:gd name="T47" fmla="*/ 21 h 539"/>
                <a:gd name="T48" fmla="*/ 324 w 539"/>
                <a:gd name="T49" fmla="*/ 6 h 539"/>
                <a:gd name="T50" fmla="*/ 270 w 539"/>
                <a:gd name="T51" fmla="*/ 0 h 539"/>
                <a:gd name="T52" fmla="*/ 242 w 539"/>
                <a:gd name="T53" fmla="*/ 2 h 539"/>
                <a:gd name="T54" fmla="*/ 190 w 539"/>
                <a:gd name="T55" fmla="*/ 13 h 539"/>
                <a:gd name="T56" fmla="*/ 141 w 539"/>
                <a:gd name="T57" fmla="*/ 32 h 539"/>
                <a:gd name="T58" fmla="*/ 99 w 539"/>
                <a:gd name="T59" fmla="*/ 63 h 539"/>
                <a:gd name="T60" fmla="*/ 63 w 539"/>
                <a:gd name="T61" fmla="*/ 99 h 539"/>
                <a:gd name="T62" fmla="*/ 32 w 539"/>
                <a:gd name="T63" fmla="*/ 141 h 539"/>
                <a:gd name="T64" fmla="*/ 13 w 539"/>
                <a:gd name="T65" fmla="*/ 190 h 539"/>
                <a:gd name="T66" fmla="*/ 2 w 539"/>
                <a:gd name="T67" fmla="*/ 24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9" h="539">
                  <a:moveTo>
                    <a:pt x="0" y="270"/>
                  </a:moveTo>
                  <a:lnTo>
                    <a:pt x="0" y="270"/>
                  </a:lnTo>
                  <a:lnTo>
                    <a:pt x="2" y="297"/>
                  </a:lnTo>
                  <a:lnTo>
                    <a:pt x="6" y="324"/>
                  </a:lnTo>
                  <a:lnTo>
                    <a:pt x="13" y="350"/>
                  </a:lnTo>
                  <a:lnTo>
                    <a:pt x="23" y="375"/>
                  </a:lnTo>
                  <a:lnTo>
                    <a:pt x="32" y="398"/>
                  </a:lnTo>
                  <a:lnTo>
                    <a:pt x="48" y="421"/>
                  </a:lnTo>
                  <a:lnTo>
                    <a:pt x="63" y="442"/>
                  </a:lnTo>
                  <a:lnTo>
                    <a:pt x="80" y="461"/>
                  </a:lnTo>
                  <a:lnTo>
                    <a:pt x="99" y="478"/>
                  </a:lnTo>
                  <a:lnTo>
                    <a:pt x="120" y="493"/>
                  </a:lnTo>
                  <a:lnTo>
                    <a:pt x="141" y="507"/>
                  </a:lnTo>
                  <a:lnTo>
                    <a:pt x="166" y="518"/>
                  </a:lnTo>
                  <a:lnTo>
                    <a:pt x="190" y="528"/>
                  </a:lnTo>
                  <a:lnTo>
                    <a:pt x="215" y="533"/>
                  </a:lnTo>
                  <a:lnTo>
                    <a:pt x="242" y="537"/>
                  </a:lnTo>
                  <a:lnTo>
                    <a:pt x="270" y="539"/>
                  </a:lnTo>
                  <a:lnTo>
                    <a:pt x="270" y="539"/>
                  </a:lnTo>
                  <a:lnTo>
                    <a:pt x="297" y="537"/>
                  </a:lnTo>
                  <a:lnTo>
                    <a:pt x="324" y="533"/>
                  </a:lnTo>
                  <a:lnTo>
                    <a:pt x="350" y="528"/>
                  </a:lnTo>
                  <a:lnTo>
                    <a:pt x="375" y="518"/>
                  </a:lnTo>
                  <a:lnTo>
                    <a:pt x="398" y="507"/>
                  </a:lnTo>
                  <a:lnTo>
                    <a:pt x="421" y="493"/>
                  </a:lnTo>
                  <a:lnTo>
                    <a:pt x="442" y="478"/>
                  </a:lnTo>
                  <a:lnTo>
                    <a:pt x="461" y="461"/>
                  </a:lnTo>
                  <a:lnTo>
                    <a:pt x="478" y="442"/>
                  </a:lnTo>
                  <a:lnTo>
                    <a:pt x="493" y="421"/>
                  </a:lnTo>
                  <a:lnTo>
                    <a:pt x="506" y="398"/>
                  </a:lnTo>
                  <a:lnTo>
                    <a:pt x="518" y="375"/>
                  </a:lnTo>
                  <a:lnTo>
                    <a:pt x="527" y="350"/>
                  </a:lnTo>
                  <a:lnTo>
                    <a:pt x="533" y="324"/>
                  </a:lnTo>
                  <a:lnTo>
                    <a:pt x="537" y="297"/>
                  </a:lnTo>
                  <a:lnTo>
                    <a:pt x="539" y="270"/>
                  </a:lnTo>
                  <a:lnTo>
                    <a:pt x="539" y="270"/>
                  </a:lnTo>
                  <a:lnTo>
                    <a:pt x="537" y="242"/>
                  </a:lnTo>
                  <a:lnTo>
                    <a:pt x="533" y="215"/>
                  </a:lnTo>
                  <a:lnTo>
                    <a:pt x="527" y="190"/>
                  </a:lnTo>
                  <a:lnTo>
                    <a:pt x="518" y="166"/>
                  </a:lnTo>
                  <a:lnTo>
                    <a:pt x="506" y="141"/>
                  </a:lnTo>
                  <a:lnTo>
                    <a:pt x="493" y="120"/>
                  </a:lnTo>
                  <a:lnTo>
                    <a:pt x="478" y="99"/>
                  </a:lnTo>
                  <a:lnTo>
                    <a:pt x="461" y="80"/>
                  </a:lnTo>
                  <a:lnTo>
                    <a:pt x="442" y="63"/>
                  </a:lnTo>
                  <a:lnTo>
                    <a:pt x="421" y="46"/>
                  </a:lnTo>
                  <a:lnTo>
                    <a:pt x="398" y="32"/>
                  </a:lnTo>
                  <a:lnTo>
                    <a:pt x="375" y="21"/>
                  </a:lnTo>
                  <a:lnTo>
                    <a:pt x="350" y="13"/>
                  </a:lnTo>
                  <a:lnTo>
                    <a:pt x="324" y="6"/>
                  </a:lnTo>
                  <a:lnTo>
                    <a:pt x="297" y="2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42" y="2"/>
                  </a:lnTo>
                  <a:lnTo>
                    <a:pt x="215" y="6"/>
                  </a:lnTo>
                  <a:lnTo>
                    <a:pt x="190" y="13"/>
                  </a:lnTo>
                  <a:lnTo>
                    <a:pt x="166" y="21"/>
                  </a:lnTo>
                  <a:lnTo>
                    <a:pt x="141" y="32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80" y="80"/>
                  </a:lnTo>
                  <a:lnTo>
                    <a:pt x="63" y="99"/>
                  </a:lnTo>
                  <a:lnTo>
                    <a:pt x="48" y="120"/>
                  </a:lnTo>
                  <a:lnTo>
                    <a:pt x="32" y="141"/>
                  </a:lnTo>
                  <a:lnTo>
                    <a:pt x="23" y="166"/>
                  </a:lnTo>
                  <a:lnTo>
                    <a:pt x="13" y="190"/>
                  </a:lnTo>
                  <a:lnTo>
                    <a:pt x="6" y="215"/>
                  </a:lnTo>
                  <a:lnTo>
                    <a:pt x="2" y="242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9">
              <a:extLst>
                <a:ext uri="{FF2B5EF4-FFF2-40B4-BE49-F238E27FC236}">
                  <a16:creationId xmlns:a16="http://schemas.microsoft.com/office/drawing/2014/main" id="{1A26010D-B627-1333-8368-A7AA2688A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5D6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CE93B1B7-C45A-5248-8627-48C5CA6E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782638"/>
              <a:ext cx="441325" cy="439738"/>
            </a:xfrm>
            <a:custGeom>
              <a:avLst/>
              <a:gdLst>
                <a:gd name="T0" fmla="*/ 139 w 278"/>
                <a:gd name="T1" fmla="*/ 0 h 277"/>
                <a:gd name="T2" fmla="*/ 111 w 278"/>
                <a:gd name="T3" fmla="*/ 2 h 277"/>
                <a:gd name="T4" fmla="*/ 84 w 278"/>
                <a:gd name="T5" fmla="*/ 12 h 277"/>
                <a:gd name="T6" fmla="*/ 61 w 278"/>
                <a:gd name="T7" fmla="*/ 23 h 277"/>
                <a:gd name="T8" fmla="*/ 40 w 278"/>
                <a:gd name="T9" fmla="*/ 40 h 277"/>
                <a:gd name="T10" fmla="*/ 23 w 278"/>
                <a:gd name="T11" fmla="*/ 61 h 277"/>
                <a:gd name="T12" fmla="*/ 12 w 278"/>
                <a:gd name="T13" fmla="*/ 84 h 277"/>
                <a:gd name="T14" fmla="*/ 2 w 278"/>
                <a:gd name="T15" fmla="*/ 111 h 277"/>
                <a:gd name="T16" fmla="*/ 0 w 278"/>
                <a:gd name="T17" fmla="*/ 139 h 277"/>
                <a:gd name="T18" fmla="*/ 0 w 278"/>
                <a:gd name="T19" fmla="*/ 153 h 277"/>
                <a:gd name="T20" fmla="*/ 6 w 278"/>
                <a:gd name="T21" fmla="*/ 179 h 277"/>
                <a:gd name="T22" fmla="*/ 18 w 278"/>
                <a:gd name="T23" fmla="*/ 204 h 277"/>
                <a:gd name="T24" fmla="*/ 33 w 278"/>
                <a:gd name="T25" fmla="*/ 227 h 277"/>
                <a:gd name="T26" fmla="*/ 50 w 278"/>
                <a:gd name="T27" fmla="*/ 246 h 277"/>
                <a:gd name="T28" fmla="*/ 73 w 278"/>
                <a:gd name="T29" fmla="*/ 261 h 277"/>
                <a:gd name="T30" fmla="*/ 98 w 278"/>
                <a:gd name="T31" fmla="*/ 271 h 277"/>
                <a:gd name="T32" fmla="*/ 124 w 278"/>
                <a:gd name="T33" fmla="*/ 277 h 277"/>
                <a:gd name="T34" fmla="*/ 139 w 278"/>
                <a:gd name="T35" fmla="*/ 277 h 277"/>
                <a:gd name="T36" fmla="*/ 166 w 278"/>
                <a:gd name="T37" fmla="*/ 275 h 277"/>
                <a:gd name="T38" fmla="*/ 193 w 278"/>
                <a:gd name="T39" fmla="*/ 267 h 277"/>
                <a:gd name="T40" fmla="*/ 216 w 278"/>
                <a:gd name="T41" fmla="*/ 254 h 277"/>
                <a:gd name="T42" fmla="*/ 236 w 278"/>
                <a:gd name="T43" fmla="*/ 237 h 277"/>
                <a:gd name="T44" fmla="*/ 254 w 278"/>
                <a:gd name="T45" fmla="*/ 216 h 277"/>
                <a:gd name="T46" fmla="*/ 267 w 278"/>
                <a:gd name="T47" fmla="*/ 193 h 277"/>
                <a:gd name="T48" fmla="*/ 275 w 278"/>
                <a:gd name="T49" fmla="*/ 166 h 277"/>
                <a:gd name="T50" fmla="*/ 278 w 278"/>
                <a:gd name="T51" fmla="*/ 139 h 277"/>
                <a:gd name="T52" fmla="*/ 276 w 278"/>
                <a:gd name="T53" fmla="*/ 124 h 277"/>
                <a:gd name="T54" fmla="*/ 271 w 278"/>
                <a:gd name="T55" fmla="*/ 97 h 277"/>
                <a:gd name="T56" fmla="*/ 261 w 278"/>
                <a:gd name="T57" fmla="*/ 73 h 277"/>
                <a:gd name="T58" fmla="*/ 246 w 278"/>
                <a:gd name="T59" fmla="*/ 50 h 277"/>
                <a:gd name="T60" fmla="*/ 227 w 278"/>
                <a:gd name="T61" fmla="*/ 31 h 277"/>
                <a:gd name="T62" fmla="*/ 204 w 278"/>
                <a:gd name="T63" fmla="*/ 17 h 277"/>
                <a:gd name="T64" fmla="*/ 179 w 278"/>
                <a:gd name="T65" fmla="*/ 6 h 277"/>
                <a:gd name="T66" fmla="*/ 153 w 278"/>
                <a:gd name="T6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277">
                  <a:moveTo>
                    <a:pt x="139" y="0"/>
                  </a:moveTo>
                  <a:lnTo>
                    <a:pt x="139" y="0"/>
                  </a:lnTo>
                  <a:lnTo>
                    <a:pt x="124" y="0"/>
                  </a:lnTo>
                  <a:lnTo>
                    <a:pt x="111" y="2"/>
                  </a:lnTo>
                  <a:lnTo>
                    <a:pt x="98" y="6"/>
                  </a:lnTo>
                  <a:lnTo>
                    <a:pt x="84" y="12"/>
                  </a:lnTo>
                  <a:lnTo>
                    <a:pt x="73" y="17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40" y="40"/>
                  </a:lnTo>
                  <a:lnTo>
                    <a:pt x="33" y="50"/>
                  </a:lnTo>
                  <a:lnTo>
                    <a:pt x="23" y="61"/>
                  </a:lnTo>
                  <a:lnTo>
                    <a:pt x="18" y="73"/>
                  </a:lnTo>
                  <a:lnTo>
                    <a:pt x="12" y="84"/>
                  </a:lnTo>
                  <a:lnTo>
                    <a:pt x="6" y="97"/>
                  </a:lnTo>
                  <a:lnTo>
                    <a:pt x="2" y="111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53"/>
                  </a:lnTo>
                  <a:lnTo>
                    <a:pt x="2" y="166"/>
                  </a:lnTo>
                  <a:lnTo>
                    <a:pt x="6" y="179"/>
                  </a:lnTo>
                  <a:lnTo>
                    <a:pt x="12" y="193"/>
                  </a:lnTo>
                  <a:lnTo>
                    <a:pt x="18" y="204"/>
                  </a:lnTo>
                  <a:lnTo>
                    <a:pt x="23" y="216"/>
                  </a:lnTo>
                  <a:lnTo>
                    <a:pt x="33" y="227"/>
                  </a:lnTo>
                  <a:lnTo>
                    <a:pt x="40" y="237"/>
                  </a:lnTo>
                  <a:lnTo>
                    <a:pt x="50" y="246"/>
                  </a:lnTo>
                  <a:lnTo>
                    <a:pt x="61" y="254"/>
                  </a:lnTo>
                  <a:lnTo>
                    <a:pt x="73" y="261"/>
                  </a:lnTo>
                  <a:lnTo>
                    <a:pt x="84" y="267"/>
                  </a:lnTo>
                  <a:lnTo>
                    <a:pt x="98" y="271"/>
                  </a:lnTo>
                  <a:lnTo>
                    <a:pt x="111" y="275"/>
                  </a:lnTo>
                  <a:lnTo>
                    <a:pt x="124" y="277"/>
                  </a:lnTo>
                  <a:lnTo>
                    <a:pt x="139" y="277"/>
                  </a:lnTo>
                  <a:lnTo>
                    <a:pt x="139" y="277"/>
                  </a:lnTo>
                  <a:lnTo>
                    <a:pt x="153" y="277"/>
                  </a:lnTo>
                  <a:lnTo>
                    <a:pt x="166" y="275"/>
                  </a:lnTo>
                  <a:lnTo>
                    <a:pt x="179" y="271"/>
                  </a:lnTo>
                  <a:lnTo>
                    <a:pt x="193" y="267"/>
                  </a:lnTo>
                  <a:lnTo>
                    <a:pt x="204" y="261"/>
                  </a:lnTo>
                  <a:lnTo>
                    <a:pt x="216" y="254"/>
                  </a:lnTo>
                  <a:lnTo>
                    <a:pt x="227" y="246"/>
                  </a:lnTo>
                  <a:lnTo>
                    <a:pt x="236" y="237"/>
                  </a:lnTo>
                  <a:lnTo>
                    <a:pt x="246" y="227"/>
                  </a:lnTo>
                  <a:lnTo>
                    <a:pt x="254" y="216"/>
                  </a:lnTo>
                  <a:lnTo>
                    <a:pt x="261" y="204"/>
                  </a:lnTo>
                  <a:lnTo>
                    <a:pt x="267" y="193"/>
                  </a:lnTo>
                  <a:lnTo>
                    <a:pt x="271" y="179"/>
                  </a:lnTo>
                  <a:lnTo>
                    <a:pt x="275" y="166"/>
                  </a:lnTo>
                  <a:lnTo>
                    <a:pt x="276" y="153"/>
                  </a:lnTo>
                  <a:lnTo>
                    <a:pt x="278" y="139"/>
                  </a:lnTo>
                  <a:lnTo>
                    <a:pt x="278" y="139"/>
                  </a:lnTo>
                  <a:lnTo>
                    <a:pt x="276" y="124"/>
                  </a:lnTo>
                  <a:lnTo>
                    <a:pt x="275" y="111"/>
                  </a:lnTo>
                  <a:lnTo>
                    <a:pt x="271" y="97"/>
                  </a:lnTo>
                  <a:lnTo>
                    <a:pt x="267" y="84"/>
                  </a:lnTo>
                  <a:lnTo>
                    <a:pt x="261" y="73"/>
                  </a:lnTo>
                  <a:lnTo>
                    <a:pt x="254" y="61"/>
                  </a:lnTo>
                  <a:lnTo>
                    <a:pt x="246" y="50"/>
                  </a:lnTo>
                  <a:lnTo>
                    <a:pt x="236" y="40"/>
                  </a:lnTo>
                  <a:lnTo>
                    <a:pt x="227" y="31"/>
                  </a:lnTo>
                  <a:lnTo>
                    <a:pt x="216" y="23"/>
                  </a:lnTo>
                  <a:lnTo>
                    <a:pt x="204" y="17"/>
                  </a:lnTo>
                  <a:lnTo>
                    <a:pt x="193" y="12"/>
                  </a:lnTo>
                  <a:lnTo>
                    <a:pt x="179" y="6"/>
                  </a:lnTo>
                  <a:lnTo>
                    <a:pt x="166" y="2"/>
                  </a:lnTo>
                  <a:lnTo>
                    <a:pt x="153" y="0"/>
                  </a:lnTo>
                  <a:lnTo>
                    <a:pt x="1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91">
              <a:extLst>
                <a:ext uri="{FF2B5EF4-FFF2-40B4-BE49-F238E27FC236}">
                  <a16:creationId xmlns:a16="http://schemas.microsoft.com/office/drawing/2014/main" id="{34E60BBF-C02C-05C3-B9FF-34C126D25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1" y="650875"/>
              <a:ext cx="395288" cy="241300"/>
            </a:xfrm>
            <a:custGeom>
              <a:avLst/>
              <a:gdLst>
                <a:gd name="T0" fmla="*/ 0 w 249"/>
                <a:gd name="T1" fmla="*/ 43 h 152"/>
                <a:gd name="T2" fmla="*/ 0 w 249"/>
                <a:gd name="T3" fmla="*/ 43 h 152"/>
                <a:gd name="T4" fmla="*/ 0 w 249"/>
                <a:gd name="T5" fmla="*/ 51 h 152"/>
                <a:gd name="T6" fmla="*/ 0 w 249"/>
                <a:gd name="T7" fmla="*/ 59 h 152"/>
                <a:gd name="T8" fmla="*/ 2 w 249"/>
                <a:gd name="T9" fmla="*/ 66 h 152"/>
                <a:gd name="T10" fmla="*/ 4 w 249"/>
                <a:gd name="T11" fmla="*/ 72 h 152"/>
                <a:gd name="T12" fmla="*/ 12 w 249"/>
                <a:gd name="T13" fmla="*/ 87 h 152"/>
                <a:gd name="T14" fmla="*/ 25 w 249"/>
                <a:gd name="T15" fmla="*/ 102 h 152"/>
                <a:gd name="T16" fmla="*/ 40 w 249"/>
                <a:gd name="T17" fmla="*/ 114 h 152"/>
                <a:gd name="T18" fmla="*/ 61 w 249"/>
                <a:gd name="T19" fmla="*/ 127 h 152"/>
                <a:gd name="T20" fmla="*/ 82 w 249"/>
                <a:gd name="T21" fmla="*/ 137 h 152"/>
                <a:gd name="T22" fmla="*/ 107 w 249"/>
                <a:gd name="T23" fmla="*/ 144 h 152"/>
                <a:gd name="T24" fmla="*/ 107 w 249"/>
                <a:gd name="T25" fmla="*/ 144 h 152"/>
                <a:gd name="T26" fmla="*/ 133 w 249"/>
                <a:gd name="T27" fmla="*/ 150 h 152"/>
                <a:gd name="T28" fmla="*/ 156 w 249"/>
                <a:gd name="T29" fmla="*/ 152 h 152"/>
                <a:gd name="T30" fmla="*/ 179 w 249"/>
                <a:gd name="T31" fmla="*/ 150 h 152"/>
                <a:gd name="T32" fmla="*/ 200 w 249"/>
                <a:gd name="T33" fmla="*/ 146 h 152"/>
                <a:gd name="T34" fmla="*/ 217 w 249"/>
                <a:gd name="T35" fmla="*/ 140 h 152"/>
                <a:gd name="T36" fmla="*/ 232 w 249"/>
                <a:gd name="T37" fmla="*/ 131 h 152"/>
                <a:gd name="T38" fmla="*/ 238 w 249"/>
                <a:gd name="T39" fmla="*/ 125 h 152"/>
                <a:gd name="T40" fmla="*/ 242 w 249"/>
                <a:gd name="T41" fmla="*/ 120 h 152"/>
                <a:gd name="T42" fmla="*/ 246 w 249"/>
                <a:gd name="T43" fmla="*/ 114 h 152"/>
                <a:gd name="T44" fmla="*/ 249 w 249"/>
                <a:gd name="T45" fmla="*/ 106 h 152"/>
                <a:gd name="T46" fmla="*/ 249 w 249"/>
                <a:gd name="T47" fmla="*/ 106 h 152"/>
                <a:gd name="T48" fmla="*/ 249 w 249"/>
                <a:gd name="T49" fmla="*/ 100 h 152"/>
                <a:gd name="T50" fmla="*/ 249 w 249"/>
                <a:gd name="T51" fmla="*/ 93 h 152"/>
                <a:gd name="T52" fmla="*/ 248 w 249"/>
                <a:gd name="T53" fmla="*/ 85 h 152"/>
                <a:gd name="T54" fmla="*/ 246 w 249"/>
                <a:gd name="T55" fmla="*/ 78 h 152"/>
                <a:gd name="T56" fmla="*/ 238 w 249"/>
                <a:gd name="T57" fmla="*/ 62 h 152"/>
                <a:gd name="T58" fmla="*/ 225 w 249"/>
                <a:gd name="T59" fmla="*/ 49 h 152"/>
                <a:gd name="T60" fmla="*/ 210 w 249"/>
                <a:gd name="T61" fmla="*/ 36 h 152"/>
                <a:gd name="T62" fmla="*/ 189 w 249"/>
                <a:gd name="T63" fmla="*/ 24 h 152"/>
                <a:gd name="T64" fmla="*/ 168 w 249"/>
                <a:gd name="T65" fmla="*/ 15 h 152"/>
                <a:gd name="T66" fmla="*/ 143 w 249"/>
                <a:gd name="T67" fmla="*/ 7 h 152"/>
                <a:gd name="T68" fmla="*/ 143 w 249"/>
                <a:gd name="T69" fmla="*/ 7 h 152"/>
                <a:gd name="T70" fmla="*/ 116 w 249"/>
                <a:gd name="T71" fmla="*/ 1 h 152"/>
                <a:gd name="T72" fmla="*/ 93 w 249"/>
                <a:gd name="T73" fmla="*/ 0 h 152"/>
                <a:gd name="T74" fmla="*/ 71 w 249"/>
                <a:gd name="T75" fmla="*/ 0 h 152"/>
                <a:gd name="T76" fmla="*/ 50 w 249"/>
                <a:gd name="T77" fmla="*/ 3 h 152"/>
                <a:gd name="T78" fmla="*/ 32 w 249"/>
                <a:gd name="T79" fmla="*/ 11 h 152"/>
                <a:gd name="T80" fmla="*/ 17 w 249"/>
                <a:gd name="T81" fmla="*/ 19 h 152"/>
                <a:gd name="T82" fmla="*/ 12 w 249"/>
                <a:gd name="T83" fmla="*/ 24 h 152"/>
                <a:gd name="T84" fmla="*/ 8 w 249"/>
                <a:gd name="T85" fmla="*/ 30 h 152"/>
                <a:gd name="T86" fmla="*/ 4 w 249"/>
                <a:gd name="T87" fmla="*/ 36 h 152"/>
                <a:gd name="T88" fmla="*/ 0 w 249"/>
                <a:gd name="T89" fmla="*/ 43 h 152"/>
                <a:gd name="T90" fmla="*/ 0 w 249"/>
                <a:gd name="T9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" h="152">
                  <a:moveTo>
                    <a:pt x="0" y="43"/>
                  </a:moveTo>
                  <a:lnTo>
                    <a:pt x="0" y="43"/>
                  </a:lnTo>
                  <a:lnTo>
                    <a:pt x="0" y="51"/>
                  </a:lnTo>
                  <a:lnTo>
                    <a:pt x="0" y="59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12" y="87"/>
                  </a:lnTo>
                  <a:lnTo>
                    <a:pt x="25" y="102"/>
                  </a:lnTo>
                  <a:lnTo>
                    <a:pt x="40" y="114"/>
                  </a:lnTo>
                  <a:lnTo>
                    <a:pt x="61" y="127"/>
                  </a:lnTo>
                  <a:lnTo>
                    <a:pt x="82" y="137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133" y="150"/>
                  </a:lnTo>
                  <a:lnTo>
                    <a:pt x="156" y="152"/>
                  </a:lnTo>
                  <a:lnTo>
                    <a:pt x="179" y="150"/>
                  </a:lnTo>
                  <a:lnTo>
                    <a:pt x="200" y="146"/>
                  </a:lnTo>
                  <a:lnTo>
                    <a:pt x="217" y="140"/>
                  </a:lnTo>
                  <a:lnTo>
                    <a:pt x="232" y="131"/>
                  </a:lnTo>
                  <a:lnTo>
                    <a:pt x="238" y="125"/>
                  </a:lnTo>
                  <a:lnTo>
                    <a:pt x="242" y="120"/>
                  </a:lnTo>
                  <a:lnTo>
                    <a:pt x="246" y="114"/>
                  </a:lnTo>
                  <a:lnTo>
                    <a:pt x="249" y="106"/>
                  </a:lnTo>
                  <a:lnTo>
                    <a:pt x="249" y="106"/>
                  </a:lnTo>
                  <a:lnTo>
                    <a:pt x="249" y="100"/>
                  </a:lnTo>
                  <a:lnTo>
                    <a:pt x="249" y="93"/>
                  </a:lnTo>
                  <a:lnTo>
                    <a:pt x="248" y="85"/>
                  </a:lnTo>
                  <a:lnTo>
                    <a:pt x="246" y="78"/>
                  </a:lnTo>
                  <a:lnTo>
                    <a:pt x="238" y="62"/>
                  </a:lnTo>
                  <a:lnTo>
                    <a:pt x="225" y="49"/>
                  </a:lnTo>
                  <a:lnTo>
                    <a:pt x="210" y="36"/>
                  </a:lnTo>
                  <a:lnTo>
                    <a:pt x="189" y="24"/>
                  </a:lnTo>
                  <a:lnTo>
                    <a:pt x="168" y="15"/>
                  </a:lnTo>
                  <a:lnTo>
                    <a:pt x="143" y="7"/>
                  </a:lnTo>
                  <a:lnTo>
                    <a:pt x="143" y="7"/>
                  </a:lnTo>
                  <a:lnTo>
                    <a:pt x="116" y="1"/>
                  </a:lnTo>
                  <a:lnTo>
                    <a:pt x="93" y="0"/>
                  </a:lnTo>
                  <a:lnTo>
                    <a:pt x="71" y="0"/>
                  </a:lnTo>
                  <a:lnTo>
                    <a:pt x="50" y="3"/>
                  </a:lnTo>
                  <a:lnTo>
                    <a:pt x="32" y="11"/>
                  </a:lnTo>
                  <a:lnTo>
                    <a:pt x="17" y="19"/>
                  </a:lnTo>
                  <a:lnTo>
                    <a:pt x="12" y="24"/>
                  </a:lnTo>
                  <a:lnTo>
                    <a:pt x="8" y="30"/>
                  </a:lnTo>
                  <a:lnTo>
                    <a:pt x="4" y="36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92">
              <a:extLst>
                <a:ext uri="{FF2B5EF4-FFF2-40B4-BE49-F238E27FC236}">
                  <a16:creationId xmlns:a16="http://schemas.microsoft.com/office/drawing/2014/main" id="{B8A02153-B3CD-953F-0180-1349CD8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1152525"/>
              <a:ext cx="261938" cy="174625"/>
            </a:xfrm>
            <a:custGeom>
              <a:avLst/>
              <a:gdLst>
                <a:gd name="T0" fmla="*/ 2 w 165"/>
                <a:gd name="T1" fmla="*/ 23 h 110"/>
                <a:gd name="T2" fmla="*/ 2 w 165"/>
                <a:gd name="T3" fmla="*/ 23 h 110"/>
                <a:gd name="T4" fmla="*/ 0 w 165"/>
                <a:gd name="T5" fmla="*/ 32 h 110"/>
                <a:gd name="T6" fmla="*/ 2 w 165"/>
                <a:gd name="T7" fmla="*/ 42 h 110"/>
                <a:gd name="T8" fmla="*/ 5 w 165"/>
                <a:gd name="T9" fmla="*/ 53 h 110"/>
                <a:gd name="T10" fmla="*/ 13 w 165"/>
                <a:gd name="T11" fmla="*/ 64 h 110"/>
                <a:gd name="T12" fmla="*/ 23 w 165"/>
                <a:gd name="T13" fmla="*/ 74 h 110"/>
                <a:gd name="T14" fmla="*/ 34 w 165"/>
                <a:gd name="T15" fmla="*/ 84 h 110"/>
                <a:gd name="T16" fmla="*/ 49 w 165"/>
                <a:gd name="T17" fmla="*/ 93 h 110"/>
                <a:gd name="T18" fmla="*/ 64 w 165"/>
                <a:gd name="T19" fmla="*/ 101 h 110"/>
                <a:gd name="T20" fmla="*/ 64 w 165"/>
                <a:gd name="T21" fmla="*/ 101 h 110"/>
                <a:gd name="T22" fmla="*/ 82 w 165"/>
                <a:gd name="T23" fmla="*/ 106 h 110"/>
                <a:gd name="T24" fmla="*/ 97 w 165"/>
                <a:gd name="T25" fmla="*/ 110 h 110"/>
                <a:gd name="T26" fmla="*/ 112 w 165"/>
                <a:gd name="T27" fmla="*/ 110 h 110"/>
                <a:gd name="T28" fmla="*/ 127 w 165"/>
                <a:gd name="T29" fmla="*/ 110 h 110"/>
                <a:gd name="T30" fmla="*/ 141 w 165"/>
                <a:gd name="T31" fmla="*/ 108 h 110"/>
                <a:gd name="T32" fmla="*/ 150 w 165"/>
                <a:gd name="T33" fmla="*/ 103 h 110"/>
                <a:gd name="T34" fmla="*/ 158 w 165"/>
                <a:gd name="T35" fmla="*/ 97 h 110"/>
                <a:gd name="T36" fmla="*/ 163 w 165"/>
                <a:gd name="T37" fmla="*/ 89 h 110"/>
                <a:gd name="T38" fmla="*/ 163 w 165"/>
                <a:gd name="T39" fmla="*/ 89 h 110"/>
                <a:gd name="T40" fmla="*/ 165 w 165"/>
                <a:gd name="T41" fmla="*/ 78 h 110"/>
                <a:gd name="T42" fmla="*/ 165 w 165"/>
                <a:gd name="T43" fmla="*/ 68 h 110"/>
                <a:gd name="T44" fmla="*/ 160 w 165"/>
                <a:gd name="T45" fmla="*/ 57 h 110"/>
                <a:gd name="T46" fmla="*/ 154 w 165"/>
                <a:gd name="T47" fmla="*/ 47 h 110"/>
                <a:gd name="T48" fmla="*/ 144 w 165"/>
                <a:gd name="T49" fmla="*/ 36 h 110"/>
                <a:gd name="T50" fmla="*/ 131 w 165"/>
                <a:gd name="T51" fmla="*/ 26 h 110"/>
                <a:gd name="T52" fmla="*/ 118 w 165"/>
                <a:gd name="T53" fmla="*/ 19 h 110"/>
                <a:gd name="T54" fmla="*/ 101 w 165"/>
                <a:gd name="T55" fmla="*/ 11 h 110"/>
                <a:gd name="T56" fmla="*/ 101 w 165"/>
                <a:gd name="T57" fmla="*/ 11 h 110"/>
                <a:gd name="T58" fmla="*/ 85 w 165"/>
                <a:gd name="T59" fmla="*/ 5 h 110"/>
                <a:gd name="T60" fmla="*/ 68 w 165"/>
                <a:gd name="T61" fmla="*/ 2 h 110"/>
                <a:gd name="T62" fmla="*/ 53 w 165"/>
                <a:gd name="T63" fmla="*/ 0 h 110"/>
                <a:gd name="T64" fmla="*/ 40 w 165"/>
                <a:gd name="T65" fmla="*/ 0 h 110"/>
                <a:gd name="T66" fmla="*/ 26 w 165"/>
                <a:gd name="T67" fmla="*/ 4 h 110"/>
                <a:gd name="T68" fmla="*/ 15 w 165"/>
                <a:gd name="T69" fmla="*/ 7 h 110"/>
                <a:gd name="T70" fmla="*/ 7 w 165"/>
                <a:gd name="T71" fmla="*/ 13 h 110"/>
                <a:gd name="T72" fmla="*/ 2 w 165"/>
                <a:gd name="T73" fmla="*/ 23 h 110"/>
                <a:gd name="T74" fmla="*/ 2 w 165"/>
                <a:gd name="T75" fmla="*/ 2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5" h="110">
                  <a:moveTo>
                    <a:pt x="2" y="23"/>
                  </a:moveTo>
                  <a:lnTo>
                    <a:pt x="2" y="23"/>
                  </a:lnTo>
                  <a:lnTo>
                    <a:pt x="0" y="32"/>
                  </a:lnTo>
                  <a:lnTo>
                    <a:pt x="2" y="42"/>
                  </a:lnTo>
                  <a:lnTo>
                    <a:pt x="5" y="53"/>
                  </a:lnTo>
                  <a:lnTo>
                    <a:pt x="13" y="64"/>
                  </a:lnTo>
                  <a:lnTo>
                    <a:pt x="23" y="74"/>
                  </a:lnTo>
                  <a:lnTo>
                    <a:pt x="34" y="84"/>
                  </a:lnTo>
                  <a:lnTo>
                    <a:pt x="49" y="93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82" y="106"/>
                  </a:lnTo>
                  <a:lnTo>
                    <a:pt x="97" y="110"/>
                  </a:lnTo>
                  <a:lnTo>
                    <a:pt x="112" y="110"/>
                  </a:lnTo>
                  <a:lnTo>
                    <a:pt x="127" y="110"/>
                  </a:lnTo>
                  <a:lnTo>
                    <a:pt x="141" y="108"/>
                  </a:lnTo>
                  <a:lnTo>
                    <a:pt x="150" y="103"/>
                  </a:lnTo>
                  <a:lnTo>
                    <a:pt x="158" y="97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5" y="78"/>
                  </a:lnTo>
                  <a:lnTo>
                    <a:pt x="165" y="68"/>
                  </a:lnTo>
                  <a:lnTo>
                    <a:pt x="160" y="57"/>
                  </a:lnTo>
                  <a:lnTo>
                    <a:pt x="154" y="47"/>
                  </a:lnTo>
                  <a:lnTo>
                    <a:pt x="144" y="36"/>
                  </a:lnTo>
                  <a:lnTo>
                    <a:pt x="131" y="26"/>
                  </a:lnTo>
                  <a:lnTo>
                    <a:pt x="118" y="19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85" y="5"/>
                  </a:lnTo>
                  <a:lnTo>
                    <a:pt x="68" y="2"/>
                  </a:lnTo>
                  <a:lnTo>
                    <a:pt x="53" y="0"/>
                  </a:lnTo>
                  <a:lnTo>
                    <a:pt x="40" y="0"/>
                  </a:lnTo>
                  <a:lnTo>
                    <a:pt x="26" y="4"/>
                  </a:lnTo>
                  <a:lnTo>
                    <a:pt x="15" y="7"/>
                  </a:lnTo>
                  <a:lnTo>
                    <a:pt x="7" y="13"/>
                  </a:lnTo>
                  <a:lnTo>
                    <a:pt x="2" y="23"/>
                  </a:ln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93">
              <a:extLst>
                <a:ext uri="{FF2B5EF4-FFF2-40B4-BE49-F238E27FC236}">
                  <a16:creationId xmlns:a16="http://schemas.microsoft.com/office/drawing/2014/main" id="{B7FAE4B1-7ADB-2236-3F84-F0C05E7AF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2306638"/>
              <a:ext cx="1423988" cy="704850"/>
            </a:xfrm>
            <a:custGeom>
              <a:avLst/>
              <a:gdLst>
                <a:gd name="T0" fmla="*/ 897 w 897"/>
                <a:gd name="T1" fmla="*/ 141 h 444"/>
                <a:gd name="T2" fmla="*/ 888 w 897"/>
                <a:gd name="T3" fmla="*/ 183 h 444"/>
                <a:gd name="T4" fmla="*/ 861 w 897"/>
                <a:gd name="T5" fmla="*/ 231 h 444"/>
                <a:gd name="T6" fmla="*/ 819 w 897"/>
                <a:gd name="T7" fmla="*/ 282 h 444"/>
                <a:gd name="T8" fmla="*/ 762 w 897"/>
                <a:gd name="T9" fmla="*/ 332 h 444"/>
                <a:gd name="T10" fmla="*/ 691 w 897"/>
                <a:gd name="T11" fmla="*/ 376 h 444"/>
                <a:gd name="T12" fmla="*/ 606 w 897"/>
                <a:gd name="T13" fmla="*/ 412 h 444"/>
                <a:gd name="T14" fmla="*/ 507 w 897"/>
                <a:gd name="T15" fmla="*/ 437 h 444"/>
                <a:gd name="T16" fmla="*/ 423 w 897"/>
                <a:gd name="T17" fmla="*/ 444 h 444"/>
                <a:gd name="T18" fmla="*/ 394 w 897"/>
                <a:gd name="T19" fmla="*/ 444 h 444"/>
                <a:gd name="T20" fmla="*/ 339 w 897"/>
                <a:gd name="T21" fmla="*/ 442 h 444"/>
                <a:gd name="T22" fmla="*/ 288 w 897"/>
                <a:gd name="T23" fmla="*/ 435 h 444"/>
                <a:gd name="T24" fmla="*/ 242 w 897"/>
                <a:gd name="T25" fmla="*/ 423 h 444"/>
                <a:gd name="T26" fmla="*/ 202 w 897"/>
                <a:gd name="T27" fmla="*/ 410 h 444"/>
                <a:gd name="T28" fmla="*/ 166 w 897"/>
                <a:gd name="T29" fmla="*/ 391 h 444"/>
                <a:gd name="T30" fmla="*/ 105 w 897"/>
                <a:gd name="T31" fmla="*/ 349 h 444"/>
                <a:gd name="T32" fmla="*/ 59 w 897"/>
                <a:gd name="T33" fmla="*/ 297 h 444"/>
                <a:gd name="T34" fmla="*/ 29 w 897"/>
                <a:gd name="T35" fmla="*/ 246 h 444"/>
                <a:gd name="T36" fmla="*/ 10 w 897"/>
                <a:gd name="T37" fmla="*/ 195 h 444"/>
                <a:gd name="T38" fmla="*/ 0 w 897"/>
                <a:gd name="T39" fmla="*/ 147 h 444"/>
                <a:gd name="T40" fmla="*/ 0 w 897"/>
                <a:gd name="T41" fmla="*/ 126 h 444"/>
                <a:gd name="T42" fmla="*/ 4 w 897"/>
                <a:gd name="T43" fmla="*/ 92 h 444"/>
                <a:gd name="T44" fmla="*/ 21 w 897"/>
                <a:gd name="T45" fmla="*/ 65 h 444"/>
                <a:gd name="T46" fmla="*/ 50 w 897"/>
                <a:gd name="T47" fmla="*/ 42 h 444"/>
                <a:gd name="T48" fmla="*/ 92 w 897"/>
                <a:gd name="T49" fmla="*/ 25 h 444"/>
                <a:gd name="T50" fmla="*/ 147 w 897"/>
                <a:gd name="T51" fmla="*/ 14 h 444"/>
                <a:gd name="T52" fmla="*/ 219 w 897"/>
                <a:gd name="T53" fmla="*/ 6 h 444"/>
                <a:gd name="T54" fmla="*/ 415 w 897"/>
                <a:gd name="T55" fmla="*/ 0 h 444"/>
                <a:gd name="T56" fmla="*/ 526 w 897"/>
                <a:gd name="T57" fmla="*/ 2 h 444"/>
                <a:gd name="T58" fmla="*/ 623 w 897"/>
                <a:gd name="T59" fmla="*/ 8 h 444"/>
                <a:gd name="T60" fmla="*/ 705 w 897"/>
                <a:gd name="T61" fmla="*/ 17 h 444"/>
                <a:gd name="T62" fmla="*/ 773 w 897"/>
                <a:gd name="T63" fmla="*/ 33 h 444"/>
                <a:gd name="T64" fmla="*/ 827 w 897"/>
                <a:gd name="T65" fmla="*/ 52 h 444"/>
                <a:gd name="T66" fmla="*/ 865 w 897"/>
                <a:gd name="T67" fmla="*/ 77 h 444"/>
                <a:gd name="T68" fmla="*/ 888 w 897"/>
                <a:gd name="T69" fmla="*/ 105 h 444"/>
                <a:gd name="T70" fmla="*/ 897 w 897"/>
                <a:gd name="T71" fmla="*/ 14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7" h="444">
                  <a:moveTo>
                    <a:pt x="897" y="141"/>
                  </a:moveTo>
                  <a:lnTo>
                    <a:pt x="897" y="141"/>
                  </a:lnTo>
                  <a:lnTo>
                    <a:pt x="893" y="160"/>
                  </a:lnTo>
                  <a:lnTo>
                    <a:pt x="888" y="183"/>
                  </a:lnTo>
                  <a:lnTo>
                    <a:pt x="876" y="206"/>
                  </a:lnTo>
                  <a:lnTo>
                    <a:pt x="861" y="231"/>
                  </a:lnTo>
                  <a:lnTo>
                    <a:pt x="842" y="256"/>
                  </a:lnTo>
                  <a:lnTo>
                    <a:pt x="819" y="282"/>
                  </a:lnTo>
                  <a:lnTo>
                    <a:pt x="792" y="307"/>
                  </a:lnTo>
                  <a:lnTo>
                    <a:pt x="762" y="332"/>
                  </a:lnTo>
                  <a:lnTo>
                    <a:pt x="728" y="355"/>
                  </a:lnTo>
                  <a:lnTo>
                    <a:pt x="691" y="376"/>
                  </a:lnTo>
                  <a:lnTo>
                    <a:pt x="650" y="395"/>
                  </a:lnTo>
                  <a:lnTo>
                    <a:pt x="606" y="412"/>
                  </a:lnTo>
                  <a:lnTo>
                    <a:pt x="556" y="425"/>
                  </a:lnTo>
                  <a:lnTo>
                    <a:pt x="507" y="437"/>
                  </a:lnTo>
                  <a:lnTo>
                    <a:pt x="452" y="442"/>
                  </a:lnTo>
                  <a:lnTo>
                    <a:pt x="423" y="444"/>
                  </a:lnTo>
                  <a:lnTo>
                    <a:pt x="394" y="444"/>
                  </a:lnTo>
                  <a:lnTo>
                    <a:pt x="394" y="444"/>
                  </a:lnTo>
                  <a:lnTo>
                    <a:pt x="366" y="444"/>
                  </a:lnTo>
                  <a:lnTo>
                    <a:pt x="339" y="442"/>
                  </a:lnTo>
                  <a:lnTo>
                    <a:pt x="313" y="438"/>
                  </a:lnTo>
                  <a:lnTo>
                    <a:pt x="288" y="435"/>
                  </a:lnTo>
                  <a:lnTo>
                    <a:pt x="265" y="431"/>
                  </a:lnTo>
                  <a:lnTo>
                    <a:pt x="242" y="423"/>
                  </a:lnTo>
                  <a:lnTo>
                    <a:pt x="221" y="417"/>
                  </a:lnTo>
                  <a:lnTo>
                    <a:pt x="202" y="410"/>
                  </a:lnTo>
                  <a:lnTo>
                    <a:pt x="183" y="400"/>
                  </a:lnTo>
                  <a:lnTo>
                    <a:pt x="166" y="391"/>
                  </a:lnTo>
                  <a:lnTo>
                    <a:pt x="134" y="372"/>
                  </a:lnTo>
                  <a:lnTo>
                    <a:pt x="105" y="349"/>
                  </a:lnTo>
                  <a:lnTo>
                    <a:pt x="80" y="324"/>
                  </a:lnTo>
                  <a:lnTo>
                    <a:pt x="59" y="297"/>
                  </a:lnTo>
                  <a:lnTo>
                    <a:pt x="42" y="273"/>
                  </a:lnTo>
                  <a:lnTo>
                    <a:pt x="29" y="246"/>
                  </a:lnTo>
                  <a:lnTo>
                    <a:pt x="18" y="219"/>
                  </a:lnTo>
                  <a:lnTo>
                    <a:pt x="10" y="195"/>
                  </a:lnTo>
                  <a:lnTo>
                    <a:pt x="4" y="170"/>
                  </a:lnTo>
                  <a:lnTo>
                    <a:pt x="0" y="147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09"/>
                  </a:lnTo>
                  <a:lnTo>
                    <a:pt x="4" y="92"/>
                  </a:lnTo>
                  <a:lnTo>
                    <a:pt x="12" y="78"/>
                  </a:lnTo>
                  <a:lnTo>
                    <a:pt x="21" y="65"/>
                  </a:lnTo>
                  <a:lnTo>
                    <a:pt x="33" y="52"/>
                  </a:lnTo>
                  <a:lnTo>
                    <a:pt x="50" y="42"/>
                  </a:lnTo>
                  <a:lnTo>
                    <a:pt x="69" y="33"/>
                  </a:lnTo>
                  <a:lnTo>
                    <a:pt x="92" y="25"/>
                  </a:lnTo>
                  <a:lnTo>
                    <a:pt x="117" y="19"/>
                  </a:lnTo>
                  <a:lnTo>
                    <a:pt x="147" y="14"/>
                  </a:lnTo>
                  <a:lnTo>
                    <a:pt x="181" y="10"/>
                  </a:lnTo>
                  <a:lnTo>
                    <a:pt x="219" y="6"/>
                  </a:lnTo>
                  <a:lnTo>
                    <a:pt x="309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526" y="2"/>
                  </a:lnTo>
                  <a:lnTo>
                    <a:pt x="577" y="4"/>
                  </a:lnTo>
                  <a:lnTo>
                    <a:pt x="623" y="8"/>
                  </a:lnTo>
                  <a:lnTo>
                    <a:pt x="665" y="12"/>
                  </a:lnTo>
                  <a:lnTo>
                    <a:pt x="705" y="17"/>
                  </a:lnTo>
                  <a:lnTo>
                    <a:pt x="741" y="25"/>
                  </a:lnTo>
                  <a:lnTo>
                    <a:pt x="773" y="33"/>
                  </a:lnTo>
                  <a:lnTo>
                    <a:pt x="802" y="42"/>
                  </a:lnTo>
                  <a:lnTo>
                    <a:pt x="827" y="52"/>
                  </a:lnTo>
                  <a:lnTo>
                    <a:pt x="848" y="63"/>
                  </a:lnTo>
                  <a:lnTo>
                    <a:pt x="865" y="77"/>
                  </a:lnTo>
                  <a:lnTo>
                    <a:pt x="878" y="90"/>
                  </a:lnTo>
                  <a:lnTo>
                    <a:pt x="888" y="105"/>
                  </a:lnTo>
                  <a:lnTo>
                    <a:pt x="893" y="122"/>
                  </a:lnTo>
                  <a:lnTo>
                    <a:pt x="897" y="141"/>
                  </a:lnTo>
                  <a:lnTo>
                    <a:pt x="897" y="141"/>
                  </a:lnTo>
                  <a:close/>
                </a:path>
              </a:pathLst>
            </a:custGeom>
            <a:solidFill>
              <a:srgbClr val="2B5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94">
              <a:extLst>
                <a:ext uri="{FF2B5EF4-FFF2-40B4-BE49-F238E27FC236}">
                  <a16:creationId xmlns:a16="http://schemas.microsoft.com/office/drawing/2014/main" id="{0979833C-EC57-5C0D-9D4D-64ED58B9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4979988"/>
              <a:ext cx="1023938" cy="979488"/>
            </a:xfrm>
            <a:custGeom>
              <a:avLst/>
              <a:gdLst>
                <a:gd name="T0" fmla="*/ 645 w 645"/>
                <a:gd name="T1" fmla="*/ 358 h 617"/>
                <a:gd name="T2" fmla="*/ 638 w 645"/>
                <a:gd name="T3" fmla="*/ 419 h 617"/>
                <a:gd name="T4" fmla="*/ 619 w 645"/>
                <a:gd name="T5" fmla="*/ 471 h 617"/>
                <a:gd name="T6" fmla="*/ 586 w 645"/>
                <a:gd name="T7" fmla="*/ 513 h 617"/>
                <a:gd name="T8" fmla="*/ 546 w 645"/>
                <a:gd name="T9" fmla="*/ 547 h 617"/>
                <a:gd name="T10" fmla="*/ 501 w 645"/>
                <a:gd name="T11" fmla="*/ 573 h 617"/>
                <a:gd name="T12" fmla="*/ 453 w 645"/>
                <a:gd name="T13" fmla="*/ 593 h 617"/>
                <a:gd name="T14" fmla="*/ 404 w 645"/>
                <a:gd name="T15" fmla="*/ 606 h 617"/>
                <a:gd name="T16" fmla="*/ 358 w 645"/>
                <a:gd name="T17" fmla="*/ 612 h 617"/>
                <a:gd name="T18" fmla="*/ 324 w 645"/>
                <a:gd name="T19" fmla="*/ 615 h 617"/>
                <a:gd name="T20" fmla="*/ 259 w 645"/>
                <a:gd name="T21" fmla="*/ 617 h 617"/>
                <a:gd name="T22" fmla="*/ 196 w 645"/>
                <a:gd name="T23" fmla="*/ 612 h 617"/>
                <a:gd name="T24" fmla="*/ 137 w 645"/>
                <a:gd name="T25" fmla="*/ 598 h 617"/>
                <a:gd name="T26" fmla="*/ 88 w 645"/>
                <a:gd name="T27" fmla="*/ 575 h 617"/>
                <a:gd name="T28" fmla="*/ 48 w 645"/>
                <a:gd name="T29" fmla="*/ 543 h 617"/>
                <a:gd name="T30" fmla="*/ 17 w 645"/>
                <a:gd name="T31" fmla="*/ 497 h 617"/>
                <a:gd name="T32" fmla="*/ 2 w 645"/>
                <a:gd name="T33" fmla="*/ 440 h 617"/>
                <a:gd name="T34" fmla="*/ 0 w 645"/>
                <a:gd name="T35" fmla="*/ 406 h 617"/>
                <a:gd name="T36" fmla="*/ 2 w 645"/>
                <a:gd name="T37" fmla="*/ 370 h 617"/>
                <a:gd name="T38" fmla="*/ 21 w 645"/>
                <a:gd name="T39" fmla="*/ 297 h 617"/>
                <a:gd name="T40" fmla="*/ 55 w 645"/>
                <a:gd name="T41" fmla="*/ 227 h 617"/>
                <a:gd name="T42" fmla="*/ 103 w 645"/>
                <a:gd name="T43" fmla="*/ 160 h 617"/>
                <a:gd name="T44" fmla="*/ 162 w 645"/>
                <a:gd name="T45" fmla="*/ 103 h 617"/>
                <a:gd name="T46" fmla="*/ 225 w 645"/>
                <a:gd name="T47" fmla="*/ 55 h 617"/>
                <a:gd name="T48" fmla="*/ 293 w 645"/>
                <a:gd name="T49" fmla="*/ 21 h 617"/>
                <a:gd name="T50" fmla="*/ 364 w 645"/>
                <a:gd name="T51" fmla="*/ 2 h 617"/>
                <a:gd name="T52" fmla="*/ 398 w 645"/>
                <a:gd name="T53" fmla="*/ 0 h 617"/>
                <a:gd name="T54" fmla="*/ 413 w 645"/>
                <a:gd name="T55" fmla="*/ 0 h 617"/>
                <a:gd name="T56" fmla="*/ 445 w 645"/>
                <a:gd name="T57" fmla="*/ 6 h 617"/>
                <a:gd name="T58" fmla="*/ 487 w 645"/>
                <a:gd name="T59" fmla="*/ 19 h 617"/>
                <a:gd name="T60" fmla="*/ 535 w 645"/>
                <a:gd name="T61" fmla="*/ 52 h 617"/>
                <a:gd name="T62" fmla="*/ 573 w 645"/>
                <a:gd name="T63" fmla="*/ 95 h 617"/>
                <a:gd name="T64" fmla="*/ 602 w 645"/>
                <a:gd name="T65" fmla="*/ 149 h 617"/>
                <a:gd name="T66" fmla="*/ 623 w 645"/>
                <a:gd name="T67" fmla="*/ 206 h 617"/>
                <a:gd name="T68" fmla="*/ 638 w 645"/>
                <a:gd name="T69" fmla="*/ 267 h 617"/>
                <a:gd name="T70" fmla="*/ 643 w 645"/>
                <a:gd name="T71" fmla="*/ 328 h 617"/>
                <a:gd name="T72" fmla="*/ 645 w 645"/>
                <a:gd name="T73" fmla="*/ 358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5" h="617">
                  <a:moveTo>
                    <a:pt x="645" y="358"/>
                  </a:moveTo>
                  <a:lnTo>
                    <a:pt x="645" y="358"/>
                  </a:lnTo>
                  <a:lnTo>
                    <a:pt x="643" y="391"/>
                  </a:lnTo>
                  <a:lnTo>
                    <a:pt x="638" y="419"/>
                  </a:lnTo>
                  <a:lnTo>
                    <a:pt x="630" y="446"/>
                  </a:lnTo>
                  <a:lnTo>
                    <a:pt x="619" y="471"/>
                  </a:lnTo>
                  <a:lnTo>
                    <a:pt x="603" y="493"/>
                  </a:lnTo>
                  <a:lnTo>
                    <a:pt x="586" y="513"/>
                  </a:lnTo>
                  <a:lnTo>
                    <a:pt x="567" y="532"/>
                  </a:lnTo>
                  <a:lnTo>
                    <a:pt x="546" y="547"/>
                  </a:lnTo>
                  <a:lnTo>
                    <a:pt x="524" y="560"/>
                  </a:lnTo>
                  <a:lnTo>
                    <a:pt x="501" y="573"/>
                  </a:lnTo>
                  <a:lnTo>
                    <a:pt x="476" y="583"/>
                  </a:lnTo>
                  <a:lnTo>
                    <a:pt x="453" y="593"/>
                  </a:lnTo>
                  <a:lnTo>
                    <a:pt x="428" y="600"/>
                  </a:lnTo>
                  <a:lnTo>
                    <a:pt x="404" y="606"/>
                  </a:lnTo>
                  <a:lnTo>
                    <a:pt x="381" y="610"/>
                  </a:lnTo>
                  <a:lnTo>
                    <a:pt x="358" y="612"/>
                  </a:lnTo>
                  <a:lnTo>
                    <a:pt x="358" y="612"/>
                  </a:lnTo>
                  <a:lnTo>
                    <a:pt x="324" y="615"/>
                  </a:lnTo>
                  <a:lnTo>
                    <a:pt x="291" y="617"/>
                  </a:lnTo>
                  <a:lnTo>
                    <a:pt x="259" y="617"/>
                  </a:lnTo>
                  <a:lnTo>
                    <a:pt x="227" y="615"/>
                  </a:lnTo>
                  <a:lnTo>
                    <a:pt x="196" y="612"/>
                  </a:lnTo>
                  <a:lnTo>
                    <a:pt x="166" y="606"/>
                  </a:lnTo>
                  <a:lnTo>
                    <a:pt x="137" y="598"/>
                  </a:lnTo>
                  <a:lnTo>
                    <a:pt x="112" y="589"/>
                  </a:lnTo>
                  <a:lnTo>
                    <a:pt x="88" y="575"/>
                  </a:lnTo>
                  <a:lnTo>
                    <a:pt x="67" y="560"/>
                  </a:lnTo>
                  <a:lnTo>
                    <a:pt x="48" y="543"/>
                  </a:lnTo>
                  <a:lnTo>
                    <a:pt x="30" y="522"/>
                  </a:lnTo>
                  <a:lnTo>
                    <a:pt x="17" y="497"/>
                  </a:lnTo>
                  <a:lnTo>
                    <a:pt x="8" y="471"/>
                  </a:lnTo>
                  <a:lnTo>
                    <a:pt x="2" y="440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0" y="387"/>
                  </a:lnTo>
                  <a:lnTo>
                    <a:pt x="2" y="370"/>
                  </a:lnTo>
                  <a:lnTo>
                    <a:pt x="10" y="333"/>
                  </a:lnTo>
                  <a:lnTo>
                    <a:pt x="21" y="297"/>
                  </a:lnTo>
                  <a:lnTo>
                    <a:pt x="36" y="261"/>
                  </a:lnTo>
                  <a:lnTo>
                    <a:pt x="55" y="227"/>
                  </a:lnTo>
                  <a:lnTo>
                    <a:pt x="78" y="193"/>
                  </a:lnTo>
                  <a:lnTo>
                    <a:pt x="103" y="160"/>
                  </a:lnTo>
                  <a:lnTo>
                    <a:pt x="131" y="130"/>
                  </a:lnTo>
                  <a:lnTo>
                    <a:pt x="162" y="103"/>
                  </a:lnTo>
                  <a:lnTo>
                    <a:pt x="192" y="78"/>
                  </a:lnTo>
                  <a:lnTo>
                    <a:pt x="225" y="55"/>
                  </a:lnTo>
                  <a:lnTo>
                    <a:pt x="259" y="36"/>
                  </a:lnTo>
                  <a:lnTo>
                    <a:pt x="293" y="21"/>
                  </a:lnTo>
                  <a:lnTo>
                    <a:pt x="329" y="10"/>
                  </a:lnTo>
                  <a:lnTo>
                    <a:pt x="364" y="2"/>
                  </a:lnTo>
                  <a:lnTo>
                    <a:pt x="381" y="0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13" y="0"/>
                  </a:lnTo>
                  <a:lnTo>
                    <a:pt x="430" y="2"/>
                  </a:lnTo>
                  <a:lnTo>
                    <a:pt x="445" y="6"/>
                  </a:lnTo>
                  <a:lnTo>
                    <a:pt x="459" y="10"/>
                  </a:lnTo>
                  <a:lnTo>
                    <a:pt x="487" y="19"/>
                  </a:lnTo>
                  <a:lnTo>
                    <a:pt x="512" y="34"/>
                  </a:lnTo>
                  <a:lnTo>
                    <a:pt x="535" y="52"/>
                  </a:lnTo>
                  <a:lnTo>
                    <a:pt x="554" y="73"/>
                  </a:lnTo>
                  <a:lnTo>
                    <a:pt x="573" y="95"/>
                  </a:lnTo>
                  <a:lnTo>
                    <a:pt x="588" y="120"/>
                  </a:lnTo>
                  <a:lnTo>
                    <a:pt x="602" y="149"/>
                  </a:lnTo>
                  <a:lnTo>
                    <a:pt x="613" y="177"/>
                  </a:lnTo>
                  <a:lnTo>
                    <a:pt x="623" y="206"/>
                  </a:lnTo>
                  <a:lnTo>
                    <a:pt x="632" y="236"/>
                  </a:lnTo>
                  <a:lnTo>
                    <a:pt x="638" y="267"/>
                  </a:lnTo>
                  <a:lnTo>
                    <a:pt x="642" y="297"/>
                  </a:lnTo>
                  <a:lnTo>
                    <a:pt x="643" y="328"/>
                  </a:lnTo>
                  <a:lnTo>
                    <a:pt x="645" y="358"/>
                  </a:lnTo>
                  <a:lnTo>
                    <a:pt x="645" y="358"/>
                  </a:lnTo>
                  <a:close/>
                </a:path>
              </a:pathLst>
            </a:custGeom>
            <a:solidFill>
              <a:srgbClr val="9FD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00494915-19FC-3533-15F7-B3D315D55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313" y="2279650"/>
              <a:ext cx="381000" cy="276225"/>
            </a:xfrm>
            <a:custGeom>
              <a:avLst/>
              <a:gdLst>
                <a:gd name="T0" fmla="*/ 6 w 240"/>
                <a:gd name="T1" fmla="*/ 0 h 174"/>
                <a:gd name="T2" fmla="*/ 6 w 240"/>
                <a:gd name="T3" fmla="*/ 0 h 174"/>
                <a:gd name="T4" fmla="*/ 2 w 240"/>
                <a:gd name="T5" fmla="*/ 17 h 174"/>
                <a:gd name="T6" fmla="*/ 0 w 240"/>
                <a:gd name="T7" fmla="*/ 36 h 174"/>
                <a:gd name="T8" fmla="*/ 0 w 240"/>
                <a:gd name="T9" fmla="*/ 54 h 174"/>
                <a:gd name="T10" fmla="*/ 0 w 240"/>
                <a:gd name="T11" fmla="*/ 54 h 174"/>
                <a:gd name="T12" fmla="*/ 2 w 240"/>
                <a:gd name="T13" fmla="*/ 65 h 174"/>
                <a:gd name="T14" fmla="*/ 4 w 240"/>
                <a:gd name="T15" fmla="*/ 78 h 174"/>
                <a:gd name="T16" fmla="*/ 6 w 240"/>
                <a:gd name="T17" fmla="*/ 90 h 174"/>
                <a:gd name="T18" fmla="*/ 10 w 240"/>
                <a:gd name="T19" fmla="*/ 101 h 174"/>
                <a:gd name="T20" fmla="*/ 21 w 240"/>
                <a:gd name="T21" fmla="*/ 120 h 174"/>
                <a:gd name="T22" fmla="*/ 36 w 240"/>
                <a:gd name="T23" fmla="*/ 139 h 174"/>
                <a:gd name="T24" fmla="*/ 54 w 240"/>
                <a:gd name="T25" fmla="*/ 153 h 174"/>
                <a:gd name="T26" fmla="*/ 74 w 240"/>
                <a:gd name="T27" fmla="*/ 164 h 174"/>
                <a:gd name="T28" fmla="*/ 86 w 240"/>
                <a:gd name="T29" fmla="*/ 168 h 174"/>
                <a:gd name="T30" fmla="*/ 97 w 240"/>
                <a:gd name="T31" fmla="*/ 172 h 174"/>
                <a:gd name="T32" fmla="*/ 109 w 240"/>
                <a:gd name="T33" fmla="*/ 174 h 174"/>
                <a:gd name="T34" fmla="*/ 120 w 240"/>
                <a:gd name="T35" fmla="*/ 174 h 174"/>
                <a:gd name="T36" fmla="*/ 120 w 240"/>
                <a:gd name="T37" fmla="*/ 174 h 174"/>
                <a:gd name="T38" fmla="*/ 133 w 240"/>
                <a:gd name="T39" fmla="*/ 174 h 174"/>
                <a:gd name="T40" fmla="*/ 145 w 240"/>
                <a:gd name="T41" fmla="*/ 172 h 174"/>
                <a:gd name="T42" fmla="*/ 156 w 240"/>
                <a:gd name="T43" fmla="*/ 168 h 174"/>
                <a:gd name="T44" fmla="*/ 168 w 240"/>
                <a:gd name="T45" fmla="*/ 164 h 174"/>
                <a:gd name="T46" fmla="*/ 187 w 240"/>
                <a:gd name="T47" fmla="*/ 153 h 174"/>
                <a:gd name="T48" fmla="*/ 206 w 240"/>
                <a:gd name="T49" fmla="*/ 139 h 174"/>
                <a:gd name="T50" fmla="*/ 221 w 240"/>
                <a:gd name="T51" fmla="*/ 120 h 174"/>
                <a:gd name="T52" fmla="*/ 231 w 240"/>
                <a:gd name="T53" fmla="*/ 101 h 174"/>
                <a:gd name="T54" fmla="*/ 234 w 240"/>
                <a:gd name="T55" fmla="*/ 90 h 174"/>
                <a:gd name="T56" fmla="*/ 238 w 240"/>
                <a:gd name="T57" fmla="*/ 78 h 174"/>
                <a:gd name="T58" fmla="*/ 240 w 240"/>
                <a:gd name="T59" fmla="*/ 65 h 174"/>
                <a:gd name="T60" fmla="*/ 240 w 240"/>
                <a:gd name="T61" fmla="*/ 54 h 174"/>
                <a:gd name="T62" fmla="*/ 240 w 240"/>
                <a:gd name="T63" fmla="*/ 36 h 174"/>
                <a:gd name="T64" fmla="*/ 240 w 240"/>
                <a:gd name="T65" fmla="*/ 36 h 174"/>
                <a:gd name="T66" fmla="*/ 240 w 240"/>
                <a:gd name="T67" fmla="*/ 17 h 174"/>
                <a:gd name="T68" fmla="*/ 236 w 240"/>
                <a:gd name="T69" fmla="*/ 0 h 174"/>
                <a:gd name="T70" fmla="*/ 6 w 240"/>
                <a:gd name="T7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4">
                  <a:moveTo>
                    <a:pt x="6" y="0"/>
                  </a:moveTo>
                  <a:lnTo>
                    <a:pt x="6" y="0"/>
                  </a:lnTo>
                  <a:lnTo>
                    <a:pt x="2" y="17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65"/>
                  </a:lnTo>
                  <a:lnTo>
                    <a:pt x="4" y="78"/>
                  </a:lnTo>
                  <a:lnTo>
                    <a:pt x="6" y="90"/>
                  </a:lnTo>
                  <a:lnTo>
                    <a:pt x="10" y="101"/>
                  </a:lnTo>
                  <a:lnTo>
                    <a:pt x="21" y="120"/>
                  </a:lnTo>
                  <a:lnTo>
                    <a:pt x="36" y="139"/>
                  </a:lnTo>
                  <a:lnTo>
                    <a:pt x="54" y="153"/>
                  </a:lnTo>
                  <a:lnTo>
                    <a:pt x="74" y="164"/>
                  </a:lnTo>
                  <a:lnTo>
                    <a:pt x="86" y="168"/>
                  </a:lnTo>
                  <a:lnTo>
                    <a:pt x="97" y="172"/>
                  </a:lnTo>
                  <a:lnTo>
                    <a:pt x="109" y="174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33" y="174"/>
                  </a:lnTo>
                  <a:lnTo>
                    <a:pt x="145" y="172"/>
                  </a:lnTo>
                  <a:lnTo>
                    <a:pt x="156" y="168"/>
                  </a:lnTo>
                  <a:lnTo>
                    <a:pt x="168" y="164"/>
                  </a:lnTo>
                  <a:lnTo>
                    <a:pt x="187" y="153"/>
                  </a:lnTo>
                  <a:lnTo>
                    <a:pt x="206" y="139"/>
                  </a:lnTo>
                  <a:lnTo>
                    <a:pt x="221" y="120"/>
                  </a:lnTo>
                  <a:lnTo>
                    <a:pt x="231" y="101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40" y="65"/>
                  </a:lnTo>
                  <a:lnTo>
                    <a:pt x="240" y="54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0" y="17"/>
                  </a:lnTo>
                  <a:lnTo>
                    <a:pt x="23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B4F39664-774D-345A-B8E7-861322086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638" y="2286000"/>
              <a:ext cx="381000" cy="274638"/>
            </a:xfrm>
            <a:custGeom>
              <a:avLst/>
              <a:gdLst>
                <a:gd name="T0" fmla="*/ 6 w 240"/>
                <a:gd name="T1" fmla="*/ 0 h 173"/>
                <a:gd name="T2" fmla="*/ 6 w 240"/>
                <a:gd name="T3" fmla="*/ 0 h 173"/>
                <a:gd name="T4" fmla="*/ 0 w 240"/>
                <a:gd name="T5" fmla="*/ 17 h 173"/>
                <a:gd name="T6" fmla="*/ 0 w 240"/>
                <a:gd name="T7" fmla="*/ 36 h 173"/>
                <a:gd name="T8" fmla="*/ 0 w 240"/>
                <a:gd name="T9" fmla="*/ 53 h 173"/>
                <a:gd name="T10" fmla="*/ 0 w 240"/>
                <a:gd name="T11" fmla="*/ 53 h 173"/>
                <a:gd name="T12" fmla="*/ 0 w 240"/>
                <a:gd name="T13" fmla="*/ 65 h 173"/>
                <a:gd name="T14" fmla="*/ 2 w 240"/>
                <a:gd name="T15" fmla="*/ 78 h 173"/>
                <a:gd name="T16" fmla="*/ 6 w 240"/>
                <a:gd name="T17" fmla="*/ 90 h 173"/>
                <a:gd name="T18" fmla="*/ 10 w 240"/>
                <a:gd name="T19" fmla="*/ 99 h 173"/>
                <a:gd name="T20" fmla="*/ 21 w 240"/>
                <a:gd name="T21" fmla="*/ 120 h 173"/>
                <a:gd name="T22" fmla="*/ 34 w 240"/>
                <a:gd name="T23" fmla="*/ 137 h 173"/>
                <a:gd name="T24" fmla="*/ 53 w 240"/>
                <a:gd name="T25" fmla="*/ 152 h 173"/>
                <a:gd name="T26" fmla="*/ 72 w 240"/>
                <a:gd name="T27" fmla="*/ 164 h 173"/>
                <a:gd name="T28" fmla="*/ 84 w 240"/>
                <a:gd name="T29" fmla="*/ 168 h 173"/>
                <a:gd name="T30" fmla="*/ 95 w 240"/>
                <a:gd name="T31" fmla="*/ 171 h 173"/>
                <a:gd name="T32" fmla="*/ 107 w 240"/>
                <a:gd name="T33" fmla="*/ 173 h 173"/>
                <a:gd name="T34" fmla="*/ 120 w 240"/>
                <a:gd name="T35" fmla="*/ 173 h 173"/>
                <a:gd name="T36" fmla="*/ 120 w 240"/>
                <a:gd name="T37" fmla="*/ 173 h 173"/>
                <a:gd name="T38" fmla="*/ 132 w 240"/>
                <a:gd name="T39" fmla="*/ 173 h 173"/>
                <a:gd name="T40" fmla="*/ 143 w 240"/>
                <a:gd name="T41" fmla="*/ 171 h 173"/>
                <a:gd name="T42" fmla="*/ 154 w 240"/>
                <a:gd name="T43" fmla="*/ 168 h 173"/>
                <a:gd name="T44" fmla="*/ 166 w 240"/>
                <a:gd name="T45" fmla="*/ 164 h 173"/>
                <a:gd name="T46" fmla="*/ 187 w 240"/>
                <a:gd name="T47" fmla="*/ 152 h 173"/>
                <a:gd name="T48" fmla="*/ 204 w 240"/>
                <a:gd name="T49" fmla="*/ 137 h 173"/>
                <a:gd name="T50" fmla="*/ 219 w 240"/>
                <a:gd name="T51" fmla="*/ 120 h 173"/>
                <a:gd name="T52" fmla="*/ 231 w 240"/>
                <a:gd name="T53" fmla="*/ 99 h 173"/>
                <a:gd name="T54" fmla="*/ 234 w 240"/>
                <a:gd name="T55" fmla="*/ 90 h 173"/>
                <a:gd name="T56" fmla="*/ 238 w 240"/>
                <a:gd name="T57" fmla="*/ 78 h 173"/>
                <a:gd name="T58" fmla="*/ 238 w 240"/>
                <a:gd name="T59" fmla="*/ 65 h 173"/>
                <a:gd name="T60" fmla="*/ 240 w 240"/>
                <a:gd name="T61" fmla="*/ 53 h 173"/>
                <a:gd name="T62" fmla="*/ 240 w 240"/>
                <a:gd name="T63" fmla="*/ 36 h 173"/>
                <a:gd name="T64" fmla="*/ 240 w 240"/>
                <a:gd name="T65" fmla="*/ 36 h 173"/>
                <a:gd name="T66" fmla="*/ 238 w 240"/>
                <a:gd name="T67" fmla="*/ 17 h 173"/>
                <a:gd name="T68" fmla="*/ 234 w 240"/>
                <a:gd name="T69" fmla="*/ 0 h 173"/>
                <a:gd name="T70" fmla="*/ 6 w 240"/>
                <a:gd name="T7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0" h="173">
                  <a:moveTo>
                    <a:pt x="6" y="0"/>
                  </a:moveTo>
                  <a:lnTo>
                    <a:pt x="6" y="0"/>
                  </a:lnTo>
                  <a:lnTo>
                    <a:pt x="0" y="17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65"/>
                  </a:lnTo>
                  <a:lnTo>
                    <a:pt x="2" y="78"/>
                  </a:lnTo>
                  <a:lnTo>
                    <a:pt x="6" y="90"/>
                  </a:lnTo>
                  <a:lnTo>
                    <a:pt x="10" y="99"/>
                  </a:lnTo>
                  <a:lnTo>
                    <a:pt x="21" y="120"/>
                  </a:lnTo>
                  <a:lnTo>
                    <a:pt x="34" y="137"/>
                  </a:lnTo>
                  <a:lnTo>
                    <a:pt x="53" y="152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95" y="171"/>
                  </a:lnTo>
                  <a:lnTo>
                    <a:pt x="107" y="173"/>
                  </a:lnTo>
                  <a:lnTo>
                    <a:pt x="120" y="173"/>
                  </a:lnTo>
                  <a:lnTo>
                    <a:pt x="120" y="173"/>
                  </a:lnTo>
                  <a:lnTo>
                    <a:pt x="132" y="173"/>
                  </a:lnTo>
                  <a:lnTo>
                    <a:pt x="143" y="171"/>
                  </a:lnTo>
                  <a:lnTo>
                    <a:pt x="154" y="168"/>
                  </a:lnTo>
                  <a:lnTo>
                    <a:pt x="166" y="164"/>
                  </a:lnTo>
                  <a:lnTo>
                    <a:pt x="187" y="152"/>
                  </a:lnTo>
                  <a:lnTo>
                    <a:pt x="204" y="137"/>
                  </a:lnTo>
                  <a:lnTo>
                    <a:pt x="219" y="120"/>
                  </a:lnTo>
                  <a:lnTo>
                    <a:pt x="231" y="99"/>
                  </a:lnTo>
                  <a:lnTo>
                    <a:pt x="234" y="90"/>
                  </a:lnTo>
                  <a:lnTo>
                    <a:pt x="238" y="78"/>
                  </a:lnTo>
                  <a:lnTo>
                    <a:pt x="238" y="65"/>
                  </a:lnTo>
                  <a:lnTo>
                    <a:pt x="240" y="53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38" y="17"/>
                  </a:lnTo>
                  <a:lnTo>
                    <a:pt x="23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97">
              <a:extLst>
                <a:ext uri="{FF2B5EF4-FFF2-40B4-BE49-F238E27FC236}">
                  <a16:creationId xmlns:a16="http://schemas.microsoft.com/office/drawing/2014/main" id="{2334DF0B-FE81-66D8-A318-4017B673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2041525"/>
              <a:ext cx="111125" cy="392113"/>
            </a:xfrm>
            <a:custGeom>
              <a:avLst/>
              <a:gdLst>
                <a:gd name="T0" fmla="*/ 70 w 70"/>
                <a:gd name="T1" fmla="*/ 0 h 247"/>
                <a:gd name="T2" fmla="*/ 70 w 70"/>
                <a:gd name="T3" fmla="*/ 0 h 247"/>
                <a:gd name="T4" fmla="*/ 70 w 70"/>
                <a:gd name="T5" fmla="*/ 5 h 247"/>
                <a:gd name="T6" fmla="*/ 70 w 70"/>
                <a:gd name="T7" fmla="*/ 5 h 247"/>
                <a:gd name="T8" fmla="*/ 68 w 70"/>
                <a:gd name="T9" fmla="*/ 23 h 247"/>
                <a:gd name="T10" fmla="*/ 68 w 70"/>
                <a:gd name="T11" fmla="*/ 23 h 247"/>
                <a:gd name="T12" fmla="*/ 61 w 70"/>
                <a:gd name="T13" fmla="*/ 80 h 247"/>
                <a:gd name="T14" fmla="*/ 61 w 70"/>
                <a:gd name="T15" fmla="*/ 80 h 247"/>
                <a:gd name="T16" fmla="*/ 55 w 70"/>
                <a:gd name="T17" fmla="*/ 116 h 247"/>
                <a:gd name="T18" fmla="*/ 45 w 70"/>
                <a:gd name="T19" fmla="*/ 156 h 247"/>
                <a:gd name="T20" fmla="*/ 45 w 70"/>
                <a:gd name="T21" fmla="*/ 156 h 247"/>
                <a:gd name="T22" fmla="*/ 30 w 70"/>
                <a:gd name="T23" fmla="*/ 200 h 247"/>
                <a:gd name="T24" fmla="*/ 30 w 70"/>
                <a:gd name="T25" fmla="*/ 200 h 247"/>
                <a:gd name="T26" fmla="*/ 11 w 70"/>
                <a:gd name="T27" fmla="*/ 247 h 247"/>
                <a:gd name="T28" fmla="*/ 11 w 70"/>
                <a:gd name="T29" fmla="*/ 247 h 247"/>
                <a:gd name="T30" fmla="*/ 9 w 70"/>
                <a:gd name="T31" fmla="*/ 240 h 247"/>
                <a:gd name="T32" fmla="*/ 9 w 70"/>
                <a:gd name="T33" fmla="*/ 240 h 247"/>
                <a:gd name="T34" fmla="*/ 5 w 70"/>
                <a:gd name="T35" fmla="*/ 223 h 247"/>
                <a:gd name="T36" fmla="*/ 5 w 70"/>
                <a:gd name="T37" fmla="*/ 223 h 247"/>
                <a:gd name="T38" fmla="*/ 0 w 70"/>
                <a:gd name="T39" fmla="*/ 194 h 247"/>
                <a:gd name="T40" fmla="*/ 0 w 70"/>
                <a:gd name="T41" fmla="*/ 179 h 247"/>
                <a:gd name="T42" fmla="*/ 0 w 70"/>
                <a:gd name="T43" fmla="*/ 160 h 247"/>
                <a:gd name="T44" fmla="*/ 0 w 70"/>
                <a:gd name="T45" fmla="*/ 160 h 247"/>
                <a:gd name="T46" fmla="*/ 2 w 70"/>
                <a:gd name="T47" fmla="*/ 139 h 247"/>
                <a:gd name="T48" fmla="*/ 4 w 70"/>
                <a:gd name="T49" fmla="*/ 118 h 247"/>
                <a:gd name="T50" fmla="*/ 9 w 70"/>
                <a:gd name="T51" fmla="*/ 97 h 247"/>
                <a:gd name="T52" fmla="*/ 17 w 70"/>
                <a:gd name="T53" fmla="*/ 76 h 247"/>
                <a:gd name="T54" fmla="*/ 17 w 70"/>
                <a:gd name="T55" fmla="*/ 76 h 247"/>
                <a:gd name="T56" fmla="*/ 26 w 70"/>
                <a:gd name="T57" fmla="*/ 53 h 247"/>
                <a:gd name="T58" fmla="*/ 40 w 70"/>
                <a:gd name="T59" fmla="*/ 34 h 247"/>
                <a:gd name="T60" fmla="*/ 53 w 70"/>
                <a:gd name="T61" fmla="*/ 15 h 247"/>
                <a:gd name="T62" fmla="*/ 70 w 70"/>
                <a:gd name="T63" fmla="*/ 0 h 247"/>
                <a:gd name="T64" fmla="*/ 70 w 70"/>
                <a:gd name="T6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47">
                  <a:moveTo>
                    <a:pt x="70" y="0"/>
                  </a:moveTo>
                  <a:lnTo>
                    <a:pt x="70" y="0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68" y="23"/>
                  </a:lnTo>
                  <a:lnTo>
                    <a:pt x="68" y="23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55" y="116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30" y="200"/>
                  </a:lnTo>
                  <a:lnTo>
                    <a:pt x="30" y="200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9" y="240"/>
                  </a:lnTo>
                  <a:lnTo>
                    <a:pt x="9" y="240"/>
                  </a:lnTo>
                  <a:lnTo>
                    <a:pt x="5" y="223"/>
                  </a:lnTo>
                  <a:lnTo>
                    <a:pt x="5" y="223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" y="139"/>
                  </a:lnTo>
                  <a:lnTo>
                    <a:pt x="4" y="118"/>
                  </a:lnTo>
                  <a:lnTo>
                    <a:pt x="9" y="9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6" y="53"/>
                  </a:lnTo>
                  <a:lnTo>
                    <a:pt x="40" y="34"/>
                  </a:lnTo>
                  <a:lnTo>
                    <a:pt x="53" y="15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98">
              <a:extLst>
                <a:ext uri="{FF2B5EF4-FFF2-40B4-BE49-F238E27FC236}">
                  <a16:creationId xmlns:a16="http://schemas.microsoft.com/office/drawing/2014/main" id="{F35A7382-D71F-77CC-9DB6-420B1D16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1463675"/>
              <a:ext cx="327025" cy="184150"/>
            </a:xfrm>
            <a:custGeom>
              <a:avLst/>
              <a:gdLst>
                <a:gd name="T0" fmla="*/ 206 w 206"/>
                <a:gd name="T1" fmla="*/ 0 h 116"/>
                <a:gd name="T2" fmla="*/ 206 w 206"/>
                <a:gd name="T3" fmla="*/ 0 h 116"/>
                <a:gd name="T4" fmla="*/ 193 w 206"/>
                <a:gd name="T5" fmla="*/ 17 h 116"/>
                <a:gd name="T6" fmla="*/ 177 w 206"/>
                <a:gd name="T7" fmla="*/ 36 h 116"/>
                <a:gd name="T8" fmla="*/ 155 w 206"/>
                <a:gd name="T9" fmla="*/ 57 h 116"/>
                <a:gd name="T10" fmla="*/ 141 w 206"/>
                <a:gd name="T11" fmla="*/ 68 h 116"/>
                <a:gd name="T12" fmla="*/ 126 w 206"/>
                <a:gd name="T13" fmla="*/ 80 h 116"/>
                <a:gd name="T14" fmla="*/ 109 w 206"/>
                <a:gd name="T15" fmla="*/ 89 h 116"/>
                <a:gd name="T16" fmla="*/ 90 w 206"/>
                <a:gd name="T17" fmla="*/ 99 h 116"/>
                <a:gd name="T18" fmla="*/ 71 w 206"/>
                <a:gd name="T19" fmla="*/ 107 h 116"/>
                <a:gd name="T20" fmla="*/ 48 w 206"/>
                <a:gd name="T21" fmla="*/ 112 h 116"/>
                <a:gd name="T22" fmla="*/ 25 w 206"/>
                <a:gd name="T23" fmla="*/ 116 h 116"/>
                <a:gd name="T24" fmla="*/ 0 w 206"/>
                <a:gd name="T25" fmla="*/ 116 h 116"/>
                <a:gd name="T26" fmla="*/ 0 w 206"/>
                <a:gd name="T27" fmla="*/ 116 h 116"/>
                <a:gd name="T28" fmla="*/ 16 w 206"/>
                <a:gd name="T29" fmla="*/ 101 h 116"/>
                <a:gd name="T30" fmla="*/ 35 w 206"/>
                <a:gd name="T31" fmla="*/ 84 h 116"/>
                <a:gd name="T32" fmla="*/ 59 w 206"/>
                <a:gd name="T33" fmla="*/ 65 h 116"/>
                <a:gd name="T34" fmla="*/ 90 w 206"/>
                <a:gd name="T35" fmla="*/ 44 h 116"/>
                <a:gd name="T36" fmla="*/ 126 w 206"/>
                <a:gd name="T37" fmla="*/ 25 h 116"/>
                <a:gd name="T38" fmla="*/ 145 w 206"/>
                <a:gd name="T39" fmla="*/ 17 h 116"/>
                <a:gd name="T40" fmla="*/ 164 w 206"/>
                <a:gd name="T41" fmla="*/ 9 h 116"/>
                <a:gd name="T42" fmla="*/ 185 w 206"/>
                <a:gd name="T43" fmla="*/ 4 h 116"/>
                <a:gd name="T44" fmla="*/ 206 w 206"/>
                <a:gd name="T45" fmla="*/ 0 h 116"/>
                <a:gd name="T46" fmla="*/ 206 w 206"/>
                <a:gd name="T4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6" h="116">
                  <a:moveTo>
                    <a:pt x="206" y="0"/>
                  </a:moveTo>
                  <a:lnTo>
                    <a:pt x="206" y="0"/>
                  </a:lnTo>
                  <a:lnTo>
                    <a:pt x="193" y="17"/>
                  </a:lnTo>
                  <a:lnTo>
                    <a:pt x="177" y="36"/>
                  </a:lnTo>
                  <a:lnTo>
                    <a:pt x="155" y="57"/>
                  </a:lnTo>
                  <a:lnTo>
                    <a:pt x="141" y="68"/>
                  </a:lnTo>
                  <a:lnTo>
                    <a:pt x="126" y="80"/>
                  </a:lnTo>
                  <a:lnTo>
                    <a:pt x="109" y="89"/>
                  </a:lnTo>
                  <a:lnTo>
                    <a:pt x="90" y="99"/>
                  </a:lnTo>
                  <a:lnTo>
                    <a:pt x="71" y="107"/>
                  </a:lnTo>
                  <a:lnTo>
                    <a:pt x="48" y="112"/>
                  </a:lnTo>
                  <a:lnTo>
                    <a:pt x="25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6" y="101"/>
                  </a:lnTo>
                  <a:lnTo>
                    <a:pt x="35" y="84"/>
                  </a:lnTo>
                  <a:lnTo>
                    <a:pt x="59" y="65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45" y="17"/>
                  </a:lnTo>
                  <a:lnTo>
                    <a:pt x="164" y="9"/>
                  </a:lnTo>
                  <a:lnTo>
                    <a:pt x="185" y="4"/>
                  </a:lnTo>
                  <a:lnTo>
                    <a:pt x="206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99">
              <a:extLst>
                <a:ext uri="{FF2B5EF4-FFF2-40B4-BE49-F238E27FC236}">
                  <a16:creationId xmlns:a16="http://schemas.microsoft.com/office/drawing/2014/main" id="{48F3EB9B-F6D6-2E8B-862C-931AEE86C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2336800"/>
              <a:ext cx="109538" cy="373063"/>
            </a:xfrm>
            <a:custGeom>
              <a:avLst/>
              <a:gdLst>
                <a:gd name="T0" fmla="*/ 17 w 69"/>
                <a:gd name="T1" fmla="*/ 0 h 235"/>
                <a:gd name="T2" fmla="*/ 17 w 69"/>
                <a:gd name="T3" fmla="*/ 0 h 235"/>
                <a:gd name="T4" fmla="*/ 19 w 69"/>
                <a:gd name="T5" fmla="*/ 6 h 235"/>
                <a:gd name="T6" fmla="*/ 19 w 69"/>
                <a:gd name="T7" fmla="*/ 6 h 235"/>
                <a:gd name="T8" fmla="*/ 25 w 69"/>
                <a:gd name="T9" fmla="*/ 21 h 235"/>
                <a:gd name="T10" fmla="*/ 25 w 69"/>
                <a:gd name="T11" fmla="*/ 21 h 235"/>
                <a:gd name="T12" fmla="*/ 42 w 69"/>
                <a:gd name="T13" fmla="*/ 73 h 235"/>
                <a:gd name="T14" fmla="*/ 42 w 69"/>
                <a:gd name="T15" fmla="*/ 73 h 235"/>
                <a:gd name="T16" fmla="*/ 51 w 69"/>
                <a:gd name="T17" fmla="*/ 105 h 235"/>
                <a:gd name="T18" fmla="*/ 61 w 69"/>
                <a:gd name="T19" fmla="*/ 143 h 235"/>
                <a:gd name="T20" fmla="*/ 61 w 69"/>
                <a:gd name="T21" fmla="*/ 143 h 235"/>
                <a:gd name="T22" fmla="*/ 67 w 69"/>
                <a:gd name="T23" fmla="*/ 185 h 235"/>
                <a:gd name="T24" fmla="*/ 67 w 69"/>
                <a:gd name="T25" fmla="*/ 185 h 235"/>
                <a:gd name="T26" fmla="*/ 69 w 69"/>
                <a:gd name="T27" fmla="*/ 235 h 235"/>
                <a:gd name="T28" fmla="*/ 69 w 69"/>
                <a:gd name="T29" fmla="*/ 235 h 235"/>
                <a:gd name="T30" fmla="*/ 65 w 69"/>
                <a:gd name="T31" fmla="*/ 231 h 235"/>
                <a:gd name="T32" fmla="*/ 65 w 69"/>
                <a:gd name="T33" fmla="*/ 231 h 235"/>
                <a:gd name="T34" fmla="*/ 53 w 69"/>
                <a:gd name="T35" fmla="*/ 218 h 235"/>
                <a:gd name="T36" fmla="*/ 53 w 69"/>
                <a:gd name="T37" fmla="*/ 218 h 235"/>
                <a:gd name="T38" fmla="*/ 38 w 69"/>
                <a:gd name="T39" fmla="*/ 197 h 235"/>
                <a:gd name="T40" fmla="*/ 29 w 69"/>
                <a:gd name="T41" fmla="*/ 181 h 235"/>
                <a:gd name="T42" fmla="*/ 21 w 69"/>
                <a:gd name="T43" fmla="*/ 166 h 235"/>
                <a:gd name="T44" fmla="*/ 21 w 69"/>
                <a:gd name="T45" fmla="*/ 166 h 235"/>
                <a:gd name="T46" fmla="*/ 13 w 69"/>
                <a:gd name="T47" fmla="*/ 149 h 235"/>
                <a:gd name="T48" fmla="*/ 8 w 69"/>
                <a:gd name="T49" fmla="*/ 130 h 235"/>
                <a:gd name="T50" fmla="*/ 4 w 69"/>
                <a:gd name="T51" fmla="*/ 109 h 235"/>
                <a:gd name="T52" fmla="*/ 0 w 69"/>
                <a:gd name="T53" fmla="*/ 86 h 235"/>
                <a:gd name="T54" fmla="*/ 0 w 69"/>
                <a:gd name="T55" fmla="*/ 86 h 235"/>
                <a:gd name="T56" fmla="*/ 0 w 69"/>
                <a:gd name="T57" fmla="*/ 65 h 235"/>
                <a:gd name="T58" fmla="*/ 4 w 69"/>
                <a:gd name="T59" fmla="*/ 42 h 235"/>
                <a:gd name="T60" fmla="*/ 8 w 69"/>
                <a:gd name="T61" fmla="*/ 21 h 235"/>
                <a:gd name="T62" fmla="*/ 17 w 69"/>
                <a:gd name="T63" fmla="*/ 0 h 235"/>
                <a:gd name="T64" fmla="*/ 17 w 69"/>
                <a:gd name="T6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35">
                  <a:moveTo>
                    <a:pt x="17" y="0"/>
                  </a:moveTo>
                  <a:lnTo>
                    <a:pt x="17" y="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51" y="105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7" y="185"/>
                  </a:lnTo>
                  <a:lnTo>
                    <a:pt x="67" y="185"/>
                  </a:lnTo>
                  <a:lnTo>
                    <a:pt x="69" y="235"/>
                  </a:lnTo>
                  <a:lnTo>
                    <a:pt x="69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38" y="197"/>
                  </a:lnTo>
                  <a:lnTo>
                    <a:pt x="29" y="181"/>
                  </a:lnTo>
                  <a:lnTo>
                    <a:pt x="21" y="166"/>
                  </a:lnTo>
                  <a:lnTo>
                    <a:pt x="21" y="166"/>
                  </a:lnTo>
                  <a:lnTo>
                    <a:pt x="13" y="149"/>
                  </a:lnTo>
                  <a:lnTo>
                    <a:pt x="8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65"/>
                  </a:lnTo>
                  <a:lnTo>
                    <a:pt x="4" y="42"/>
                  </a:lnTo>
                  <a:lnTo>
                    <a:pt x="8" y="21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100">
              <a:extLst>
                <a:ext uri="{FF2B5EF4-FFF2-40B4-BE49-F238E27FC236}">
                  <a16:creationId xmlns:a16="http://schemas.microsoft.com/office/drawing/2014/main" id="{50F5C74C-0C5D-7582-88E1-3CD1B2DF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973138"/>
              <a:ext cx="471488" cy="133350"/>
            </a:xfrm>
            <a:custGeom>
              <a:avLst/>
              <a:gdLst>
                <a:gd name="T0" fmla="*/ 297 w 297"/>
                <a:gd name="T1" fmla="*/ 4 h 84"/>
                <a:gd name="T2" fmla="*/ 297 w 297"/>
                <a:gd name="T3" fmla="*/ 4 h 84"/>
                <a:gd name="T4" fmla="*/ 272 w 297"/>
                <a:gd name="T5" fmla="*/ 16 h 84"/>
                <a:gd name="T6" fmla="*/ 272 w 297"/>
                <a:gd name="T7" fmla="*/ 16 h 84"/>
                <a:gd name="T8" fmla="*/ 243 w 297"/>
                <a:gd name="T9" fmla="*/ 29 h 84"/>
                <a:gd name="T10" fmla="*/ 207 w 297"/>
                <a:gd name="T11" fmla="*/ 44 h 84"/>
                <a:gd name="T12" fmla="*/ 207 w 297"/>
                <a:gd name="T13" fmla="*/ 44 h 84"/>
                <a:gd name="T14" fmla="*/ 163 w 297"/>
                <a:gd name="T15" fmla="*/ 59 h 84"/>
                <a:gd name="T16" fmla="*/ 141 w 297"/>
                <a:gd name="T17" fmla="*/ 67 h 84"/>
                <a:gd name="T18" fmla="*/ 116 w 297"/>
                <a:gd name="T19" fmla="*/ 73 h 84"/>
                <a:gd name="T20" fmla="*/ 116 w 297"/>
                <a:gd name="T21" fmla="*/ 73 h 84"/>
                <a:gd name="T22" fmla="*/ 89 w 297"/>
                <a:gd name="T23" fmla="*/ 78 h 84"/>
                <a:gd name="T24" fmla="*/ 61 w 297"/>
                <a:gd name="T25" fmla="*/ 82 h 84"/>
                <a:gd name="T26" fmla="*/ 30 w 297"/>
                <a:gd name="T27" fmla="*/ 84 h 84"/>
                <a:gd name="T28" fmla="*/ 0 w 297"/>
                <a:gd name="T29" fmla="*/ 84 h 84"/>
                <a:gd name="T30" fmla="*/ 0 w 297"/>
                <a:gd name="T31" fmla="*/ 84 h 84"/>
                <a:gd name="T32" fmla="*/ 5 w 297"/>
                <a:gd name="T33" fmla="*/ 80 h 84"/>
                <a:gd name="T34" fmla="*/ 5 w 297"/>
                <a:gd name="T35" fmla="*/ 80 h 84"/>
                <a:gd name="T36" fmla="*/ 24 w 297"/>
                <a:gd name="T37" fmla="*/ 69 h 84"/>
                <a:gd name="T38" fmla="*/ 24 w 297"/>
                <a:gd name="T39" fmla="*/ 69 h 84"/>
                <a:gd name="T40" fmla="*/ 53 w 297"/>
                <a:gd name="T41" fmla="*/ 52 h 84"/>
                <a:gd name="T42" fmla="*/ 91 w 297"/>
                <a:gd name="T43" fmla="*/ 35 h 84"/>
                <a:gd name="T44" fmla="*/ 91 w 297"/>
                <a:gd name="T45" fmla="*/ 35 h 84"/>
                <a:gd name="T46" fmla="*/ 112 w 297"/>
                <a:gd name="T47" fmla="*/ 25 h 84"/>
                <a:gd name="T48" fmla="*/ 137 w 297"/>
                <a:gd name="T49" fmla="*/ 17 h 84"/>
                <a:gd name="T50" fmla="*/ 161 w 297"/>
                <a:gd name="T51" fmla="*/ 10 h 84"/>
                <a:gd name="T52" fmla="*/ 186 w 297"/>
                <a:gd name="T53" fmla="*/ 6 h 84"/>
                <a:gd name="T54" fmla="*/ 186 w 297"/>
                <a:gd name="T55" fmla="*/ 6 h 84"/>
                <a:gd name="T56" fmla="*/ 215 w 297"/>
                <a:gd name="T57" fmla="*/ 2 h 84"/>
                <a:gd name="T58" fmla="*/ 241 w 297"/>
                <a:gd name="T59" fmla="*/ 0 h 84"/>
                <a:gd name="T60" fmla="*/ 268 w 297"/>
                <a:gd name="T61" fmla="*/ 0 h 84"/>
                <a:gd name="T62" fmla="*/ 297 w 297"/>
                <a:gd name="T63" fmla="*/ 4 h 84"/>
                <a:gd name="T64" fmla="*/ 297 w 297"/>
                <a:gd name="T6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7" h="84">
                  <a:moveTo>
                    <a:pt x="297" y="4"/>
                  </a:moveTo>
                  <a:lnTo>
                    <a:pt x="297" y="4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43" y="29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163" y="59"/>
                  </a:lnTo>
                  <a:lnTo>
                    <a:pt x="141" y="67"/>
                  </a:lnTo>
                  <a:lnTo>
                    <a:pt x="116" y="73"/>
                  </a:lnTo>
                  <a:lnTo>
                    <a:pt x="116" y="73"/>
                  </a:lnTo>
                  <a:lnTo>
                    <a:pt x="89" y="78"/>
                  </a:lnTo>
                  <a:lnTo>
                    <a:pt x="61" y="82"/>
                  </a:lnTo>
                  <a:lnTo>
                    <a:pt x="3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53" y="52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12" y="25"/>
                  </a:lnTo>
                  <a:lnTo>
                    <a:pt x="137" y="17"/>
                  </a:lnTo>
                  <a:lnTo>
                    <a:pt x="161" y="10"/>
                  </a:lnTo>
                  <a:lnTo>
                    <a:pt x="186" y="6"/>
                  </a:lnTo>
                  <a:lnTo>
                    <a:pt x="186" y="6"/>
                  </a:lnTo>
                  <a:lnTo>
                    <a:pt x="215" y="2"/>
                  </a:lnTo>
                  <a:lnTo>
                    <a:pt x="241" y="0"/>
                  </a:lnTo>
                  <a:lnTo>
                    <a:pt x="268" y="0"/>
                  </a:lnTo>
                  <a:lnTo>
                    <a:pt x="297" y="4"/>
                  </a:lnTo>
                  <a:lnTo>
                    <a:pt x="297" y="4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101">
              <a:extLst>
                <a:ext uri="{FF2B5EF4-FFF2-40B4-BE49-F238E27FC236}">
                  <a16:creationId xmlns:a16="http://schemas.microsoft.com/office/drawing/2014/main" id="{F827EDE1-7B31-C166-C3ED-8BE67BA5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587375"/>
              <a:ext cx="423863" cy="74613"/>
            </a:xfrm>
            <a:custGeom>
              <a:avLst/>
              <a:gdLst>
                <a:gd name="T0" fmla="*/ 267 w 267"/>
                <a:gd name="T1" fmla="*/ 28 h 47"/>
                <a:gd name="T2" fmla="*/ 267 w 267"/>
                <a:gd name="T3" fmla="*/ 28 h 47"/>
                <a:gd name="T4" fmla="*/ 244 w 267"/>
                <a:gd name="T5" fmla="*/ 36 h 47"/>
                <a:gd name="T6" fmla="*/ 217 w 267"/>
                <a:gd name="T7" fmla="*/ 41 h 47"/>
                <a:gd name="T8" fmla="*/ 183 w 267"/>
                <a:gd name="T9" fmla="*/ 45 h 47"/>
                <a:gd name="T10" fmla="*/ 183 w 267"/>
                <a:gd name="T11" fmla="*/ 45 h 47"/>
                <a:gd name="T12" fmla="*/ 164 w 267"/>
                <a:gd name="T13" fmla="*/ 47 h 47"/>
                <a:gd name="T14" fmla="*/ 143 w 267"/>
                <a:gd name="T15" fmla="*/ 47 h 47"/>
                <a:gd name="T16" fmla="*/ 120 w 267"/>
                <a:gd name="T17" fmla="*/ 47 h 47"/>
                <a:gd name="T18" fmla="*/ 97 w 267"/>
                <a:gd name="T19" fmla="*/ 43 h 47"/>
                <a:gd name="T20" fmla="*/ 75 w 267"/>
                <a:gd name="T21" fmla="*/ 40 h 47"/>
                <a:gd name="T22" fmla="*/ 50 w 267"/>
                <a:gd name="T23" fmla="*/ 34 h 47"/>
                <a:gd name="T24" fmla="*/ 25 w 267"/>
                <a:gd name="T25" fmla="*/ 24 h 47"/>
                <a:gd name="T26" fmla="*/ 0 w 267"/>
                <a:gd name="T27" fmla="*/ 13 h 47"/>
                <a:gd name="T28" fmla="*/ 0 w 267"/>
                <a:gd name="T29" fmla="*/ 13 h 47"/>
                <a:gd name="T30" fmla="*/ 25 w 267"/>
                <a:gd name="T31" fmla="*/ 7 h 47"/>
                <a:gd name="T32" fmla="*/ 54 w 267"/>
                <a:gd name="T33" fmla="*/ 3 h 47"/>
                <a:gd name="T34" fmla="*/ 90 w 267"/>
                <a:gd name="T35" fmla="*/ 0 h 47"/>
                <a:gd name="T36" fmla="*/ 90 w 267"/>
                <a:gd name="T37" fmla="*/ 0 h 47"/>
                <a:gd name="T38" fmla="*/ 132 w 267"/>
                <a:gd name="T39" fmla="*/ 0 h 47"/>
                <a:gd name="T40" fmla="*/ 153 w 267"/>
                <a:gd name="T41" fmla="*/ 0 h 47"/>
                <a:gd name="T42" fmla="*/ 175 w 267"/>
                <a:gd name="T43" fmla="*/ 3 h 47"/>
                <a:gd name="T44" fmla="*/ 200 w 267"/>
                <a:gd name="T45" fmla="*/ 7 h 47"/>
                <a:gd name="T46" fmla="*/ 223 w 267"/>
                <a:gd name="T47" fmla="*/ 11 h 47"/>
                <a:gd name="T48" fmla="*/ 246 w 267"/>
                <a:gd name="T49" fmla="*/ 19 h 47"/>
                <a:gd name="T50" fmla="*/ 267 w 267"/>
                <a:gd name="T51" fmla="*/ 28 h 47"/>
                <a:gd name="T52" fmla="*/ 267 w 267"/>
                <a:gd name="T5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7" h="47">
                  <a:moveTo>
                    <a:pt x="267" y="28"/>
                  </a:moveTo>
                  <a:lnTo>
                    <a:pt x="267" y="28"/>
                  </a:lnTo>
                  <a:lnTo>
                    <a:pt x="244" y="36"/>
                  </a:lnTo>
                  <a:lnTo>
                    <a:pt x="217" y="41"/>
                  </a:lnTo>
                  <a:lnTo>
                    <a:pt x="183" y="45"/>
                  </a:lnTo>
                  <a:lnTo>
                    <a:pt x="183" y="45"/>
                  </a:lnTo>
                  <a:lnTo>
                    <a:pt x="164" y="47"/>
                  </a:lnTo>
                  <a:lnTo>
                    <a:pt x="143" y="47"/>
                  </a:lnTo>
                  <a:lnTo>
                    <a:pt x="120" y="47"/>
                  </a:lnTo>
                  <a:lnTo>
                    <a:pt x="97" y="43"/>
                  </a:lnTo>
                  <a:lnTo>
                    <a:pt x="75" y="40"/>
                  </a:lnTo>
                  <a:lnTo>
                    <a:pt x="50" y="34"/>
                  </a:lnTo>
                  <a:lnTo>
                    <a:pt x="25" y="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5" y="7"/>
                  </a:lnTo>
                  <a:lnTo>
                    <a:pt x="54" y="3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132" y="0"/>
                  </a:lnTo>
                  <a:lnTo>
                    <a:pt x="153" y="0"/>
                  </a:lnTo>
                  <a:lnTo>
                    <a:pt x="175" y="3"/>
                  </a:lnTo>
                  <a:lnTo>
                    <a:pt x="200" y="7"/>
                  </a:lnTo>
                  <a:lnTo>
                    <a:pt x="223" y="11"/>
                  </a:lnTo>
                  <a:lnTo>
                    <a:pt x="246" y="19"/>
                  </a:lnTo>
                  <a:lnTo>
                    <a:pt x="267" y="28"/>
                  </a:lnTo>
                  <a:lnTo>
                    <a:pt x="267" y="28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2">
              <a:extLst>
                <a:ext uri="{FF2B5EF4-FFF2-40B4-BE49-F238E27FC236}">
                  <a16:creationId xmlns:a16="http://schemas.microsoft.com/office/drawing/2014/main" id="{A22E6027-4B9C-C3D2-14FC-BE9A0216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6" y="260350"/>
              <a:ext cx="463550" cy="133350"/>
            </a:xfrm>
            <a:custGeom>
              <a:avLst/>
              <a:gdLst>
                <a:gd name="T0" fmla="*/ 292 w 292"/>
                <a:gd name="T1" fmla="*/ 82 h 84"/>
                <a:gd name="T2" fmla="*/ 292 w 292"/>
                <a:gd name="T3" fmla="*/ 82 h 84"/>
                <a:gd name="T4" fmla="*/ 265 w 292"/>
                <a:gd name="T5" fmla="*/ 84 h 84"/>
                <a:gd name="T6" fmla="*/ 265 w 292"/>
                <a:gd name="T7" fmla="*/ 84 h 84"/>
                <a:gd name="T8" fmla="*/ 235 w 292"/>
                <a:gd name="T9" fmla="*/ 82 h 84"/>
                <a:gd name="T10" fmla="*/ 195 w 292"/>
                <a:gd name="T11" fmla="*/ 78 h 84"/>
                <a:gd name="T12" fmla="*/ 195 w 292"/>
                <a:gd name="T13" fmla="*/ 78 h 84"/>
                <a:gd name="T14" fmla="*/ 174 w 292"/>
                <a:gd name="T15" fmla="*/ 74 h 84"/>
                <a:gd name="T16" fmla="*/ 151 w 292"/>
                <a:gd name="T17" fmla="*/ 70 h 84"/>
                <a:gd name="T18" fmla="*/ 126 w 292"/>
                <a:gd name="T19" fmla="*/ 63 h 84"/>
                <a:gd name="T20" fmla="*/ 101 w 292"/>
                <a:gd name="T21" fmla="*/ 55 h 84"/>
                <a:gd name="T22" fmla="*/ 77 w 292"/>
                <a:gd name="T23" fmla="*/ 44 h 84"/>
                <a:gd name="T24" fmla="*/ 50 w 292"/>
                <a:gd name="T25" fmla="*/ 32 h 84"/>
                <a:gd name="T26" fmla="*/ 25 w 292"/>
                <a:gd name="T27" fmla="*/ 17 h 84"/>
                <a:gd name="T28" fmla="*/ 0 w 292"/>
                <a:gd name="T29" fmla="*/ 0 h 84"/>
                <a:gd name="T30" fmla="*/ 0 w 292"/>
                <a:gd name="T31" fmla="*/ 0 h 84"/>
                <a:gd name="T32" fmla="*/ 29 w 292"/>
                <a:gd name="T33" fmla="*/ 0 h 84"/>
                <a:gd name="T34" fmla="*/ 61 w 292"/>
                <a:gd name="T35" fmla="*/ 4 h 84"/>
                <a:gd name="T36" fmla="*/ 101 w 292"/>
                <a:gd name="T37" fmla="*/ 9 h 84"/>
                <a:gd name="T38" fmla="*/ 101 w 292"/>
                <a:gd name="T39" fmla="*/ 9 h 84"/>
                <a:gd name="T40" fmla="*/ 147 w 292"/>
                <a:gd name="T41" fmla="*/ 19 h 84"/>
                <a:gd name="T42" fmla="*/ 172 w 292"/>
                <a:gd name="T43" fmla="*/ 26 h 84"/>
                <a:gd name="T44" fmla="*/ 197 w 292"/>
                <a:gd name="T45" fmla="*/ 34 h 84"/>
                <a:gd name="T46" fmla="*/ 221 w 292"/>
                <a:gd name="T47" fmla="*/ 44 h 84"/>
                <a:gd name="T48" fmla="*/ 246 w 292"/>
                <a:gd name="T49" fmla="*/ 55 h 84"/>
                <a:gd name="T50" fmla="*/ 271 w 292"/>
                <a:gd name="T51" fmla="*/ 66 h 84"/>
                <a:gd name="T52" fmla="*/ 292 w 292"/>
                <a:gd name="T53" fmla="*/ 82 h 84"/>
                <a:gd name="T54" fmla="*/ 292 w 292"/>
                <a:gd name="T55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2" h="84">
                  <a:moveTo>
                    <a:pt x="292" y="82"/>
                  </a:moveTo>
                  <a:lnTo>
                    <a:pt x="292" y="82"/>
                  </a:lnTo>
                  <a:lnTo>
                    <a:pt x="265" y="84"/>
                  </a:lnTo>
                  <a:lnTo>
                    <a:pt x="265" y="84"/>
                  </a:lnTo>
                  <a:lnTo>
                    <a:pt x="235" y="82"/>
                  </a:lnTo>
                  <a:lnTo>
                    <a:pt x="195" y="78"/>
                  </a:lnTo>
                  <a:lnTo>
                    <a:pt x="195" y="78"/>
                  </a:lnTo>
                  <a:lnTo>
                    <a:pt x="174" y="74"/>
                  </a:lnTo>
                  <a:lnTo>
                    <a:pt x="151" y="70"/>
                  </a:lnTo>
                  <a:lnTo>
                    <a:pt x="126" y="63"/>
                  </a:lnTo>
                  <a:lnTo>
                    <a:pt x="101" y="55"/>
                  </a:lnTo>
                  <a:lnTo>
                    <a:pt x="77" y="44"/>
                  </a:lnTo>
                  <a:lnTo>
                    <a:pt x="50" y="32"/>
                  </a:lnTo>
                  <a:lnTo>
                    <a:pt x="25" y="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6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147" y="19"/>
                  </a:lnTo>
                  <a:lnTo>
                    <a:pt x="172" y="26"/>
                  </a:lnTo>
                  <a:lnTo>
                    <a:pt x="197" y="34"/>
                  </a:lnTo>
                  <a:lnTo>
                    <a:pt x="221" y="44"/>
                  </a:lnTo>
                  <a:lnTo>
                    <a:pt x="246" y="55"/>
                  </a:lnTo>
                  <a:lnTo>
                    <a:pt x="271" y="66"/>
                  </a:lnTo>
                  <a:lnTo>
                    <a:pt x="292" y="82"/>
                  </a:lnTo>
                  <a:lnTo>
                    <a:pt x="292" y="82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03">
              <a:extLst>
                <a:ext uri="{FF2B5EF4-FFF2-40B4-BE49-F238E27FC236}">
                  <a16:creationId xmlns:a16="http://schemas.microsoft.com/office/drawing/2014/main" id="{DD0C15FB-D079-7240-5BD9-0A9000872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47650"/>
              <a:ext cx="338138" cy="287338"/>
            </a:xfrm>
            <a:custGeom>
              <a:avLst/>
              <a:gdLst>
                <a:gd name="T0" fmla="*/ 213 w 213"/>
                <a:gd name="T1" fmla="*/ 181 h 181"/>
                <a:gd name="T2" fmla="*/ 213 w 213"/>
                <a:gd name="T3" fmla="*/ 181 h 181"/>
                <a:gd name="T4" fmla="*/ 206 w 213"/>
                <a:gd name="T5" fmla="*/ 179 h 181"/>
                <a:gd name="T6" fmla="*/ 189 w 213"/>
                <a:gd name="T7" fmla="*/ 175 h 181"/>
                <a:gd name="T8" fmla="*/ 160 w 213"/>
                <a:gd name="T9" fmla="*/ 164 h 181"/>
                <a:gd name="T10" fmla="*/ 128 w 213"/>
                <a:gd name="T11" fmla="*/ 147 h 181"/>
                <a:gd name="T12" fmla="*/ 128 w 213"/>
                <a:gd name="T13" fmla="*/ 147 h 181"/>
                <a:gd name="T14" fmla="*/ 111 w 213"/>
                <a:gd name="T15" fmla="*/ 135 h 181"/>
                <a:gd name="T16" fmla="*/ 94 w 213"/>
                <a:gd name="T17" fmla="*/ 124 h 181"/>
                <a:gd name="T18" fmla="*/ 74 w 213"/>
                <a:gd name="T19" fmla="*/ 109 h 181"/>
                <a:gd name="T20" fmla="*/ 57 w 213"/>
                <a:gd name="T21" fmla="*/ 92 h 181"/>
                <a:gd name="T22" fmla="*/ 40 w 213"/>
                <a:gd name="T23" fmla="*/ 73 h 181"/>
                <a:gd name="T24" fmla="*/ 25 w 213"/>
                <a:gd name="T25" fmla="*/ 50 h 181"/>
                <a:gd name="T26" fmla="*/ 12 w 213"/>
                <a:gd name="T27" fmla="*/ 27 h 181"/>
                <a:gd name="T28" fmla="*/ 0 w 213"/>
                <a:gd name="T29" fmla="*/ 0 h 181"/>
                <a:gd name="T30" fmla="*/ 0 w 213"/>
                <a:gd name="T31" fmla="*/ 0 h 181"/>
                <a:gd name="T32" fmla="*/ 23 w 213"/>
                <a:gd name="T33" fmla="*/ 14 h 181"/>
                <a:gd name="T34" fmla="*/ 48 w 213"/>
                <a:gd name="T35" fmla="*/ 29 h 181"/>
                <a:gd name="T36" fmla="*/ 78 w 213"/>
                <a:gd name="T37" fmla="*/ 52 h 181"/>
                <a:gd name="T38" fmla="*/ 78 w 213"/>
                <a:gd name="T39" fmla="*/ 52 h 181"/>
                <a:gd name="T40" fmla="*/ 113 w 213"/>
                <a:gd name="T41" fmla="*/ 76 h 181"/>
                <a:gd name="T42" fmla="*/ 149 w 213"/>
                <a:gd name="T43" fmla="*/ 107 h 181"/>
                <a:gd name="T44" fmla="*/ 166 w 213"/>
                <a:gd name="T45" fmla="*/ 124 h 181"/>
                <a:gd name="T46" fmla="*/ 183 w 213"/>
                <a:gd name="T47" fmla="*/ 143 h 181"/>
                <a:gd name="T48" fmla="*/ 198 w 213"/>
                <a:gd name="T49" fmla="*/ 162 h 181"/>
                <a:gd name="T50" fmla="*/ 213 w 213"/>
                <a:gd name="T51" fmla="*/ 181 h 181"/>
                <a:gd name="T52" fmla="*/ 213 w 213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81">
                  <a:moveTo>
                    <a:pt x="213" y="181"/>
                  </a:moveTo>
                  <a:lnTo>
                    <a:pt x="213" y="181"/>
                  </a:lnTo>
                  <a:lnTo>
                    <a:pt x="206" y="179"/>
                  </a:lnTo>
                  <a:lnTo>
                    <a:pt x="189" y="175"/>
                  </a:lnTo>
                  <a:lnTo>
                    <a:pt x="160" y="164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11" y="135"/>
                  </a:lnTo>
                  <a:lnTo>
                    <a:pt x="94" y="124"/>
                  </a:lnTo>
                  <a:lnTo>
                    <a:pt x="74" y="109"/>
                  </a:lnTo>
                  <a:lnTo>
                    <a:pt x="57" y="92"/>
                  </a:lnTo>
                  <a:lnTo>
                    <a:pt x="40" y="73"/>
                  </a:lnTo>
                  <a:lnTo>
                    <a:pt x="25" y="50"/>
                  </a:lnTo>
                  <a:lnTo>
                    <a:pt x="12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48" y="2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113" y="76"/>
                  </a:lnTo>
                  <a:lnTo>
                    <a:pt x="149" y="107"/>
                  </a:lnTo>
                  <a:lnTo>
                    <a:pt x="166" y="124"/>
                  </a:lnTo>
                  <a:lnTo>
                    <a:pt x="183" y="143"/>
                  </a:lnTo>
                  <a:lnTo>
                    <a:pt x="198" y="162"/>
                  </a:lnTo>
                  <a:lnTo>
                    <a:pt x="213" y="181"/>
                  </a:lnTo>
                  <a:lnTo>
                    <a:pt x="213" y="181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04">
              <a:extLst>
                <a:ext uri="{FF2B5EF4-FFF2-40B4-BE49-F238E27FC236}">
                  <a16:creationId xmlns:a16="http://schemas.microsoft.com/office/drawing/2014/main" id="{A0F5D376-C185-4110-6109-D39A66A64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1768475"/>
              <a:ext cx="98425" cy="212725"/>
            </a:xfrm>
            <a:custGeom>
              <a:avLst/>
              <a:gdLst>
                <a:gd name="T0" fmla="*/ 59 w 62"/>
                <a:gd name="T1" fmla="*/ 0 h 134"/>
                <a:gd name="T2" fmla="*/ 59 w 62"/>
                <a:gd name="T3" fmla="*/ 0 h 134"/>
                <a:gd name="T4" fmla="*/ 61 w 62"/>
                <a:gd name="T5" fmla="*/ 16 h 134"/>
                <a:gd name="T6" fmla="*/ 62 w 62"/>
                <a:gd name="T7" fmla="*/ 31 h 134"/>
                <a:gd name="T8" fmla="*/ 62 w 62"/>
                <a:gd name="T9" fmla="*/ 50 h 134"/>
                <a:gd name="T10" fmla="*/ 62 w 62"/>
                <a:gd name="T11" fmla="*/ 50 h 134"/>
                <a:gd name="T12" fmla="*/ 61 w 62"/>
                <a:gd name="T13" fmla="*/ 61 h 134"/>
                <a:gd name="T14" fmla="*/ 57 w 62"/>
                <a:gd name="T15" fmla="*/ 71 h 134"/>
                <a:gd name="T16" fmla="*/ 53 w 62"/>
                <a:gd name="T17" fmla="*/ 82 h 134"/>
                <a:gd name="T18" fmla="*/ 45 w 62"/>
                <a:gd name="T19" fmla="*/ 94 h 134"/>
                <a:gd name="T20" fmla="*/ 38 w 62"/>
                <a:gd name="T21" fmla="*/ 103 h 134"/>
                <a:gd name="T22" fmla="*/ 28 w 62"/>
                <a:gd name="T23" fmla="*/ 115 h 134"/>
                <a:gd name="T24" fmla="*/ 15 w 62"/>
                <a:gd name="T25" fmla="*/ 124 h 134"/>
                <a:gd name="T26" fmla="*/ 0 w 62"/>
                <a:gd name="T27" fmla="*/ 134 h 134"/>
                <a:gd name="T28" fmla="*/ 0 w 62"/>
                <a:gd name="T29" fmla="*/ 134 h 134"/>
                <a:gd name="T30" fmla="*/ 0 w 62"/>
                <a:gd name="T31" fmla="*/ 118 h 134"/>
                <a:gd name="T32" fmla="*/ 0 w 62"/>
                <a:gd name="T33" fmla="*/ 103 h 134"/>
                <a:gd name="T34" fmla="*/ 3 w 62"/>
                <a:gd name="T35" fmla="*/ 82 h 134"/>
                <a:gd name="T36" fmla="*/ 3 w 62"/>
                <a:gd name="T37" fmla="*/ 82 h 134"/>
                <a:gd name="T38" fmla="*/ 9 w 62"/>
                <a:gd name="T39" fmla="*/ 61 h 134"/>
                <a:gd name="T40" fmla="*/ 15 w 62"/>
                <a:gd name="T41" fmla="*/ 50 h 134"/>
                <a:gd name="T42" fmla="*/ 21 w 62"/>
                <a:gd name="T43" fmla="*/ 38 h 134"/>
                <a:gd name="T44" fmla="*/ 28 w 62"/>
                <a:gd name="T45" fmla="*/ 27 h 134"/>
                <a:gd name="T46" fmla="*/ 36 w 62"/>
                <a:gd name="T47" fmla="*/ 17 h 134"/>
                <a:gd name="T48" fmla="*/ 47 w 62"/>
                <a:gd name="T49" fmla="*/ 8 h 134"/>
                <a:gd name="T50" fmla="*/ 59 w 62"/>
                <a:gd name="T51" fmla="*/ 0 h 134"/>
                <a:gd name="T52" fmla="*/ 59 w 62"/>
                <a:gd name="T5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2" h="134">
                  <a:moveTo>
                    <a:pt x="59" y="0"/>
                  </a:moveTo>
                  <a:lnTo>
                    <a:pt x="59" y="0"/>
                  </a:lnTo>
                  <a:lnTo>
                    <a:pt x="61" y="16"/>
                  </a:lnTo>
                  <a:lnTo>
                    <a:pt x="62" y="31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61" y="61"/>
                  </a:lnTo>
                  <a:lnTo>
                    <a:pt x="57" y="71"/>
                  </a:lnTo>
                  <a:lnTo>
                    <a:pt x="53" y="82"/>
                  </a:lnTo>
                  <a:lnTo>
                    <a:pt x="45" y="94"/>
                  </a:lnTo>
                  <a:lnTo>
                    <a:pt x="38" y="103"/>
                  </a:lnTo>
                  <a:lnTo>
                    <a:pt x="28" y="115"/>
                  </a:lnTo>
                  <a:lnTo>
                    <a:pt x="15" y="12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18"/>
                  </a:lnTo>
                  <a:lnTo>
                    <a:pt x="0" y="103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9" y="61"/>
                  </a:lnTo>
                  <a:lnTo>
                    <a:pt x="15" y="50"/>
                  </a:lnTo>
                  <a:lnTo>
                    <a:pt x="21" y="38"/>
                  </a:lnTo>
                  <a:lnTo>
                    <a:pt x="28" y="27"/>
                  </a:lnTo>
                  <a:lnTo>
                    <a:pt x="36" y="17"/>
                  </a:lnTo>
                  <a:lnTo>
                    <a:pt x="47" y="8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05">
              <a:extLst>
                <a:ext uri="{FF2B5EF4-FFF2-40B4-BE49-F238E27FC236}">
                  <a16:creationId xmlns:a16="http://schemas.microsoft.com/office/drawing/2014/main" id="{9750C9BB-A53C-B975-3ADD-AC4F8E79C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4816475"/>
              <a:ext cx="284163" cy="182563"/>
            </a:xfrm>
            <a:custGeom>
              <a:avLst/>
              <a:gdLst>
                <a:gd name="T0" fmla="*/ 179 w 179"/>
                <a:gd name="T1" fmla="*/ 0 h 115"/>
                <a:gd name="T2" fmla="*/ 179 w 179"/>
                <a:gd name="T3" fmla="*/ 0 h 115"/>
                <a:gd name="T4" fmla="*/ 167 w 179"/>
                <a:gd name="T5" fmla="*/ 19 h 115"/>
                <a:gd name="T6" fmla="*/ 156 w 179"/>
                <a:gd name="T7" fmla="*/ 36 h 115"/>
                <a:gd name="T8" fmla="*/ 137 w 179"/>
                <a:gd name="T9" fmla="*/ 57 h 115"/>
                <a:gd name="T10" fmla="*/ 126 w 179"/>
                <a:gd name="T11" fmla="*/ 69 h 115"/>
                <a:gd name="T12" fmla="*/ 112 w 179"/>
                <a:gd name="T13" fmla="*/ 78 h 115"/>
                <a:gd name="T14" fmla="*/ 97 w 179"/>
                <a:gd name="T15" fmla="*/ 88 h 115"/>
                <a:gd name="T16" fmla="*/ 82 w 179"/>
                <a:gd name="T17" fmla="*/ 97 h 115"/>
                <a:gd name="T18" fmla="*/ 65 w 179"/>
                <a:gd name="T19" fmla="*/ 105 h 115"/>
                <a:gd name="T20" fmla="*/ 44 w 179"/>
                <a:gd name="T21" fmla="*/ 111 h 115"/>
                <a:gd name="T22" fmla="*/ 23 w 179"/>
                <a:gd name="T23" fmla="*/ 115 h 115"/>
                <a:gd name="T24" fmla="*/ 0 w 179"/>
                <a:gd name="T25" fmla="*/ 115 h 115"/>
                <a:gd name="T26" fmla="*/ 0 w 179"/>
                <a:gd name="T27" fmla="*/ 115 h 115"/>
                <a:gd name="T28" fmla="*/ 13 w 179"/>
                <a:gd name="T29" fmla="*/ 99 h 115"/>
                <a:gd name="T30" fmla="*/ 29 w 179"/>
                <a:gd name="T31" fmla="*/ 84 h 115"/>
                <a:gd name="T32" fmla="*/ 49 w 179"/>
                <a:gd name="T33" fmla="*/ 65 h 115"/>
                <a:gd name="T34" fmla="*/ 76 w 179"/>
                <a:gd name="T35" fmla="*/ 44 h 115"/>
                <a:gd name="T36" fmla="*/ 107 w 179"/>
                <a:gd name="T37" fmla="*/ 27 h 115"/>
                <a:gd name="T38" fmla="*/ 124 w 179"/>
                <a:gd name="T39" fmla="*/ 17 h 115"/>
                <a:gd name="T40" fmla="*/ 141 w 179"/>
                <a:gd name="T41" fmla="*/ 12 h 115"/>
                <a:gd name="T42" fmla="*/ 160 w 179"/>
                <a:gd name="T43" fmla="*/ 6 h 115"/>
                <a:gd name="T44" fmla="*/ 179 w 179"/>
                <a:gd name="T45" fmla="*/ 0 h 115"/>
                <a:gd name="T46" fmla="*/ 179 w 179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9" h="115">
                  <a:moveTo>
                    <a:pt x="179" y="0"/>
                  </a:moveTo>
                  <a:lnTo>
                    <a:pt x="179" y="0"/>
                  </a:lnTo>
                  <a:lnTo>
                    <a:pt x="167" y="19"/>
                  </a:lnTo>
                  <a:lnTo>
                    <a:pt x="156" y="36"/>
                  </a:lnTo>
                  <a:lnTo>
                    <a:pt x="137" y="57"/>
                  </a:lnTo>
                  <a:lnTo>
                    <a:pt x="126" y="69"/>
                  </a:lnTo>
                  <a:lnTo>
                    <a:pt x="112" y="78"/>
                  </a:lnTo>
                  <a:lnTo>
                    <a:pt x="97" y="88"/>
                  </a:lnTo>
                  <a:lnTo>
                    <a:pt x="82" y="97"/>
                  </a:lnTo>
                  <a:lnTo>
                    <a:pt x="65" y="105"/>
                  </a:lnTo>
                  <a:lnTo>
                    <a:pt x="44" y="111"/>
                  </a:lnTo>
                  <a:lnTo>
                    <a:pt x="23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13" y="99"/>
                  </a:lnTo>
                  <a:lnTo>
                    <a:pt x="29" y="84"/>
                  </a:lnTo>
                  <a:lnTo>
                    <a:pt x="49" y="65"/>
                  </a:lnTo>
                  <a:lnTo>
                    <a:pt x="76" y="44"/>
                  </a:lnTo>
                  <a:lnTo>
                    <a:pt x="107" y="27"/>
                  </a:lnTo>
                  <a:lnTo>
                    <a:pt x="124" y="17"/>
                  </a:lnTo>
                  <a:lnTo>
                    <a:pt x="141" y="12"/>
                  </a:lnTo>
                  <a:lnTo>
                    <a:pt x="160" y="6"/>
                  </a:lnTo>
                  <a:lnTo>
                    <a:pt x="179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06">
              <a:extLst>
                <a:ext uri="{FF2B5EF4-FFF2-40B4-BE49-F238E27FC236}">
                  <a16:creationId xmlns:a16="http://schemas.microsoft.com/office/drawing/2014/main" id="{4E2AD5A3-A223-07EF-6C95-AF391899D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5227638"/>
              <a:ext cx="268288" cy="280988"/>
            </a:xfrm>
            <a:custGeom>
              <a:avLst/>
              <a:gdLst>
                <a:gd name="T0" fmla="*/ 169 w 169"/>
                <a:gd name="T1" fmla="*/ 0 h 177"/>
                <a:gd name="T2" fmla="*/ 169 w 169"/>
                <a:gd name="T3" fmla="*/ 0 h 177"/>
                <a:gd name="T4" fmla="*/ 158 w 169"/>
                <a:gd name="T5" fmla="*/ 21 h 177"/>
                <a:gd name="T6" fmla="*/ 158 w 169"/>
                <a:gd name="T7" fmla="*/ 21 h 177"/>
                <a:gd name="T8" fmla="*/ 147 w 169"/>
                <a:gd name="T9" fmla="*/ 44 h 177"/>
                <a:gd name="T10" fmla="*/ 130 w 169"/>
                <a:gd name="T11" fmla="*/ 69 h 177"/>
                <a:gd name="T12" fmla="*/ 130 w 169"/>
                <a:gd name="T13" fmla="*/ 69 h 177"/>
                <a:gd name="T14" fmla="*/ 107 w 169"/>
                <a:gd name="T15" fmla="*/ 97 h 177"/>
                <a:gd name="T16" fmla="*/ 93 w 169"/>
                <a:gd name="T17" fmla="*/ 111 h 177"/>
                <a:gd name="T18" fmla="*/ 78 w 169"/>
                <a:gd name="T19" fmla="*/ 126 h 177"/>
                <a:gd name="T20" fmla="*/ 78 w 169"/>
                <a:gd name="T21" fmla="*/ 126 h 177"/>
                <a:gd name="T22" fmla="*/ 61 w 169"/>
                <a:gd name="T23" fmla="*/ 139 h 177"/>
                <a:gd name="T24" fmla="*/ 42 w 169"/>
                <a:gd name="T25" fmla="*/ 153 h 177"/>
                <a:gd name="T26" fmla="*/ 23 w 169"/>
                <a:gd name="T27" fmla="*/ 164 h 177"/>
                <a:gd name="T28" fmla="*/ 0 w 169"/>
                <a:gd name="T29" fmla="*/ 177 h 177"/>
                <a:gd name="T30" fmla="*/ 0 w 169"/>
                <a:gd name="T31" fmla="*/ 177 h 177"/>
                <a:gd name="T32" fmla="*/ 8 w 169"/>
                <a:gd name="T33" fmla="*/ 155 h 177"/>
                <a:gd name="T34" fmla="*/ 8 w 169"/>
                <a:gd name="T35" fmla="*/ 155 h 177"/>
                <a:gd name="T36" fmla="*/ 21 w 169"/>
                <a:gd name="T37" fmla="*/ 132 h 177"/>
                <a:gd name="T38" fmla="*/ 38 w 169"/>
                <a:gd name="T39" fmla="*/ 103 h 177"/>
                <a:gd name="T40" fmla="*/ 38 w 169"/>
                <a:gd name="T41" fmla="*/ 103 h 177"/>
                <a:gd name="T42" fmla="*/ 50 w 169"/>
                <a:gd name="T43" fmla="*/ 88 h 177"/>
                <a:gd name="T44" fmla="*/ 63 w 169"/>
                <a:gd name="T45" fmla="*/ 73 h 177"/>
                <a:gd name="T46" fmla="*/ 76 w 169"/>
                <a:gd name="T47" fmla="*/ 57 h 177"/>
                <a:gd name="T48" fmla="*/ 93 w 169"/>
                <a:gd name="T49" fmla="*/ 44 h 177"/>
                <a:gd name="T50" fmla="*/ 110 w 169"/>
                <a:gd name="T51" fmla="*/ 31 h 177"/>
                <a:gd name="T52" fmla="*/ 128 w 169"/>
                <a:gd name="T53" fmla="*/ 19 h 177"/>
                <a:gd name="T54" fmla="*/ 149 w 169"/>
                <a:gd name="T55" fmla="*/ 10 h 177"/>
                <a:gd name="T56" fmla="*/ 169 w 169"/>
                <a:gd name="T57" fmla="*/ 0 h 177"/>
                <a:gd name="T58" fmla="*/ 169 w 169"/>
                <a:gd name="T5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77">
                  <a:moveTo>
                    <a:pt x="169" y="0"/>
                  </a:moveTo>
                  <a:lnTo>
                    <a:pt x="169" y="0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47" y="44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07" y="97"/>
                  </a:lnTo>
                  <a:lnTo>
                    <a:pt x="93" y="111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61" y="139"/>
                  </a:lnTo>
                  <a:lnTo>
                    <a:pt x="42" y="153"/>
                  </a:lnTo>
                  <a:lnTo>
                    <a:pt x="23" y="164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21" y="132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50" y="88"/>
                  </a:lnTo>
                  <a:lnTo>
                    <a:pt x="63" y="73"/>
                  </a:lnTo>
                  <a:lnTo>
                    <a:pt x="76" y="57"/>
                  </a:lnTo>
                  <a:lnTo>
                    <a:pt x="93" y="44"/>
                  </a:lnTo>
                  <a:lnTo>
                    <a:pt x="110" y="31"/>
                  </a:lnTo>
                  <a:lnTo>
                    <a:pt x="128" y="19"/>
                  </a:lnTo>
                  <a:lnTo>
                    <a:pt x="149" y="1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07">
              <a:extLst>
                <a:ext uri="{FF2B5EF4-FFF2-40B4-BE49-F238E27FC236}">
                  <a16:creationId xmlns:a16="http://schemas.microsoft.com/office/drawing/2014/main" id="{71EEBF03-BCFF-9B8C-6D6A-096075FF4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38" y="5664200"/>
              <a:ext cx="174625" cy="120650"/>
            </a:xfrm>
            <a:custGeom>
              <a:avLst/>
              <a:gdLst>
                <a:gd name="T0" fmla="*/ 110 w 110"/>
                <a:gd name="T1" fmla="*/ 0 h 76"/>
                <a:gd name="T2" fmla="*/ 110 w 110"/>
                <a:gd name="T3" fmla="*/ 0 h 76"/>
                <a:gd name="T4" fmla="*/ 104 w 110"/>
                <a:gd name="T5" fmla="*/ 13 h 76"/>
                <a:gd name="T6" fmla="*/ 104 w 110"/>
                <a:gd name="T7" fmla="*/ 13 h 76"/>
                <a:gd name="T8" fmla="*/ 97 w 110"/>
                <a:gd name="T9" fmla="*/ 26 h 76"/>
                <a:gd name="T10" fmla="*/ 87 w 110"/>
                <a:gd name="T11" fmla="*/ 42 h 76"/>
                <a:gd name="T12" fmla="*/ 87 w 110"/>
                <a:gd name="T13" fmla="*/ 42 h 76"/>
                <a:gd name="T14" fmla="*/ 74 w 110"/>
                <a:gd name="T15" fmla="*/ 55 h 76"/>
                <a:gd name="T16" fmla="*/ 66 w 110"/>
                <a:gd name="T17" fmla="*/ 61 h 76"/>
                <a:gd name="T18" fmla="*/ 57 w 110"/>
                <a:gd name="T19" fmla="*/ 66 h 76"/>
                <a:gd name="T20" fmla="*/ 57 w 110"/>
                <a:gd name="T21" fmla="*/ 66 h 76"/>
                <a:gd name="T22" fmla="*/ 45 w 110"/>
                <a:gd name="T23" fmla="*/ 70 h 76"/>
                <a:gd name="T24" fmla="*/ 32 w 110"/>
                <a:gd name="T25" fmla="*/ 72 h 76"/>
                <a:gd name="T26" fmla="*/ 17 w 110"/>
                <a:gd name="T27" fmla="*/ 74 h 76"/>
                <a:gd name="T28" fmla="*/ 0 w 110"/>
                <a:gd name="T29" fmla="*/ 76 h 76"/>
                <a:gd name="T30" fmla="*/ 0 w 110"/>
                <a:gd name="T31" fmla="*/ 76 h 76"/>
                <a:gd name="T32" fmla="*/ 5 w 110"/>
                <a:gd name="T33" fmla="*/ 62 h 76"/>
                <a:gd name="T34" fmla="*/ 5 w 110"/>
                <a:gd name="T35" fmla="*/ 62 h 76"/>
                <a:gd name="T36" fmla="*/ 13 w 110"/>
                <a:gd name="T37" fmla="*/ 49 h 76"/>
                <a:gd name="T38" fmla="*/ 24 w 110"/>
                <a:gd name="T39" fmla="*/ 34 h 76"/>
                <a:gd name="T40" fmla="*/ 24 w 110"/>
                <a:gd name="T41" fmla="*/ 34 h 76"/>
                <a:gd name="T42" fmla="*/ 40 w 110"/>
                <a:gd name="T43" fmla="*/ 21 h 76"/>
                <a:gd name="T44" fmla="*/ 49 w 110"/>
                <a:gd name="T45" fmla="*/ 13 h 76"/>
                <a:gd name="T46" fmla="*/ 59 w 110"/>
                <a:gd name="T47" fmla="*/ 7 h 76"/>
                <a:gd name="T48" fmla="*/ 70 w 110"/>
                <a:gd name="T49" fmla="*/ 3 h 76"/>
                <a:gd name="T50" fmla="*/ 83 w 110"/>
                <a:gd name="T51" fmla="*/ 0 h 76"/>
                <a:gd name="T52" fmla="*/ 97 w 110"/>
                <a:gd name="T53" fmla="*/ 0 h 76"/>
                <a:gd name="T54" fmla="*/ 110 w 110"/>
                <a:gd name="T55" fmla="*/ 0 h 76"/>
                <a:gd name="T56" fmla="*/ 110 w 110"/>
                <a:gd name="T5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76">
                  <a:moveTo>
                    <a:pt x="110" y="0"/>
                  </a:moveTo>
                  <a:lnTo>
                    <a:pt x="110" y="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26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74" y="55"/>
                  </a:lnTo>
                  <a:lnTo>
                    <a:pt x="66" y="61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45" y="70"/>
                  </a:lnTo>
                  <a:lnTo>
                    <a:pt x="32" y="72"/>
                  </a:lnTo>
                  <a:lnTo>
                    <a:pt x="17" y="74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40" y="21"/>
                  </a:lnTo>
                  <a:lnTo>
                    <a:pt x="49" y="13"/>
                  </a:lnTo>
                  <a:lnTo>
                    <a:pt x="59" y="7"/>
                  </a:lnTo>
                  <a:lnTo>
                    <a:pt x="70" y="3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08">
              <a:extLst>
                <a:ext uri="{FF2B5EF4-FFF2-40B4-BE49-F238E27FC236}">
                  <a16:creationId xmlns:a16="http://schemas.microsoft.com/office/drawing/2014/main" id="{CE75124B-A574-46F6-B935-7C34933D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6" y="4518025"/>
              <a:ext cx="320675" cy="168275"/>
            </a:xfrm>
            <a:custGeom>
              <a:avLst/>
              <a:gdLst>
                <a:gd name="T0" fmla="*/ 202 w 202"/>
                <a:gd name="T1" fmla="*/ 0 h 106"/>
                <a:gd name="T2" fmla="*/ 202 w 202"/>
                <a:gd name="T3" fmla="*/ 0 h 106"/>
                <a:gd name="T4" fmla="*/ 200 w 202"/>
                <a:gd name="T5" fmla="*/ 5 h 106"/>
                <a:gd name="T6" fmla="*/ 191 w 202"/>
                <a:gd name="T7" fmla="*/ 17 h 106"/>
                <a:gd name="T8" fmla="*/ 191 w 202"/>
                <a:gd name="T9" fmla="*/ 17 h 106"/>
                <a:gd name="T10" fmla="*/ 175 w 202"/>
                <a:gd name="T11" fmla="*/ 36 h 106"/>
                <a:gd name="T12" fmla="*/ 154 w 202"/>
                <a:gd name="T13" fmla="*/ 57 h 106"/>
                <a:gd name="T14" fmla="*/ 154 w 202"/>
                <a:gd name="T15" fmla="*/ 57 h 106"/>
                <a:gd name="T16" fmla="*/ 141 w 202"/>
                <a:gd name="T17" fmla="*/ 68 h 106"/>
                <a:gd name="T18" fmla="*/ 126 w 202"/>
                <a:gd name="T19" fmla="*/ 78 h 106"/>
                <a:gd name="T20" fmla="*/ 109 w 202"/>
                <a:gd name="T21" fmla="*/ 87 h 106"/>
                <a:gd name="T22" fmla="*/ 90 w 202"/>
                <a:gd name="T23" fmla="*/ 95 h 106"/>
                <a:gd name="T24" fmla="*/ 71 w 202"/>
                <a:gd name="T25" fmla="*/ 101 h 106"/>
                <a:gd name="T26" fmla="*/ 48 w 202"/>
                <a:gd name="T27" fmla="*/ 104 h 106"/>
                <a:gd name="T28" fmla="*/ 25 w 202"/>
                <a:gd name="T29" fmla="*/ 106 h 106"/>
                <a:gd name="T30" fmla="*/ 0 w 202"/>
                <a:gd name="T31" fmla="*/ 104 h 106"/>
                <a:gd name="T32" fmla="*/ 0 w 202"/>
                <a:gd name="T33" fmla="*/ 104 h 106"/>
                <a:gd name="T34" fmla="*/ 17 w 202"/>
                <a:gd name="T35" fmla="*/ 91 h 106"/>
                <a:gd name="T36" fmla="*/ 17 w 202"/>
                <a:gd name="T37" fmla="*/ 91 h 106"/>
                <a:gd name="T38" fmla="*/ 36 w 202"/>
                <a:gd name="T39" fmla="*/ 76 h 106"/>
                <a:gd name="T40" fmla="*/ 63 w 202"/>
                <a:gd name="T41" fmla="*/ 59 h 106"/>
                <a:gd name="T42" fmla="*/ 63 w 202"/>
                <a:gd name="T43" fmla="*/ 59 h 106"/>
                <a:gd name="T44" fmla="*/ 92 w 202"/>
                <a:gd name="T45" fmla="*/ 42 h 106"/>
                <a:gd name="T46" fmla="*/ 126 w 202"/>
                <a:gd name="T47" fmla="*/ 24 h 106"/>
                <a:gd name="T48" fmla="*/ 143 w 202"/>
                <a:gd name="T49" fmla="*/ 17 h 106"/>
                <a:gd name="T50" fmla="*/ 162 w 202"/>
                <a:gd name="T51" fmla="*/ 9 h 106"/>
                <a:gd name="T52" fmla="*/ 183 w 202"/>
                <a:gd name="T53" fmla="*/ 4 h 106"/>
                <a:gd name="T54" fmla="*/ 202 w 202"/>
                <a:gd name="T55" fmla="*/ 0 h 106"/>
                <a:gd name="T56" fmla="*/ 202 w 202"/>
                <a:gd name="T5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2" h="106">
                  <a:moveTo>
                    <a:pt x="202" y="0"/>
                  </a:moveTo>
                  <a:lnTo>
                    <a:pt x="202" y="0"/>
                  </a:lnTo>
                  <a:lnTo>
                    <a:pt x="200" y="5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175" y="36"/>
                  </a:lnTo>
                  <a:lnTo>
                    <a:pt x="154" y="57"/>
                  </a:lnTo>
                  <a:lnTo>
                    <a:pt x="154" y="57"/>
                  </a:lnTo>
                  <a:lnTo>
                    <a:pt x="141" y="68"/>
                  </a:lnTo>
                  <a:lnTo>
                    <a:pt x="126" y="78"/>
                  </a:lnTo>
                  <a:lnTo>
                    <a:pt x="109" y="87"/>
                  </a:lnTo>
                  <a:lnTo>
                    <a:pt x="90" y="95"/>
                  </a:lnTo>
                  <a:lnTo>
                    <a:pt x="71" y="101"/>
                  </a:lnTo>
                  <a:lnTo>
                    <a:pt x="48" y="104"/>
                  </a:lnTo>
                  <a:lnTo>
                    <a:pt x="25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17" y="91"/>
                  </a:lnTo>
                  <a:lnTo>
                    <a:pt x="17" y="91"/>
                  </a:lnTo>
                  <a:lnTo>
                    <a:pt x="36" y="7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92" y="42"/>
                  </a:lnTo>
                  <a:lnTo>
                    <a:pt x="126" y="24"/>
                  </a:lnTo>
                  <a:lnTo>
                    <a:pt x="143" y="17"/>
                  </a:lnTo>
                  <a:lnTo>
                    <a:pt x="162" y="9"/>
                  </a:lnTo>
                  <a:lnTo>
                    <a:pt x="183" y="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09">
              <a:extLst>
                <a:ext uri="{FF2B5EF4-FFF2-40B4-BE49-F238E27FC236}">
                  <a16:creationId xmlns:a16="http://schemas.microsoft.com/office/drawing/2014/main" id="{D4896453-E599-973C-4E41-4D536D378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1" y="5434013"/>
              <a:ext cx="141288" cy="138113"/>
            </a:xfrm>
            <a:custGeom>
              <a:avLst/>
              <a:gdLst>
                <a:gd name="T0" fmla="*/ 0 w 89"/>
                <a:gd name="T1" fmla="*/ 0 h 87"/>
                <a:gd name="T2" fmla="*/ 0 w 89"/>
                <a:gd name="T3" fmla="*/ 0 h 87"/>
                <a:gd name="T4" fmla="*/ 13 w 89"/>
                <a:gd name="T5" fmla="*/ 2 h 87"/>
                <a:gd name="T6" fmla="*/ 13 w 89"/>
                <a:gd name="T7" fmla="*/ 2 h 87"/>
                <a:gd name="T8" fmla="*/ 27 w 89"/>
                <a:gd name="T9" fmla="*/ 6 h 87"/>
                <a:gd name="T10" fmla="*/ 44 w 89"/>
                <a:gd name="T11" fmla="*/ 11 h 87"/>
                <a:gd name="T12" fmla="*/ 44 w 89"/>
                <a:gd name="T13" fmla="*/ 11 h 87"/>
                <a:gd name="T14" fmla="*/ 51 w 89"/>
                <a:gd name="T15" fmla="*/ 15 h 87"/>
                <a:gd name="T16" fmla="*/ 59 w 89"/>
                <a:gd name="T17" fmla="*/ 21 h 87"/>
                <a:gd name="T18" fmla="*/ 67 w 89"/>
                <a:gd name="T19" fmla="*/ 27 h 87"/>
                <a:gd name="T20" fmla="*/ 72 w 89"/>
                <a:gd name="T21" fmla="*/ 36 h 87"/>
                <a:gd name="T22" fmla="*/ 72 w 89"/>
                <a:gd name="T23" fmla="*/ 36 h 87"/>
                <a:gd name="T24" fmla="*/ 78 w 89"/>
                <a:gd name="T25" fmla="*/ 46 h 87"/>
                <a:gd name="T26" fmla="*/ 84 w 89"/>
                <a:gd name="T27" fmla="*/ 57 h 87"/>
                <a:gd name="T28" fmla="*/ 88 w 89"/>
                <a:gd name="T29" fmla="*/ 70 h 87"/>
                <a:gd name="T30" fmla="*/ 89 w 89"/>
                <a:gd name="T31" fmla="*/ 87 h 87"/>
                <a:gd name="T32" fmla="*/ 89 w 89"/>
                <a:gd name="T33" fmla="*/ 87 h 87"/>
                <a:gd name="T34" fmla="*/ 76 w 89"/>
                <a:gd name="T35" fmla="*/ 86 h 87"/>
                <a:gd name="T36" fmla="*/ 76 w 89"/>
                <a:gd name="T37" fmla="*/ 86 h 87"/>
                <a:gd name="T38" fmla="*/ 63 w 89"/>
                <a:gd name="T39" fmla="*/ 80 h 87"/>
                <a:gd name="T40" fmla="*/ 48 w 89"/>
                <a:gd name="T41" fmla="*/ 72 h 87"/>
                <a:gd name="T42" fmla="*/ 48 w 89"/>
                <a:gd name="T43" fmla="*/ 72 h 87"/>
                <a:gd name="T44" fmla="*/ 30 w 89"/>
                <a:gd name="T45" fmla="*/ 61 h 87"/>
                <a:gd name="T46" fmla="*/ 23 w 89"/>
                <a:gd name="T47" fmla="*/ 53 h 87"/>
                <a:gd name="T48" fmla="*/ 17 w 89"/>
                <a:gd name="T49" fmla="*/ 46 h 87"/>
                <a:gd name="T50" fmla="*/ 9 w 89"/>
                <a:gd name="T51" fmla="*/ 34 h 87"/>
                <a:gd name="T52" fmla="*/ 6 w 89"/>
                <a:gd name="T53" fmla="*/ 25 h 87"/>
                <a:gd name="T54" fmla="*/ 2 w 89"/>
                <a:gd name="T55" fmla="*/ 13 h 87"/>
                <a:gd name="T56" fmla="*/ 0 w 89"/>
                <a:gd name="T57" fmla="*/ 0 h 87"/>
                <a:gd name="T58" fmla="*/ 0 w 89"/>
                <a:gd name="T5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0" y="0"/>
                  </a:moveTo>
                  <a:lnTo>
                    <a:pt x="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27" y="6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7" y="27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8" y="46"/>
                  </a:lnTo>
                  <a:lnTo>
                    <a:pt x="84" y="57"/>
                  </a:lnTo>
                  <a:lnTo>
                    <a:pt x="88" y="70"/>
                  </a:lnTo>
                  <a:lnTo>
                    <a:pt x="89" y="87"/>
                  </a:lnTo>
                  <a:lnTo>
                    <a:pt x="89" y="87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3" y="80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30" y="61"/>
                  </a:lnTo>
                  <a:lnTo>
                    <a:pt x="23" y="53"/>
                  </a:lnTo>
                  <a:lnTo>
                    <a:pt x="17" y="46"/>
                  </a:lnTo>
                  <a:lnTo>
                    <a:pt x="9" y="34"/>
                  </a:lnTo>
                  <a:lnTo>
                    <a:pt x="6" y="25"/>
                  </a:lnTo>
                  <a:lnTo>
                    <a:pt x="2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110">
              <a:extLst>
                <a:ext uri="{FF2B5EF4-FFF2-40B4-BE49-F238E27FC236}">
                  <a16:creationId xmlns:a16="http://schemas.microsoft.com/office/drawing/2014/main" id="{97980F2F-80AC-A791-0DE2-FF2D9ABD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26" y="5661025"/>
              <a:ext cx="87313" cy="117475"/>
            </a:xfrm>
            <a:custGeom>
              <a:avLst/>
              <a:gdLst>
                <a:gd name="T0" fmla="*/ 2 w 55"/>
                <a:gd name="T1" fmla="*/ 0 h 74"/>
                <a:gd name="T2" fmla="*/ 2 w 55"/>
                <a:gd name="T3" fmla="*/ 0 h 74"/>
                <a:gd name="T4" fmla="*/ 14 w 55"/>
                <a:gd name="T5" fmla="*/ 0 h 74"/>
                <a:gd name="T6" fmla="*/ 25 w 55"/>
                <a:gd name="T7" fmla="*/ 2 h 74"/>
                <a:gd name="T8" fmla="*/ 36 w 55"/>
                <a:gd name="T9" fmla="*/ 7 h 74"/>
                <a:gd name="T10" fmla="*/ 42 w 55"/>
                <a:gd name="T11" fmla="*/ 11 h 74"/>
                <a:gd name="T12" fmla="*/ 48 w 55"/>
                <a:gd name="T13" fmla="*/ 17 h 74"/>
                <a:gd name="T14" fmla="*/ 52 w 55"/>
                <a:gd name="T15" fmla="*/ 23 h 74"/>
                <a:gd name="T16" fmla="*/ 54 w 55"/>
                <a:gd name="T17" fmla="*/ 30 h 74"/>
                <a:gd name="T18" fmla="*/ 55 w 55"/>
                <a:gd name="T19" fmla="*/ 38 h 74"/>
                <a:gd name="T20" fmla="*/ 54 w 55"/>
                <a:gd name="T21" fmla="*/ 47 h 74"/>
                <a:gd name="T22" fmla="*/ 52 w 55"/>
                <a:gd name="T23" fmla="*/ 61 h 74"/>
                <a:gd name="T24" fmla="*/ 46 w 55"/>
                <a:gd name="T25" fmla="*/ 74 h 74"/>
                <a:gd name="T26" fmla="*/ 46 w 55"/>
                <a:gd name="T27" fmla="*/ 74 h 74"/>
                <a:gd name="T28" fmla="*/ 36 w 55"/>
                <a:gd name="T29" fmla="*/ 70 h 74"/>
                <a:gd name="T30" fmla="*/ 29 w 55"/>
                <a:gd name="T31" fmla="*/ 64 h 74"/>
                <a:gd name="T32" fmla="*/ 19 w 55"/>
                <a:gd name="T33" fmla="*/ 57 h 74"/>
                <a:gd name="T34" fmla="*/ 10 w 55"/>
                <a:gd name="T35" fmla="*/ 47 h 74"/>
                <a:gd name="T36" fmla="*/ 2 w 55"/>
                <a:gd name="T37" fmla="*/ 34 h 74"/>
                <a:gd name="T38" fmla="*/ 0 w 55"/>
                <a:gd name="T39" fmla="*/ 26 h 74"/>
                <a:gd name="T40" fmla="*/ 0 w 55"/>
                <a:gd name="T41" fmla="*/ 19 h 74"/>
                <a:gd name="T42" fmla="*/ 0 w 55"/>
                <a:gd name="T43" fmla="*/ 9 h 74"/>
                <a:gd name="T44" fmla="*/ 2 w 55"/>
                <a:gd name="T45" fmla="*/ 0 h 74"/>
                <a:gd name="T46" fmla="*/ 2 w 55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4">
                  <a:moveTo>
                    <a:pt x="2" y="0"/>
                  </a:moveTo>
                  <a:lnTo>
                    <a:pt x="2" y="0"/>
                  </a:lnTo>
                  <a:lnTo>
                    <a:pt x="14" y="0"/>
                  </a:lnTo>
                  <a:lnTo>
                    <a:pt x="25" y="2"/>
                  </a:lnTo>
                  <a:lnTo>
                    <a:pt x="36" y="7"/>
                  </a:lnTo>
                  <a:lnTo>
                    <a:pt x="42" y="11"/>
                  </a:lnTo>
                  <a:lnTo>
                    <a:pt x="48" y="17"/>
                  </a:lnTo>
                  <a:lnTo>
                    <a:pt x="52" y="23"/>
                  </a:lnTo>
                  <a:lnTo>
                    <a:pt x="54" y="30"/>
                  </a:lnTo>
                  <a:lnTo>
                    <a:pt x="55" y="38"/>
                  </a:lnTo>
                  <a:lnTo>
                    <a:pt x="54" y="47"/>
                  </a:lnTo>
                  <a:lnTo>
                    <a:pt x="52" y="61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36" y="70"/>
                  </a:lnTo>
                  <a:lnTo>
                    <a:pt x="29" y="64"/>
                  </a:lnTo>
                  <a:lnTo>
                    <a:pt x="19" y="57"/>
                  </a:lnTo>
                  <a:lnTo>
                    <a:pt x="10" y="47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29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13628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F3D0933-CCC8-EF43-021F-17255768C4BF}"/>
              </a:ext>
            </a:extLst>
          </p:cNvPr>
          <p:cNvSpPr txBox="1">
            <a:spLocks/>
          </p:cNvSpPr>
          <p:nvPr/>
        </p:nvSpPr>
        <p:spPr>
          <a:xfrm>
            <a:off x="2452278" y="218795"/>
            <a:ext cx="930965" cy="842211"/>
          </a:xfrm>
          <a:prstGeom prst="rect">
            <a:avLst/>
          </a:prstGeom>
        </p:spPr>
        <p:txBody>
          <a:bodyPr numCol="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8E62E67-8CB9-111C-06FA-AE55DFE72EFC}"/>
              </a:ext>
            </a:extLst>
          </p:cNvPr>
          <p:cNvSpPr txBox="1">
            <a:spLocks/>
          </p:cNvSpPr>
          <p:nvPr/>
        </p:nvSpPr>
        <p:spPr>
          <a:xfrm>
            <a:off x="243761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74BE6C0-C34F-3957-B3FE-796CB56AB10A}"/>
              </a:ext>
            </a:extLst>
          </p:cNvPr>
          <p:cNvSpPr txBox="1">
            <a:spLocks/>
          </p:cNvSpPr>
          <p:nvPr/>
        </p:nvSpPr>
        <p:spPr>
          <a:xfrm>
            <a:off x="2452278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68AA338-EA5D-5F3C-6A35-77ECE626273F}"/>
              </a:ext>
            </a:extLst>
          </p:cNvPr>
          <p:cNvSpPr txBox="1">
            <a:spLocks/>
          </p:cNvSpPr>
          <p:nvPr/>
        </p:nvSpPr>
        <p:spPr>
          <a:xfrm>
            <a:off x="243456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3B5F4CA1-B0E5-0B49-96BA-4C5233A8CF4D}"/>
              </a:ext>
            </a:extLst>
          </p:cNvPr>
          <p:cNvSpPr txBox="1">
            <a:spLocks/>
          </p:cNvSpPr>
          <p:nvPr/>
        </p:nvSpPr>
        <p:spPr>
          <a:xfrm>
            <a:off x="2371873" y="3747541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139DA16D-4C4D-EEE9-361B-94CEEA64327F}"/>
              </a:ext>
            </a:extLst>
          </p:cNvPr>
          <p:cNvSpPr txBox="1">
            <a:spLocks/>
          </p:cNvSpPr>
          <p:nvPr/>
        </p:nvSpPr>
        <p:spPr>
          <a:xfrm>
            <a:off x="2371873" y="472342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E5B82D2-46B3-54D0-0E20-C20C10DE010D}"/>
              </a:ext>
            </a:extLst>
          </p:cNvPr>
          <p:cNvSpPr txBox="1">
            <a:spLocks/>
          </p:cNvSpPr>
          <p:nvPr/>
        </p:nvSpPr>
        <p:spPr>
          <a:xfrm>
            <a:off x="3993477" y="4462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A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638CF0-FF10-4E71-E98B-245143F5E6A4}"/>
              </a:ext>
            </a:extLst>
          </p:cNvPr>
          <p:cNvSpPr txBox="1">
            <a:spLocks/>
          </p:cNvSpPr>
          <p:nvPr/>
        </p:nvSpPr>
        <p:spPr>
          <a:xfrm>
            <a:off x="4059217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6A07E38-19BA-E4B8-6081-82C392E8777D}"/>
              </a:ext>
            </a:extLst>
          </p:cNvPr>
          <p:cNvSpPr txBox="1">
            <a:spLocks/>
          </p:cNvSpPr>
          <p:nvPr/>
        </p:nvSpPr>
        <p:spPr>
          <a:xfrm>
            <a:off x="4073882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C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A3363AA-021C-7E6D-38F6-009E7E2CA1BF}"/>
              </a:ext>
            </a:extLst>
          </p:cNvPr>
          <p:cNvSpPr txBox="1">
            <a:spLocks/>
          </p:cNvSpPr>
          <p:nvPr/>
        </p:nvSpPr>
        <p:spPr>
          <a:xfrm>
            <a:off x="4056169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7DC5FCD-831B-7514-C3CF-7929AAA58A96}"/>
              </a:ext>
            </a:extLst>
          </p:cNvPr>
          <p:cNvSpPr txBox="1">
            <a:spLocks/>
          </p:cNvSpPr>
          <p:nvPr/>
        </p:nvSpPr>
        <p:spPr>
          <a:xfrm>
            <a:off x="3993477" y="37330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Q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B2FD413-F31C-EA3A-1B12-89703D986D64}"/>
              </a:ext>
            </a:extLst>
          </p:cNvPr>
          <p:cNvSpPr txBox="1">
            <a:spLocks/>
          </p:cNvSpPr>
          <p:nvPr/>
        </p:nvSpPr>
        <p:spPr>
          <a:xfrm>
            <a:off x="3993477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P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ACEBCD7-796B-DDAD-7260-E3269AC191C8}"/>
              </a:ext>
            </a:extLst>
          </p:cNvPr>
          <p:cNvSpPr txBox="1">
            <a:spLocks/>
          </p:cNvSpPr>
          <p:nvPr/>
        </p:nvSpPr>
        <p:spPr>
          <a:xfrm>
            <a:off x="5600416" y="3011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e</a:t>
            </a: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BB8783E-6103-4BBD-9AAC-F5BCC371A51B}"/>
              </a:ext>
            </a:extLst>
          </p:cNvPr>
          <p:cNvSpPr txBox="1">
            <a:spLocks/>
          </p:cNvSpPr>
          <p:nvPr/>
        </p:nvSpPr>
        <p:spPr>
          <a:xfrm>
            <a:off x="5666156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F6A7E34-FD79-B499-38EB-9FE1F839D8E1}"/>
              </a:ext>
            </a:extLst>
          </p:cNvPr>
          <p:cNvSpPr txBox="1">
            <a:spLocks/>
          </p:cNvSpPr>
          <p:nvPr/>
        </p:nvSpPr>
        <p:spPr>
          <a:xfrm>
            <a:off x="5680821" y="188322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2A66AEC4-2AC1-CC64-A84E-3727E9C95C08}"/>
              </a:ext>
            </a:extLst>
          </p:cNvPr>
          <p:cNvSpPr txBox="1">
            <a:spLocks/>
          </p:cNvSpPr>
          <p:nvPr/>
        </p:nvSpPr>
        <p:spPr>
          <a:xfrm>
            <a:off x="5663108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372A5BA8-ED4A-5947-A5DA-0EEC69BC76FC}"/>
              </a:ext>
            </a:extLst>
          </p:cNvPr>
          <p:cNvSpPr txBox="1">
            <a:spLocks/>
          </p:cNvSpPr>
          <p:nvPr/>
        </p:nvSpPr>
        <p:spPr>
          <a:xfrm>
            <a:off x="5600416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DF4F63B-9792-BE5D-B5C2-B16DFD63BC7E}"/>
              </a:ext>
            </a:extLst>
          </p:cNvPr>
          <p:cNvSpPr txBox="1">
            <a:spLocks/>
          </p:cNvSpPr>
          <p:nvPr/>
        </p:nvSpPr>
        <p:spPr>
          <a:xfrm>
            <a:off x="5600416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3F82765-0E75-3C07-7A07-46224DAF999F}"/>
              </a:ext>
            </a:extLst>
          </p:cNvPr>
          <p:cNvSpPr txBox="1">
            <a:spLocks/>
          </p:cNvSpPr>
          <p:nvPr/>
        </p:nvSpPr>
        <p:spPr>
          <a:xfrm>
            <a:off x="7207353" y="15599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s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E710E04F-FE9C-2ECA-FFCA-7ABE375B8784}"/>
              </a:ext>
            </a:extLst>
          </p:cNvPr>
          <p:cNvSpPr txBox="1">
            <a:spLocks/>
          </p:cNvSpPr>
          <p:nvPr/>
        </p:nvSpPr>
        <p:spPr>
          <a:xfrm>
            <a:off x="7273093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G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AE6FB04A-8A80-CBFE-3561-B8CD76A51184}"/>
              </a:ext>
            </a:extLst>
          </p:cNvPr>
          <p:cNvSpPr txBox="1">
            <a:spLocks/>
          </p:cNvSpPr>
          <p:nvPr/>
        </p:nvSpPr>
        <p:spPr>
          <a:xfrm>
            <a:off x="7476440" y="1941280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J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547628E-EB28-794A-7A34-30912EFAF2F6}"/>
              </a:ext>
            </a:extLst>
          </p:cNvPr>
          <p:cNvSpPr txBox="1">
            <a:spLocks/>
          </p:cNvSpPr>
          <p:nvPr/>
        </p:nvSpPr>
        <p:spPr>
          <a:xfrm>
            <a:off x="7270045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F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463C801-EE0A-73BE-6A4B-44661205B08C}"/>
              </a:ext>
            </a:extLst>
          </p:cNvPr>
          <p:cNvSpPr txBox="1">
            <a:spLocks/>
          </p:cNvSpPr>
          <p:nvPr/>
        </p:nvSpPr>
        <p:spPr>
          <a:xfrm>
            <a:off x="7207353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D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DD910BF8-8BBE-1FA0-692B-CEB9C1B59D8E}"/>
              </a:ext>
            </a:extLst>
          </p:cNvPr>
          <p:cNvSpPr txBox="1">
            <a:spLocks/>
          </p:cNvSpPr>
          <p:nvPr/>
        </p:nvSpPr>
        <p:spPr>
          <a:xfrm>
            <a:off x="7207353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B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34CFA798-459D-1C51-46D7-8EB285C391D9}"/>
              </a:ext>
            </a:extLst>
          </p:cNvPr>
          <p:cNvSpPr txBox="1">
            <a:spLocks/>
          </p:cNvSpPr>
          <p:nvPr/>
        </p:nvSpPr>
        <p:spPr>
          <a:xfrm>
            <a:off x="8814288" y="1085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h</a:t>
            </a: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A92F336-A3DF-7A0E-F98A-520C86D90BD9}"/>
              </a:ext>
            </a:extLst>
          </p:cNvPr>
          <p:cNvSpPr txBox="1">
            <a:spLocks/>
          </p:cNvSpPr>
          <p:nvPr/>
        </p:nvSpPr>
        <p:spPr>
          <a:xfrm>
            <a:off x="8880028" y="911143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|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32CBA98-56EE-A24F-70C5-6671DC8675ED}"/>
              </a:ext>
            </a:extLst>
          </p:cNvPr>
          <p:cNvSpPr txBox="1">
            <a:spLocks/>
          </p:cNvSpPr>
          <p:nvPr/>
        </p:nvSpPr>
        <p:spPr>
          <a:xfrm>
            <a:off x="8981777" y="195579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66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\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D29E65B6-E4F7-4DEC-D16A-065BB58364A3}"/>
              </a:ext>
            </a:extLst>
          </p:cNvPr>
          <p:cNvSpPr txBox="1">
            <a:spLocks/>
          </p:cNvSpPr>
          <p:nvPr/>
        </p:nvSpPr>
        <p:spPr>
          <a:xfrm>
            <a:off x="8876980" y="2830082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268C56-786A-EC14-B26E-38BB7A78FAB9}"/>
              </a:ext>
            </a:extLst>
          </p:cNvPr>
          <p:cNvSpPr txBox="1">
            <a:spLocks/>
          </p:cNvSpPr>
          <p:nvPr/>
        </p:nvSpPr>
        <p:spPr>
          <a:xfrm>
            <a:off x="8814288" y="3762054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E178201-7313-06AA-783F-288B2DEFB8FD}"/>
              </a:ext>
            </a:extLst>
          </p:cNvPr>
          <p:cNvSpPr txBox="1">
            <a:spLocks/>
          </p:cNvSpPr>
          <p:nvPr/>
        </p:nvSpPr>
        <p:spPr>
          <a:xfrm>
            <a:off x="8814288" y="4694397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m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15B90E0F-AE5F-E81E-57DD-98DCE96E9D89}"/>
              </a:ext>
            </a:extLst>
          </p:cNvPr>
          <p:cNvSpPr txBox="1">
            <a:spLocks/>
          </p:cNvSpPr>
          <p:nvPr/>
        </p:nvSpPr>
        <p:spPr>
          <a:xfrm>
            <a:off x="237187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X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3F1ED2-6242-B91C-79C5-3EB922E03322}"/>
              </a:ext>
            </a:extLst>
          </p:cNvPr>
          <p:cNvSpPr txBox="1">
            <a:spLocks/>
          </p:cNvSpPr>
          <p:nvPr/>
        </p:nvSpPr>
        <p:spPr>
          <a:xfrm>
            <a:off x="3993477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r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5B957847-4BC2-D820-1453-1CB40B419E73}"/>
              </a:ext>
            </a:extLst>
          </p:cNvPr>
          <p:cNvSpPr txBox="1">
            <a:spLocks/>
          </p:cNvSpPr>
          <p:nvPr/>
        </p:nvSpPr>
        <p:spPr>
          <a:xfrm>
            <a:off x="5600416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l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B67A3425-EA2F-A06F-86D0-6014362E455F}"/>
              </a:ext>
            </a:extLst>
          </p:cNvPr>
          <p:cNvSpPr txBox="1">
            <a:spLocks/>
          </p:cNvSpPr>
          <p:nvPr/>
        </p:nvSpPr>
        <p:spPr>
          <a:xfrm>
            <a:off x="7207353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BB9D11C3-F060-FA34-85EE-F255891D7ECE}"/>
              </a:ext>
            </a:extLst>
          </p:cNvPr>
          <p:cNvSpPr txBox="1">
            <a:spLocks/>
          </p:cNvSpPr>
          <p:nvPr/>
        </p:nvSpPr>
        <p:spPr>
          <a:xfrm>
            <a:off x="8814288" y="5684426"/>
            <a:ext cx="930965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7200" b="1" dirty="0">
                <a:ln w="19050">
                  <a:noFill/>
                  <a:prstDash val="solid"/>
                </a:ln>
                <a:solidFill>
                  <a:schemeClr val="accent1"/>
                </a:solidFill>
                <a:latin typeface="GurbaniWebThick" panose="04040607000000020004" pitchFamily="82" charset="0"/>
              </a:rPr>
              <a:t>V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80FED3-89FF-7EF4-5231-12EBB61034B5}"/>
              </a:ext>
            </a:extLst>
          </p:cNvPr>
          <p:cNvCxnSpPr>
            <a:cxnSpLocks/>
          </p:cNvCxnSpPr>
          <p:nvPr/>
        </p:nvCxnSpPr>
        <p:spPr>
          <a:xfrm>
            <a:off x="2063932" y="1140113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EAC696-D31A-B349-0B59-0B28368EB111}"/>
              </a:ext>
            </a:extLst>
          </p:cNvPr>
          <p:cNvCxnSpPr>
            <a:cxnSpLocks/>
          </p:cNvCxnSpPr>
          <p:nvPr/>
        </p:nvCxnSpPr>
        <p:spPr>
          <a:xfrm>
            <a:off x="2098766" y="2055222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22B109-2306-915E-F950-EC0E9CEF8EC3}"/>
              </a:ext>
            </a:extLst>
          </p:cNvPr>
          <p:cNvCxnSpPr>
            <a:cxnSpLocks/>
          </p:cNvCxnSpPr>
          <p:nvPr/>
        </p:nvCxnSpPr>
        <p:spPr>
          <a:xfrm>
            <a:off x="2063932" y="2987040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52CB58B-51DD-F82A-D14B-524C481C9F13}"/>
              </a:ext>
            </a:extLst>
          </p:cNvPr>
          <p:cNvCxnSpPr>
            <a:cxnSpLocks/>
          </p:cNvCxnSpPr>
          <p:nvPr/>
        </p:nvCxnSpPr>
        <p:spPr>
          <a:xfrm>
            <a:off x="2063932" y="3897086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8804495-43C5-7265-B010-D6065C2B2CB0}"/>
              </a:ext>
            </a:extLst>
          </p:cNvPr>
          <p:cNvCxnSpPr>
            <a:cxnSpLocks/>
          </p:cNvCxnSpPr>
          <p:nvPr/>
        </p:nvCxnSpPr>
        <p:spPr>
          <a:xfrm>
            <a:off x="2081349" y="4846321"/>
            <a:ext cx="8029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6948DCA-33F1-70AB-0324-ED4F485FCD32}"/>
              </a:ext>
            </a:extLst>
          </p:cNvPr>
          <p:cNvCxnSpPr>
            <a:cxnSpLocks/>
          </p:cNvCxnSpPr>
          <p:nvPr/>
        </p:nvCxnSpPr>
        <p:spPr>
          <a:xfrm>
            <a:off x="2098766" y="5821680"/>
            <a:ext cx="7994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FD4EB3B-6347-847C-8A57-C4E8B69F67BF}"/>
              </a:ext>
            </a:extLst>
          </p:cNvPr>
          <p:cNvCxnSpPr>
            <a:cxnSpLocks/>
          </p:cNvCxnSpPr>
          <p:nvPr/>
        </p:nvCxnSpPr>
        <p:spPr>
          <a:xfrm>
            <a:off x="5233851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7F644DB-BC00-7CF9-61C3-0F123C5EAE99}"/>
              </a:ext>
            </a:extLst>
          </p:cNvPr>
          <p:cNvCxnSpPr>
            <a:cxnSpLocks/>
          </p:cNvCxnSpPr>
          <p:nvPr/>
        </p:nvCxnSpPr>
        <p:spPr>
          <a:xfrm>
            <a:off x="3509554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B179FA71-B792-3C6D-4C39-1D4B4376029E}"/>
              </a:ext>
            </a:extLst>
          </p:cNvPr>
          <p:cNvCxnSpPr>
            <a:cxnSpLocks/>
          </p:cNvCxnSpPr>
          <p:nvPr/>
        </p:nvCxnSpPr>
        <p:spPr>
          <a:xfrm>
            <a:off x="68667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07C43B-E814-8921-19AC-E995EC4BC819}"/>
              </a:ext>
            </a:extLst>
          </p:cNvPr>
          <p:cNvCxnSpPr>
            <a:cxnSpLocks/>
          </p:cNvCxnSpPr>
          <p:nvPr/>
        </p:nvCxnSpPr>
        <p:spPr>
          <a:xfrm>
            <a:off x="8538754" y="60960"/>
            <a:ext cx="0" cy="6797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9EAED1C-E353-DC78-C154-BAA56118FC18}"/>
              </a:ext>
            </a:extLst>
          </p:cNvPr>
          <p:cNvGrpSpPr/>
          <p:nvPr/>
        </p:nvGrpSpPr>
        <p:grpSpPr>
          <a:xfrm>
            <a:off x="420048" y="4215540"/>
            <a:ext cx="1246411" cy="2491187"/>
            <a:chOff x="842022" y="4043065"/>
            <a:chExt cx="1022972" cy="204460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B703361-9282-C9E9-4472-FAD6DE72E19B}"/>
                </a:ext>
              </a:extLst>
            </p:cNvPr>
            <p:cNvSpPr/>
            <p:nvPr/>
          </p:nvSpPr>
          <p:spPr>
            <a:xfrm>
              <a:off x="1458843" y="5910405"/>
              <a:ext cx="355901" cy="177261"/>
            </a:xfrm>
            <a:custGeom>
              <a:avLst/>
              <a:gdLst>
                <a:gd name="connsiteX0" fmla="*/ 433164 w 715455"/>
                <a:gd name="connsiteY0" fmla="*/ 69271 h 316215"/>
                <a:gd name="connsiteX1" fmla="*/ 372444 w 715455"/>
                <a:gd name="connsiteY1" fmla="*/ 0 h 316215"/>
                <a:gd name="connsiteX2" fmla="*/ 1294 w 715455"/>
                <a:gd name="connsiteY2" fmla="*/ 102222 h 316215"/>
                <a:gd name="connsiteX3" fmla="*/ 51382 w 715455"/>
                <a:gd name="connsiteY3" fmla="*/ 282498 h 316215"/>
                <a:gd name="connsiteX4" fmla="*/ 602015 w 715455"/>
                <a:gd name="connsiteY4" fmla="*/ 314360 h 316215"/>
                <a:gd name="connsiteX5" fmla="*/ 596667 w 715455"/>
                <a:gd name="connsiteY5" fmla="*/ 168158 h 316215"/>
                <a:gd name="connsiteX6" fmla="*/ 433164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433164" y="69271"/>
                  </a:moveTo>
                  <a:lnTo>
                    <a:pt x="372444" y="0"/>
                  </a:lnTo>
                  <a:lnTo>
                    <a:pt x="1294" y="102222"/>
                  </a:lnTo>
                  <a:cubicBezTo>
                    <a:pt x="1294" y="102222"/>
                    <a:pt x="-12705" y="224255"/>
                    <a:pt x="51382" y="282498"/>
                  </a:cubicBezTo>
                  <a:cubicBezTo>
                    <a:pt x="115469" y="340741"/>
                    <a:pt x="448055" y="303398"/>
                    <a:pt x="602015" y="314360"/>
                  </a:cubicBezTo>
                  <a:cubicBezTo>
                    <a:pt x="755976" y="325355"/>
                    <a:pt x="752278" y="252815"/>
                    <a:pt x="596667" y="168158"/>
                  </a:cubicBezTo>
                  <a:cubicBezTo>
                    <a:pt x="441088" y="83501"/>
                    <a:pt x="433164" y="69271"/>
                    <a:pt x="433164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B2C0F1-DE03-26FC-2F56-F9DB51904C42}"/>
                </a:ext>
              </a:extLst>
            </p:cNvPr>
            <p:cNvSpPr/>
            <p:nvPr/>
          </p:nvSpPr>
          <p:spPr>
            <a:xfrm>
              <a:off x="1458850" y="5910349"/>
              <a:ext cx="355870" cy="177278"/>
            </a:xfrm>
            <a:custGeom>
              <a:avLst/>
              <a:gdLst>
                <a:gd name="connsiteX0" fmla="*/ 51300 w 715393"/>
                <a:gd name="connsiteY0" fmla="*/ 282498 h 316245"/>
                <a:gd name="connsiteX1" fmla="*/ 601967 w 715393"/>
                <a:gd name="connsiteY1" fmla="*/ 314393 h 316245"/>
                <a:gd name="connsiteX2" fmla="*/ 692798 w 715393"/>
                <a:gd name="connsiteY2" fmla="*/ 236306 h 316245"/>
                <a:gd name="connsiteX3" fmla="*/ 218237 w 715393"/>
                <a:gd name="connsiteY3" fmla="*/ 141150 h 316245"/>
                <a:gd name="connsiteX4" fmla="*/ 452662 w 715393"/>
                <a:gd name="connsiteY4" fmla="*/ 84393 h 316245"/>
                <a:gd name="connsiteX5" fmla="*/ 433181 w 715393"/>
                <a:gd name="connsiteY5" fmla="*/ 69337 h 316245"/>
                <a:gd name="connsiteX6" fmla="*/ 372462 w 715393"/>
                <a:gd name="connsiteY6" fmla="*/ 0 h 316245"/>
                <a:gd name="connsiteX7" fmla="*/ 1312 w 715393"/>
                <a:gd name="connsiteY7" fmla="*/ 102255 h 316245"/>
                <a:gd name="connsiteX8" fmla="*/ 51300 w 715393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93" h="316245">
                  <a:moveTo>
                    <a:pt x="51300" y="282498"/>
                  </a:moveTo>
                  <a:cubicBezTo>
                    <a:pt x="115453" y="340807"/>
                    <a:pt x="448072" y="303398"/>
                    <a:pt x="601967" y="314393"/>
                  </a:cubicBezTo>
                  <a:cubicBezTo>
                    <a:pt x="711882" y="322251"/>
                    <a:pt x="741367" y="287550"/>
                    <a:pt x="692798" y="236306"/>
                  </a:cubicBezTo>
                  <a:cubicBezTo>
                    <a:pt x="423144" y="369103"/>
                    <a:pt x="28584" y="148216"/>
                    <a:pt x="218237" y="141150"/>
                  </a:cubicBezTo>
                  <a:cubicBezTo>
                    <a:pt x="328879" y="136990"/>
                    <a:pt x="406404" y="108331"/>
                    <a:pt x="452662" y="84393"/>
                  </a:cubicBezTo>
                  <a:cubicBezTo>
                    <a:pt x="434964" y="72474"/>
                    <a:pt x="433181" y="69337"/>
                    <a:pt x="433181" y="69337"/>
                  </a:cubicBezTo>
                  <a:lnTo>
                    <a:pt x="372462" y="0"/>
                  </a:lnTo>
                  <a:lnTo>
                    <a:pt x="1312" y="102255"/>
                  </a:lnTo>
                  <a:cubicBezTo>
                    <a:pt x="1279" y="102288"/>
                    <a:pt x="-12688" y="224288"/>
                    <a:pt x="51300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25DDA3-7F71-9A7F-04A7-983F029719A2}"/>
                </a:ext>
              </a:extLst>
            </p:cNvPr>
            <p:cNvSpPr/>
            <p:nvPr/>
          </p:nvSpPr>
          <p:spPr>
            <a:xfrm>
              <a:off x="1353516" y="5488073"/>
              <a:ext cx="320803" cy="485750"/>
            </a:xfrm>
            <a:custGeom>
              <a:avLst/>
              <a:gdLst>
                <a:gd name="connsiteX0" fmla="*/ 0 w 644898"/>
                <a:gd name="connsiteY0" fmla="*/ 33480 h 866524"/>
                <a:gd name="connsiteX1" fmla="*/ 19546 w 644898"/>
                <a:gd name="connsiteY1" fmla="*/ 252221 h 866524"/>
                <a:gd name="connsiteX2" fmla="*/ 19546 w 644898"/>
                <a:gd name="connsiteY2" fmla="*/ 252650 h 866524"/>
                <a:gd name="connsiteX3" fmla="*/ 118236 w 644898"/>
                <a:gd name="connsiteY3" fmla="*/ 559714 h 866524"/>
                <a:gd name="connsiteX4" fmla="*/ 134480 w 644898"/>
                <a:gd name="connsiteY4" fmla="*/ 610792 h 866524"/>
                <a:gd name="connsiteX5" fmla="*/ 152937 w 644898"/>
                <a:gd name="connsiteY5" fmla="*/ 668308 h 866524"/>
                <a:gd name="connsiteX6" fmla="*/ 213029 w 644898"/>
                <a:gd name="connsiteY6" fmla="*/ 855617 h 866524"/>
                <a:gd name="connsiteX7" fmla="*/ 456071 w 644898"/>
                <a:gd name="connsiteY7" fmla="*/ 861527 h 866524"/>
                <a:gd name="connsiteX8" fmla="*/ 644899 w 644898"/>
                <a:gd name="connsiteY8" fmla="*/ 822698 h 866524"/>
                <a:gd name="connsiteX9" fmla="*/ 644668 w 644898"/>
                <a:gd name="connsiteY9" fmla="*/ 810119 h 866524"/>
                <a:gd name="connsiteX10" fmla="*/ 641729 w 644898"/>
                <a:gd name="connsiteY10" fmla="*/ 639187 h 866524"/>
                <a:gd name="connsiteX11" fmla="*/ 641498 w 644898"/>
                <a:gd name="connsiteY11" fmla="*/ 628984 h 866524"/>
                <a:gd name="connsiteX12" fmla="*/ 640144 w 644898"/>
                <a:gd name="connsiteY12" fmla="*/ 548950 h 866524"/>
                <a:gd name="connsiteX13" fmla="*/ 639649 w 644898"/>
                <a:gd name="connsiteY13" fmla="*/ 522899 h 866524"/>
                <a:gd name="connsiteX14" fmla="*/ 631328 w 644898"/>
                <a:gd name="connsiteY14" fmla="*/ 51606 h 866524"/>
                <a:gd name="connsiteX15" fmla="*/ 630338 w 644898"/>
                <a:gd name="connsiteY15" fmla="*/ 0 h 866524"/>
                <a:gd name="connsiteX16" fmla="*/ 555223 w 644898"/>
                <a:gd name="connsiteY16" fmla="*/ 17797 h 866524"/>
                <a:gd name="connsiteX17" fmla="*/ 362731 w 644898"/>
                <a:gd name="connsiteY17" fmla="*/ 38565 h 866524"/>
                <a:gd name="connsiteX18" fmla="*/ 0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0" y="33480"/>
                  </a:moveTo>
                  <a:lnTo>
                    <a:pt x="19546" y="252221"/>
                  </a:lnTo>
                  <a:lnTo>
                    <a:pt x="19546" y="252650"/>
                  </a:lnTo>
                  <a:cubicBezTo>
                    <a:pt x="25787" y="272197"/>
                    <a:pt x="46918" y="338067"/>
                    <a:pt x="118236" y="559714"/>
                  </a:cubicBezTo>
                  <a:cubicBezTo>
                    <a:pt x="123254" y="575925"/>
                    <a:pt x="128735" y="592896"/>
                    <a:pt x="134480" y="610792"/>
                  </a:cubicBezTo>
                  <a:cubicBezTo>
                    <a:pt x="140358" y="629017"/>
                    <a:pt x="146466" y="648201"/>
                    <a:pt x="152937" y="668308"/>
                  </a:cubicBezTo>
                  <a:cubicBezTo>
                    <a:pt x="170536" y="723250"/>
                    <a:pt x="190544" y="785322"/>
                    <a:pt x="213029" y="855617"/>
                  </a:cubicBezTo>
                  <a:cubicBezTo>
                    <a:pt x="303398" y="869616"/>
                    <a:pt x="386933" y="868461"/>
                    <a:pt x="456071" y="861527"/>
                  </a:cubicBezTo>
                  <a:cubicBezTo>
                    <a:pt x="570378" y="850004"/>
                    <a:pt x="644899" y="822698"/>
                    <a:pt x="644899" y="822698"/>
                  </a:cubicBezTo>
                  <a:lnTo>
                    <a:pt x="644668" y="810119"/>
                  </a:lnTo>
                  <a:lnTo>
                    <a:pt x="641729" y="639187"/>
                  </a:lnTo>
                  <a:lnTo>
                    <a:pt x="641498" y="628984"/>
                  </a:lnTo>
                  <a:lnTo>
                    <a:pt x="640144" y="548950"/>
                  </a:lnTo>
                  <a:lnTo>
                    <a:pt x="639649" y="522899"/>
                  </a:lnTo>
                  <a:lnTo>
                    <a:pt x="631328" y="51606"/>
                  </a:lnTo>
                  <a:lnTo>
                    <a:pt x="630338" y="0"/>
                  </a:lnTo>
                  <a:cubicBezTo>
                    <a:pt x="605674" y="6240"/>
                    <a:pt x="580151" y="11523"/>
                    <a:pt x="555223" y="17797"/>
                  </a:cubicBezTo>
                  <a:cubicBezTo>
                    <a:pt x="491334" y="33810"/>
                    <a:pt x="434808" y="41404"/>
                    <a:pt x="362731" y="38565"/>
                  </a:cubicBezTo>
                  <a:cubicBezTo>
                    <a:pt x="241556" y="33645"/>
                    <a:pt x="121141" y="37178"/>
                    <a:pt x="0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06245-325E-D390-964C-C72F4C22930A}"/>
                </a:ext>
              </a:extLst>
            </p:cNvPr>
            <p:cNvSpPr/>
            <p:nvPr/>
          </p:nvSpPr>
          <p:spPr>
            <a:xfrm>
              <a:off x="1353532" y="5487999"/>
              <a:ext cx="318405" cy="342485"/>
            </a:xfrm>
            <a:custGeom>
              <a:avLst/>
              <a:gdLst>
                <a:gd name="connsiteX0" fmla="*/ 0 w 640078"/>
                <a:gd name="connsiteY0" fmla="*/ 33579 h 610956"/>
                <a:gd name="connsiteX1" fmla="*/ 19513 w 640078"/>
                <a:gd name="connsiteY1" fmla="*/ 252353 h 610956"/>
                <a:gd name="connsiteX2" fmla="*/ 19513 w 640078"/>
                <a:gd name="connsiteY2" fmla="*/ 252782 h 610956"/>
                <a:gd name="connsiteX3" fmla="*/ 118170 w 640078"/>
                <a:gd name="connsiteY3" fmla="*/ 559846 h 610956"/>
                <a:gd name="connsiteX4" fmla="*/ 134415 w 640078"/>
                <a:gd name="connsiteY4" fmla="*/ 610858 h 610956"/>
                <a:gd name="connsiteX5" fmla="*/ 134415 w 640078"/>
                <a:gd name="connsiteY5" fmla="*/ 610957 h 610956"/>
                <a:gd name="connsiteX6" fmla="*/ 353915 w 640078"/>
                <a:gd name="connsiteY6" fmla="*/ 595141 h 610956"/>
                <a:gd name="connsiteX7" fmla="*/ 406974 w 640078"/>
                <a:gd name="connsiteY7" fmla="*/ 588802 h 610956"/>
                <a:gd name="connsiteX8" fmla="*/ 639913 w 640078"/>
                <a:gd name="connsiteY8" fmla="*/ 548983 h 610956"/>
                <a:gd name="connsiteX9" fmla="*/ 640078 w 640078"/>
                <a:gd name="connsiteY9" fmla="*/ 548983 h 610956"/>
                <a:gd name="connsiteX10" fmla="*/ 639550 w 640078"/>
                <a:gd name="connsiteY10" fmla="*/ 522899 h 610956"/>
                <a:gd name="connsiteX11" fmla="*/ 632418 w 640078"/>
                <a:gd name="connsiteY11" fmla="*/ 115363 h 610956"/>
                <a:gd name="connsiteX12" fmla="*/ 631262 w 640078"/>
                <a:gd name="connsiteY12" fmla="*/ 51639 h 610956"/>
                <a:gd name="connsiteX13" fmla="*/ 630206 w 640078"/>
                <a:gd name="connsiteY13" fmla="*/ 0 h 610956"/>
                <a:gd name="connsiteX14" fmla="*/ 555157 w 640078"/>
                <a:gd name="connsiteY14" fmla="*/ 17830 h 610956"/>
                <a:gd name="connsiteX15" fmla="*/ 362632 w 640078"/>
                <a:gd name="connsiteY15" fmla="*/ 38598 h 610956"/>
                <a:gd name="connsiteX16" fmla="*/ 0 w 640078"/>
                <a:gd name="connsiteY16" fmla="*/ 33579 h 6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0078" h="610956">
                  <a:moveTo>
                    <a:pt x="0" y="33579"/>
                  </a:moveTo>
                  <a:lnTo>
                    <a:pt x="19513" y="252353"/>
                  </a:lnTo>
                  <a:lnTo>
                    <a:pt x="19513" y="252782"/>
                  </a:lnTo>
                  <a:cubicBezTo>
                    <a:pt x="25754" y="272329"/>
                    <a:pt x="46852" y="338232"/>
                    <a:pt x="118170" y="559846"/>
                  </a:cubicBezTo>
                  <a:cubicBezTo>
                    <a:pt x="123188" y="576024"/>
                    <a:pt x="128702" y="593061"/>
                    <a:pt x="134415" y="610858"/>
                  </a:cubicBezTo>
                  <a:lnTo>
                    <a:pt x="134415" y="610957"/>
                  </a:lnTo>
                  <a:cubicBezTo>
                    <a:pt x="212963" y="608447"/>
                    <a:pt x="287121" y="602603"/>
                    <a:pt x="353915" y="595141"/>
                  </a:cubicBezTo>
                  <a:cubicBezTo>
                    <a:pt x="372207" y="593127"/>
                    <a:pt x="389937" y="590981"/>
                    <a:pt x="406974" y="588802"/>
                  </a:cubicBezTo>
                  <a:cubicBezTo>
                    <a:pt x="512663" y="575232"/>
                    <a:pt x="595075" y="558888"/>
                    <a:pt x="639913" y="548983"/>
                  </a:cubicBezTo>
                  <a:lnTo>
                    <a:pt x="640078" y="548983"/>
                  </a:lnTo>
                  <a:lnTo>
                    <a:pt x="639550" y="522899"/>
                  </a:lnTo>
                  <a:lnTo>
                    <a:pt x="632418" y="115363"/>
                  </a:lnTo>
                  <a:lnTo>
                    <a:pt x="631262" y="51639"/>
                  </a:lnTo>
                  <a:lnTo>
                    <a:pt x="630206" y="0"/>
                  </a:lnTo>
                  <a:cubicBezTo>
                    <a:pt x="605608" y="6273"/>
                    <a:pt x="580052" y="11556"/>
                    <a:pt x="555157" y="17830"/>
                  </a:cubicBezTo>
                  <a:cubicBezTo>
                    <a:pt x="491268" y="33810"/>
                    <a:pt x="434709" y="41470"/>
                    <a:pt x="362632" y="38598"/>
                  </a:cubicBezTo>
                  <a:cubicBezTo>
                    <a:pt x="241523" y="33744"/>
                    <a:pt x="121075" y="37310"/>
                    <a:pt x="0" y="33579"/>
                  </a:cubicBez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FB309D-05AA-50AA-FB0C-59BA4B411785}"/>
                </a:ext>
              </a:extLst>
            </p:cNvPr>
            <p:cNvSpPr/>
            <p:nvPr/>
          </p:nvSpPr>
          <p:spPr>
            <a:xfrm>
              <a:off x="1412316" y="5781103"/>
              <a:ext cx="260279" cy="81586"/>
            </a:xfrm>
            <a:custGeom>
              <a:avLst/>
              <a:gdLst>
                <a:gd name="connsiteX0" fmla="*/ 0 w 523229"/>
                <a:gd name="connsiteY0" fmla="*/ 36980 h 145541"/>
                <a:gd name="connsiteX1" fmla="*/ 16245 w 523229"/>
                <a:gd name="connsiteY1" fmla="*/ 87992 h 145541"/>
                <a:gd name="connsiteX2" fmla="*/ 16245 w 523229"/>
                <a:gd name="connsiteY2" fmla="*/ 88091 h 145541"/>
                <a:gd name="connsiteX3" fmla="*/ 34701 w 523229"/>
                <a:gd name="connsiteY3" fmla="*/ 145541 h 145541"/>
                <a:gd name="connsiteX4" fmla="*/ 245056 w 523229"/>
                <a:gd name="connsiteY4" fmla="*/ 137716 h 145541"/>
                <a:gd name="connsiteX5" fmla="*/ 300922 w 523229"/>
                <a:gd name="connsiteY5" fmla="*/ 133358 h 145541"/>
                <a:gd name="connsiteX6" fmla="*/ 523229 w 523229"/>
                <a:gd name="connsiteY6" fmla="*/ 106151 h 145541"/>
                <a:gd name="connsiteX7" fmla="*/ 521809 w 523229"/>
                <a:gd name="connsiteY7" fmla="*/ 26183 h 145541"/>
                <a:gd name="connsiteX8" fmla="*/ 521809 w 523229"/>
                <a:gd name="connsiteY8" fmla="*/ 26084 h 145541"/>
                <a:gd name="connsiteX9" fmla="*/ 521281 w 523229"/>
                <a:gd name="connsiteY9" fmla="*/ 0 h 145541"/>
                <a:gd name="connsiteX10" fmla="*/ 282036 w 523229"/>
                <a:gd name="connsiteY10" fmla="*/ 27372 h 145541"/>
                <a:gd name="connsiteX11" fmla="*/ 229934 w 523229"/>
                <a:gd name="connsiteY11" fmla="*/ 31037 h 145541"/>
                <a:gd name="connsiteX12" fmla="*/ 0 w 523229"/>
                <a:gd name="connsiteY12" fmla="*/ 36980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229" h="145541">
                  <a:moveTo>
                    <a:pt x="0" y="36980"/>
                  </a:moveTo>
                  <a:cubicBezTo>
                    <a:pt x="5019" y="53158"/>
                    <a:pt x="10533" y="70195"/>
                    <a:pt x="16245" y="87992"/>
                  </a:cubicBezTo>
                  <a:lnTo>
                    <a:pt x="16245" y="88091"/>
                  </a:lnTo>
                  <a:cubicBezTo>
                    <a:pt x="22122" y="106416"/>
                    <a:pt x="28296" y="125467"/>
                    <a:pt x="34701" y="145541"/>
                  </a:cubicBezTo>
                  <a:cubicBezTo>
                    <a:pt x="110080" y="145178"/>
                    <a:pt x="180738" y="142141"/>
                    <a:pt x="245056" y="137716"/>
                  </a:cubicBezTo>
                  <a:cubicBezTo>
                    <a:pt x="264305" y="136395"/>
                    <a:pt x="282927" y="134943"/>
                    <a:pt x="300922" y="133358"/>
                  </a:cubicBezTo>
                  <a:cubicBezTo>
                    <a:pt x="392744" y="125434"/>
                    <a:pt x="468750" y="114934"/>
                    <a:pt x="523229" y="106151"/>
                  </a:cubicBezTo>
                  <a:lnTo>
                    <a:pt x="521809" y="26183"/>
                  </a:lnTo>
                  <a:lnTo>
                    <a:pt x="521809" y="26084"/>
                  </a:lnTo>
                  <a:lnTo>
                    <a:pt x="521281" y="0"/>
                  </a:lnTo>
                  <a:cubicBezTo>
                    <a:pt x="461717" y="9311"/>
                    <a:pt x="379834" y="19910"/>
                    <a:pt x="282036" y="27372"/>
                  </a:cubicBezTo>
                  <a:cubicBezTo>
                    <a:pt x="265164" y="28659"/>
                    <a:pt x="247764" y="29881"/>
                    <a:pt x="229934" y="31037"/>
                  </a:cubicBezTo>
                  <a:cubicBezTo>
                    <a:pt x="159739" y="35428"/>
                    <a:pt x="82346" y="37838"/>
                    <a:pt x="0" y="36980"/>
                  </a:cubicBez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42E15A7-FEFC-51C3-0B31-334E975121B9}"/>
                </a:ext>
              </a:extLst>
            </p:cNvPr>
            <p:cNvSpPr/>
            <p:nvPr/>
          </p:nvSpPr>
          <p:spPr>
            <a:xfrm>
              <a:off x="892288" y="5910405"/>
              <a:ext cx="355900" cy="177262"/>
            </a:xfrm>
            <a:custGeom>
              <a:avLst/>
              <a:gdLst>
                <a:gd name="connsiteX0" fmla="*/ 282292 w 715455"/>
                <a:gd name="connsiteY0" fmla="*/ 69271 h 316215"/>
                <a:gd name="connsiteX1" fmla="*/ 343011 w 715455"/>
                <a:gd name="connsiteY1" fmla="*/ 0 h 316215"/>
                <a:gd name="connsiteX2" fmla="*/ 714161 w 715455"/>
                <a:gd name="connsiteY2" fmla="*/ 102222 h 316215"/>
                <a:gd name="connsiteX3" fmla="*/ 664074 w 715455"/>
                <a:gd name="connsiteY3" fmla="*/ 282498 h 316215"/>
                <a:gd name="connsiteX4" fmla="*/ 113440 w 715455"/>
                <a:gd name="connsiteY4" fmla="*/ 314360 h 316215"/>
                <a:gd name="connsiteX5" fmla="*/ 118789 w 715455"/>
                <a:gd name="connsiteY5" fmla="*/ 168158 h 316215"/>
                <a:gd name="connsiteX6" fmla="*/ 282292 w 715455"/>
                <a:gd name="connsiteY6" fmla="*/ 69271 h 31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455" h="316215">
                  <a:moveTo>
                    <a:pt x="282292" y="69271"/>
                  </a:moveTo>
                  <a:lnTo>
                    <a:pt x="343011" y="0"/>
                  </a:lnTo>
                  <a:lnTo>
                    <a:pt x="714161" y="102222"/>
                  </a:lnTo>
                  <a:cubicBezTo>
                    <a:pt x="714161" y="102222"/>
                    <a:pt x="728161" y="224255"/>
                    <a:pt x="664074" y="282498"/>
                  </a:cubicBezTo>
                  <a:cubicBezTo>
                    <a:pt x="600020" y="340741"/>
                    <a:pt x="267401" y="303398"/>
                    <a:pt x="113440" y="314360"/>
                  </a:cubicBezTo>
                  <a:cubicBezTo>
                    <a:pt x="-40521" y="325355"/>
                    <a:pt x="-36823" y="252815"/>
                    <a:pt x="118789" y="168158"/>
                  </a:cubicBezTo>
                  <a:cubicBezTo>
                    <a:pt x="274368" y="83501"/>
                    <a:pt x="282292" y="69271"/>
                    <a:pt x="282292" y="69271"/>
                  </a:cubicBezTo>
                  <a:close/>
                </a:path>
              </a:pathLst>
            </a:custGeom>
            <a:solidFill>
              <a:srgbClr val="0F3D49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73059AD-F158-7C4C-CABC-906467B68350}"/>
                </a:ext>
              </a:extLst>
            </p:cNvPr>
            <p:cNvSpPr/>
            <p:nvPr/>
          </p:nvSpPr>
          <p:spPr>
            <a:xfrm>
              <a:off x="892311" y="5910349"/>
              <a:ext cx="355862" cy="177278"/>
            </a:xfrm>
            <a:custGeom>
              <a:avLst/>
              <a:gdLst>
                <a:gd name="connsiteX0" fmla="*/ 664093 w 715378"/>
                <a:gd name="connsiteY0" fmla="*/ 282498 h 316245"/>
                <a:gd name="connsiteX1" fmla="*/ 113427 w 715378"/>
                <a:gd name="connsiteY1" fmla="*/ 314393 h 316245"/>
                <a:gd name="connsiteX2" fmla="*/ 22595 w 715378"/>
                <a:gd name="connsiteY2" fmla="*/ 236306 h 316245"/>
                <a:gd name="connsiteX3" fmla="*/ 497157 w 715378"/>
                <a:gd name="connsiteY3" fmla="*/ 141150 h 316245"/>
                <a:gd name="connsiteX4" fmla="*/ 262732 w 715378"/>
                <a:gd name="connsiteY4" fmla="*/ 84393 h 316245"/>
                <a:gd name="connsiteX5" fmla="*/ 282212 w 715378"/>
                <a:gd name="connsiteY5" fmla="*/ 69337 h 316245"/>
                <a:gd name="connsiteX6" fmla="*/ 342932 w 715378"/>
                <a:gd name="connsiteY6" fmla="*/ 0 h 316245"/>
                <a:gd name="connsiteX7" fmla="*/ 714082 w 715378"/>
                <a:gd name="connsiteY7" fmla="*/ 102255 h 316245"/>
                <a:gd name="connsiteX8" fmla="*/ 664093 w 715378"/>
                <a:gd name="connsiteY8" fmla="*/ 282498 h 31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378" h="316245">
                  <a:moveTo>
                    <a:pt x="664093" y="282498"/>
                  </a:moveTo>
                  <a:cubicBezTo>
                    <a:pt x="599940" y="340807"/>
                    <a:pt x="267321" y="303398"/>
                    <a:pt x="113427" y="314393"/>
                  </a:cubicBezTo>
                  <a:cubicBezTo>
                    <a:pt x="3511" y="322251"/>
                    <a:pt x="-25973" y="287550"/>
                    <a:pt x="22595" y="236306"/>
                  </a:cubicBezTo>
                  <a:cubicBezTo>
                    <a:pt x="292250" y="369103"/>
                    <a:pt x="686809" y="148216"/>
                    <a:pt x="497157" y="141150"/>
                  </a:cubicBezTo>
                  <a:cubicBezTo>
                    <a:pt x="386515" y="136990"/>
                    <a:pt x="308990" y="108331"/>
                    <a:pt x="262732" y="84393"/>
                  </a:cubicBezTo>
                  <a:cubicBezTo>
                    <a:pt x="280429" y="72474"/>
                    <a:pt x="282212" y="69337"/>
                    <a:pt x="282212" y="69337"/>
                  </a:cubicBezTo>
                  <a:lnTo>
                    <a:pt x="342932" y="0"/>
                  </a:lnTo>
                  <a:lnTo>
                    <a:pt x="714082" y="102255"/>
                  </a:lnTo>
                  <a:cubicBezTo>
                    <a:pt x="714082" y="102288"/>
                    <a:pt x="728081" y="224288"/>
                    <a:pt x="664093" y="282498"/>
                  </a:cubicBezTo>
                  <a:close/>
                </a:path>
              </a:pathLst>
            </a:custGeom>
            <a:solidFill>
              <a:srgbClr val="000000">
                <a:alpha val="33000"/>
              </a:srgb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739EB7-9241-00D5-970B-FF13025D6461}"/>
                </a:ext>
              </a:extLst>
            </p:cNvPr>
            <p:cNvSpPr/>
            <p:nvPr/>
          </p:nvSpPr>
          <p:spPr>
            <a:xfrm>
              <a:off x="1032713" y="5488072"/>
              <a:ext cx="320802" cy="485750"/>
            </a:xfrm>
            <a:custGeom>
              <a:avLst/>
              <a:gdLst>
                <a:gd name="connsiteX0" fmla="*/ 644899 w 644898"/>
                <a:gd name="connsiteY0" fmla="*/ 33480 h 866524"/>
                <a:gd name="connsiteX1" fmla="*/ 625352 w 644898"/>
                <a:gd name="connsiteY1" fmla="*/ 252221 h 866524"/>
                <a:gd name="connsiteX2" fmla="*/ 625352 w 644898"/>
                <a:gd name="connsiteY2" fmla="*/ 252650 h 866524"/>
                <a:gd name="connsiteX3" fmla="*/ 526663 w 644898"/>
                <a:gd name="connsiteY3" fmla="*/ 559714 h 866524"/>
                <a:gd name="connsiteX4" fmla="*/ 510418 w 644898"/>
                <a:gd name="connsiteY4" fmla="*/ 610792 h 866524"/>
                <a:gd name="connsiteX5" fmla="*/ 491961 w 644898"/>
                <a:gd name="connsiteY5" fmla="*/ 668308 h 866524"/>
                <a:gd name="connsiteX6" fmla="*/ 431869 w 644898"/>
                <a:gd name="connsiteY6" fmla="*/ 855617 h 866524"/>
                <a:gd name="connsiteX7" fmla="*/ 188827 w 644898"/>
                <a:gd name="connsiteY7" fmla="*/ 861527 h 866524"/>
                <a:gd name="connsiteX8" fmla="*/ 0 w 644898"/>
                <a:gd name="connsiteY8" fmla="*/ 822698 h 866524"/>
                <a:gd name="connsiteX9" fmla="*/ 231 w 644898"/>
                <a:gd name="connsiteY9" fmla="*/ 810119 h 866524"/>
                <a:gd name="connsiteX10" fmla="*/ 3170 w 644898"/>
                <a:gd name="connsiteY10" fmla="*/ 639187 h 866524"/>
                <a:gd name="connsiteX11" fmla="*/ 3401 w 644898"/>
                <a:gd name="connsiteY11" fmla="*/ 628984 h 866524"/>
                <a:gd name="connsiteX12" fmla="*/ 4755 w 644898"/>
                <a:gd name="connsiteY12" fmla="*/ 548950 h 866524"/>
                <a:gd name="connsiteX13" fmla="*/ 5250 w 644898"/>
                <a:gd name="connsiteY13" fmla="*/ 522899 h 866524"/>
                <a:gd name="connsiteX14" fmla="*/ 13537 w 644898"/>
                <a:gd name="connsiteY14" fmla="*/ 51606 h 866524"/>
                <a:gd name="connsiteX15" fmla="*/ 14528 w 644898"/>
                <a:gd name="connsiteY15" fmla="*/ 0 h 866524"/>
                <a:gd name="connsiteX16" fmla="*/ 89643 w 644898"/>
                <a:gd name="connsiteY16" fmla="*/ 17797 h 866524"/>
                <a:gd name="connsiteX17" fmla="*/ 282135 w 644898"/>
                <a:gd name="connsiteY17" fmla="*/ 38565 h 866524"/>
                <a:gd name="connsiteX18" fmla="*/ 644899 w 644898"/>
                <a:gd name="connsiteY18" fmla="*/ 33480 h 86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898" h="866524">
                  <a:moveTo>
                    <a:pt x="644899" y="33480"/>
                  </a:moveTo>
                  <a:lnTo>
                    <a:pt x="625352" y="252221"/>
                  </a:lnTo>
                  <a:lnTo>
                    <a:pt x="625352" y="252650"/>
                  </a:lnTo>
                  <a:cubicBezTo>
                    <a:pt x="619112" y="272197"/>
                    <a:pt x="597981" y="338067"/>
                    <a:pt x="526663" y="559714"/>
                  </a:cubicBezTo>
                  <a:cubicBezTo>
                    <a:pt x="521644" y="575925"/>
                    <a:pt x="516163" y="592896"/>
                    <a:pt x="510418" y="610792"/>
                  </a:cubicBezTo>
                  <a:cubicBezTo>
                    <a:pt x="504541" y="629017"/>
                    <a:pt x="498433" y="648201"/>
                    <a:pt x="491961" y="668308"/>
                  </a:cubicBezTo>
                  <a:cubicBezTo>
                    <a:pt x="474363" y="723250"/>
                    <a:pt x="454354" y="785322"/>
                    <a:pt x="431869" y="855617"/>
                  </a:cubicBezTo>
                  <a:cubicBezTo>
                    <a:pt x="341500" y="869616"/>
                    <a:pt x="257966" y="868461"/>
                    <a:pt x="188827" y="861527"/>
                  </a:cubicBezTo>
                  <a:cubicBezTo>
                    <a:pt x="74521" y="850004"/>
                    <a:pt x="0" y="822698"/>
                    <a:pt x="0" y="822698"/>
                  </a:cubicBezTo>
                  <a:lnTo>
                    <a:pt x="231" y="810119"/>
                  </a:lnTo>
                  <a:lnTo>
                    <a:pt x="3170" y="639187"/>
                  </a:lnTo>
                  <a:lnTo>
                    <a:pt x="3401" y="628984"/>
                  </a:lnTo>
                  <a:lnTo>
                    <a:pt x="4755" y="548950"/>
                  </a:lnTo>
                  <a:lnTo>
                    <a:pt x="5250" y="522899"/>
                  </a:lnTo>
                  <a:lnTo>
                    <a:pt x="13537" y="51606"/>
                  </a:lnTo>
                  <a:lnTo>
                    <a:pt x="14528" y="0"/>
                  </a:lnTo>
                  <a:cubicBezTo>
                    <a:pt x="39192" y="6240"/>
                    <a:pt x="64714" y="11523"/>
                    <a:pt x="89643" y="17797"/>
                  </a:cubicBezTo>
                  <a:cubicBezTo>
                    <a:pt x="153532" y="33810"/>
                    <a:pt x="210058" y="41404"/>
                    <a:pt x="282135" y="38565"/>
                  </a:cubicBezTo>
                  <a:cubicBezTo>
                    <a:pt x="403309" y="33645"/>
                    <a:pt x="523724" y="37178"/>
                    <a:pt x="644899" y="3348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D65600F-87FE-CC93-5365-8DEBFE97C574}"/>
                </a:ext>
              </a:extLst>
            </p:cNvPr>
            <p:cNvSpPr/>
            <p:nvPr/>
          </p:nvSpPr>
          <p:spPr>
            <a:xfrm>
              <a:off x="1035078" y="5488017"/>
              <a:ext cx="360763" cy="342448"/>
            </a:xfrm>
            <a:custGeom>
              <a:avLst/>
              <a:gdLst>
                <a:gd name="connsiteX0" fmla="*/ 0 w 725230"/>
                <a:gd name="connsiteY0" fmla="*/ 548950 h 610890"/>
                <a:gd name="connsiteX1" fmla="*/ 165 w 725230"/>
                <a:gd name="connsiteY1" fmla="*/ 548950 h 610890"/>
                <a:gd name="connsiteX2" fmla="*/ 224321 w 725230"/>
                <a:gd name="connsiteY2" fmla="*/ 587613 h 610890"/>
                <a:gd name="connsiteX3" fmla="*/ 233104 w 725230"/>
                <a:gd name="connsiteY3" fmla="*/ 588736 h 610890"/>
                <a:gd name="connsiteX4" fmla="*/ 505664 w 725230"/>
                <a:gd name="connsiteY4" fmla="*/ 610891 h 610890"/>
                <a:gd name="connsiteX5" fmla="*/ 505664 w 725230"/>
                <a:gd name="connsiteY5" fmla="*/ 610792 h 610890"/>
                <a:gd name="connsiteX6" fmla="*/ 514083 w 725230"/>
                <a:gd name="connsiteY6" fmla="*/ 584642 h 610890"/>
                <a:gd name="connsiteX7" fmla="*/ 521908 w 725230"/>
                <a:gd name="connsiteY7" fmla="*/ 559779 h 610890"/>
                <a:gd name="connsiteX8" fmla="*/ 620664 w 725230"/>
                <a:gd name="connsiteY8" fmla="*/ 252716 h 610890"/>
                <a:gd name="connsiteX9" fmla="*/ 620763 w 725230"/>
                <a:gd name="connsiteY9" fmla="*/ 252287 h 610890"/>
                <a:gd name="connsiteX10" fmla="*/ 634993 w 725230"/>
                <a:gd name="connsiteY10" fmla="*/ 207879 h 610890"/>
                <a:gd name="connsiteX11" fmla="*/ 640177 w 725230"/>
                <a:gd name="connsiteY11" fmla="*/ 191700 h 610890"/>
                <a:gd name="connsiteX12" fmla="*/ 658634 w 725230"/>
                <a:gd name="connsiteY12" fmla="*/ 249249 h 610890"/>
                <a:gd name="connsiteX13" fmla="*/ 659591 w 725230"/>
                <a:gd name="connsiteY13" fmla="*/ 252287 h 610890"/>
                <a:gd name="connsiteX14" fmla="*/ 659591 w 725230"/>
                <a:gd name="connsiteY14" fmla="*/ 252386 h 610890"/>
                <a:gd name="connsiteX15" fmla="*/ 659757 w 725230"/>
                <a:gd name="connsiteY15" fmla="*/ 252749 h 610890"/>
                <a:gd name="connsiteX16" fmla="*/ 725230 w 725230"/>
                <a:gd name="connsiteY16" fmla="*/ 129759 h 610890"/>
                <a:gd name="connsiteX17" fmla="*/ 640177 w 725230"/>
                <a:gd name="connsiteY17" fmla="*/ 33546 h 610890"/>
                <a:gd name="connsiteX18" fmla="*/ 277380 w 725230"/>
                <a:gd name="connsiteY18" fmla="*/ 38598 h 610890"/>
                <a:gd name="connsiteX19" fmla="*/ 84954 w 725230"/>
                <a:gd name="connsiteY19" fmla="*/ 17830 h 610890"/>
                <a:gd name="connsiteX20" fmla="*/ 9839 w 725230"/>
                <a:gd name="connsiteY20" fmla="*/ 0 h 610890"/>
                <a:gd name="connsiteX21" fmla="*/ 8882 w 725230"/>
                <a:gd name="connsiteY21" fmla="*/ 51639 h 610890"/>
                <a:gd name="connsiteX22" fmla="*/ 627 w 725230"/>
                <a:gd name="connsiteY22" fmla="*/ 522899 h 610890"/>
                <a:gd name="connsiteX23" fmla="*/ 0 w 725230"/>
                <a:gd name="connsiteY23" fmla="*/ 548950 h 6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5230" h="610890">
                  <a:moveTo>
                    <a:pt x="0" y="548950"/>
                  </a:moveTo>
                  <a:lnTo>
                    <a:pt x="165" y="548950"/>
                  </a:lnTo>
                  <a:cubicBezTo>
                    <a:pt x="43748" y="558591"/>
                    <a:pt x="122825" y="574340"/>
                    <a:pt x="224321" y="587613"/>
                  </a:cubicBezTo>
                  <a:cubicBezTo>
                    <a:pt x="227227" y="587977"/>
                    <a:pt x="230132" y="588406"/>
                    <a:pt x="233104" y="588736"/>
                  </a:cubicBezTo>
                  <a:cubicBezTo>
                    <a:pt x="312709" y="599070"/>
                    <a:pt x="405654" y="607688"/>
                    <a:pt x="505664" y="610891"/>
                  </a:cubicBezTo>
                  <a:lnTo>
                    <a:pt x="505664" y="610792"/>
                  </a:lnTo>
                  <a:cubicBezTo>
                    <a:pt x="508470" y="601844"/>
                    <a:pt x="511277" y="593160"/>
                    <a:pt x="514083" y="584642"/>
                  </a:cubicBezTo>
                  <a:cubicBezTo>
                    <a:pt x="516824" y="576123"/>
                    <a:pt x="519366" y="567869"/>
                    <a:pt x="521908" y="559779"/>
                  </a:cubicBezTo>
                  <a:cubicBezTo>
                    <a:pt x="593259" y="338133"/>
                    <a:pt x="614324" y="272263"/>
                    <a:pt x="620664" y="252716"/>
                  </a:cubicBezTo>
                  <a:lnTo>
                    <a:pt x="620763" y="252287"/>
                  </a:lnTo>
                  <a:lnTo>
                    <a:pt x="634993" y="207879"/>
                  </a:lnTo>
                  <a:lnTo>
                    <a:pt x="640177" y="191700"/>
                  </a:lnTo>
                  <a:lnTo>
                    <a:pt x="658634" y="249249"/>
                  </a:lnTo>
                  <a:lnTo>
                    <a:pt x="659591" y="252287"/>
                  </a:lnTo>
                  <a:lnTo>
                    <a:pt x="659591" y="252386"/>
                  </a:lnTo>
                  <a:lnTo>
                    <a:pt x="659757" y="252749"/>
                  </a:lnTo>
                  <a:lnTo>
                    <a:pt x="725230" y="129759"/>
                  </a:lnTo>
                  <a:lnTo>
                    <a:pt x="640177" y="33546"/>
                  </a:lnTo>
                  <a:cubicBezTo>
                    <a:pt x="519003" y="37277"/>
                    <a:pt x="398555" y="33711"/>
                    <a:pt x="277380" y="38598"/>
                  </a:cubicBezTo>
                  <a:cubicBezTo>
                    <a:pt x="205336" y="41470"/>
                    <a:pt x="148843" y="33810"/>
                    <a:pt x="84954" y="17830"/>
                  </a:cubicBezTo>
                  <a:cubicBezTo>
                    <a:pt x="59993" y="11556"/>
                    <a:pt x="34437" y="6273"/>
                    <a:pt x="9839" y="0"/>
                  </a:cubicBezTo>
                  <a:lnTo>
                    <a:pt x="8882" y="51639"/>
                  </a:lnTo>
                  <a:lnTo>
                    <a:pt x="627" y="522899"/>
                  </a:lnTo>
                  <a:lnTo>
                    <a:pt x="0" y="548950"/>
                  </a:lnTo>
                  <a:close/>
                </a:path>
              </a:pathLst>
            </a:custGeom>
            <a:solidFill>
              <a:srgbClr val="316EAA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C0906D-D8FA-848C-DAE3-08FD2CFF372E}"/>
                </a:ext>
              </a:extLst>
            </p:cNvPr>
            <p:cNvSpPr/>
            <p:nvPr/>
          </p:nvSpPr>
          <p:spPr>
            <a:xfrm>
              <a:off x="1034421" y="5781103"/>
              <a:ext cx="260328" cy="81586"/>
            </a:xfrm>
            <a:custGeom>
              <a:avLst/>
              <a:gdLst>
                <a:gd name="connsiteX0" fmla="*/ 0 w 523328"/>
                <a:gd name="connsiteY0" fmla="*/ 106151 h 145541"/>
                <a:gd name="connsiteX1" fmla="*/ 215968 w 523328"/>
                <a:gd name="connsiteY1" fmla="*/ 132830 h 145541"/>
                <a:gd name="connsiteX2" fmla="*/ 222307 w 523328"/>
                <a:gd name="connsiteY2" fmla="*/ 133358 h 145541"/>
                <a:gd name="connsiteX3" fmla="*/ 488528 w 523328"/>
                <a:gd name="connsiteY3" fmla="*/ 145541 h 145541"/>
                <a:gd name="connsiteX4" fmla="*/ 506984 w 523328"/>
                <a:gd name="connsiteY4" fmla="*/ 88091 h 145541"/>
                <a:gd name="connsiteX5" fmla="*/ 506984 w 523328"/>
                <a:gd name="connsiteY5" fmla="*/ 87992 h 145541"/>
                <a:gd name="connsiteX6" fmla="*/ 515404 w 523328"/>
                <a:gd name="connsiteY6" fmla="*/ 61842 h 145541"/>
                <a:gd name="connsiteX7" fmla="*/ 523328 w 523328"/>
                <a:gd name="connsiteY7" fmla="*/ 36980 h 145541"/>
                <a:gd name="connsiteX8" fmla="*/ 523229 w 523328"/>
                <a:gd name="connsiteY8" fmla="*/ 36980 h 145541"/>
                <a:gd name="connsiteX9" fmla="*/ 241193 w 523328"/>
                <a:gd name="connsiteY9" fmla="*/ 27405 h 145541"/>
                <a:gd name="connsiteX10" fmla="*/ 231090 w 523328"/>
                <a:gd name="connsiteY10" fmla="*/ 26612 h 145541"/>
                <a:gd name="connsiteX11" fmla="*/ 1948 w 523328"/>
                <a:gd name="connsiteY11" fmla="*/ 0 h 145541"/>
                <a:gd name="connsiteX12" fmla="*/ 1420 w 523328"/>
                <a:gd name="connsiteY12" fmla="*/ 26084 h 145541"/>
                <a:gd name="connsiteX13" fmla="*/ 1420 w 523328"/>
                <a:gd name="connsiteY13" fmla="*/ 26183 h 145541"/>
                <a:gd name="connsiteX14" fmla="*/ 0 w 523328"/>
                <a:gd name="connsiteY14" fmla="*/ 106151 h 1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3328" h="145541">
                  <a:moveTo>
                    <a:pt x="0" y="106151"/>
                  </a:moveTo>
                  <a:cubicBezTo>
                    <a:pt x="53257" y="114769"/>
                    <a:pt x="126952" y="124938"/>
                    <a:pt x="215968" y="132830"/>
                  </a:cubicBezTo>
                  <a:cubicBezTo>
                    <a:pt x="218081" y="132995"/>
                    <a:pt x="220194" y="133193"/>
                    <a:pt x="222307" y="133358"/>
                  </a:cubicBezTo>
                  <a:cubicBezTo>
                    <a:pt x="300691" y="140126"/>
                    <a:pt x="390664" y="145079"/>
                    <a:pt x="488528" y="145541"/>
                  </a:cubicBezTo>
                  <a:cubicBezTo>
                    <a:pt x="495032" y="125467"/>
                    <a:pt x="501107" y="106416"/>
                    <a:pt x="506984" y="88091"/>
                  </a:cubicBezTo>
                  <a:lnTo>
                    <a:pt x="506984" y="87992"/>
                  </a:lnTo>
                  <a:cubicBezTo>
                    <a:pt x="509791" y="79044"/>
                    <a:pt x="512597" y="70360"/>
                    <a:pt x="515404" y="61842"/>
                  </a:cubicBezTo>
                  <a:cubicBezTo>
                    <a:pt x="518144" y="53323"/>
                    <a:pt x="520753" y="45069"/>
                    <a:pt x="523328" y="36980"/>
                  </a:cubicBezTo>
                  <a:lnTo>
                    <a:pt x="523229" y="36980"/>
                  </a:lnTo>
                  <a:cubicBezTo>
                    <a:pt x="419917" y="38036"/>
                    <a:pt x="324662" y="33942"/>
                    <a:pt x="241193" y="27405"/>
                  </a:cubicBezTo>
                  <a:cubicBezTo>
                    <a:pt x="237759" y="27141"/>
                    <a:pt x="234425" y="26876"/>
                    <a:pt x="231090" y="26612"/>
                  </a:cubicBezTo>
                  <a:cubicBezTo>
                    <a:pt x="137782" y="19216"/>
                    <a:pt x="59399" y="8981"/>
                    <a:pt x="1948" y="0"/>
                  </a:cubicBezTo>
                  <a:lnTo>
                    <a:pt x="1420" y="26084"/>
                  </a:lnTo>
                  <a:lnTo>
                    <a:pt x="1420" y="26183"/>
                  </a:lnTo>
                  <a:lnTo>
                    <a:pt x="0" y="106151"/>
                  </a:lnTo>
                  <a:close/>
                </a:path>
              </a:pathLst>
            </a:custGeom>
            <a:solidFill>
              <a:srgbClr val="327FB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BDF58B-178A-26B3-123F-2DCEA2A25EE5}"/>
                </a:ext>
              </a:extLst>
            </p:cNvPr>
            <p:cNvSpPr/>
            <p:nvPr/>
          </p:nvSpPr>
          <p:spPr>
            <a:xfrm>
              <a:off x="842022" y="5073163"/>
              <a:ext cx="254350" cy="334030"/>
            </a:xfrm>
            <a:custGeom>
              <a:avLst/>
              <a:gdLst>
                <a:gd name="connsiteX0" fmla="*/ 49995 w 511311"/>
                <a:gd name="connsiteY0" fmla="*/ 0 h 595873"/>
                <a:gd name="connsiteX1" fmla="*/ 2153 w 511311"/>
                <a:gd name="connsiteY1" fmla="*/ 344505 h 595873"/>
                <a:gd name="connsiteX2" fmla="*/ 431183 w 511311"/>
                <a:gd name="connsiteY2" fmla="*/ 591708 h 595873"/>
                <a:gd name="connsiteX3" fmla="*/ 367393 w 511311"/>
                <a:gd name="connsiteY3" fmla="*/ 113217 h 595873"/>
                <a:gd name="connsiteX4" fmla="*/ 49995 w 511311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1" h="595873">
                  <a:moveTo>
                    <a:pt x="49995" y="0"/>
                  </a:moveTo>
                  <a:cubicBezTo>
                    <a:pt x="49995" y="0"/>
                    <a:pt x="-12210" y="223298"/>
                    <a:pt x="2153" y="344505"/>
                  </a:cubicBezTo>
                  <a:cubicBezTo>
                    <a:pt x="16515" y="465712"/>
                    <a:pt x="222248" y="623602"/>
                    <a:pt x="431183" y="591708"/>
                  </a:cubicBezTo>
                  <a:cubicBezTo>
                    <a:pt x="640118" y="559812"/>
                    <a:pt x="375350" y="114835"/>
                    <a:pt x="367393" y="113217"/>
                  </a:cubicBezTo>
                  <a:cubicBezTo>
                    <a:pt x="359436" y="111665"/>
                    <a:pt x="49995" y="0"/>
                    <a:pt x="49995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31654A-FDDD-6A0C-F739-82986D472BCF}"/>
                </a:ext>
              </a:extLst>
            </p:cNvPr>
            <p:cNvSpPr/>
            <p:nvPr/>
          </p:nvSpPr>
          <p:spPr>
            <a:xfrm>
              <a:off x="1610643" y="5073163"/>
              <a:ext cx="254351" cy="334030"/>
            </a:xfrm>
            <a:custGeom>
              <a:avLst/>
              <a:gdLst>
                <a:gd name="connsiteX0" fmla="*/ 461317 w 511312"/>
                <a:gd name="connsiteY0" fmla="*/ 0 h 595873"/>
                <a:gd name="connsiteX1" fmla="*/ 509159 w 511312"/>
                <a:gd name="connsiteY1" fmla="*/ 344505 h 595873"/>
                <a:gd name="connsiteX2" fmla="*/ 80129 w 511312"/>
                <a:gd name="connsiteY2" fmla="*/ 591708 h 595873"/>
                <a:gd name="connsiteX3" fmla="*/ 143919 w 511312"/>
                <a:gd name="connsiteY3" fmla="*/ 113217 h 595873"/>
                <a:gd name="connsiteX4" fmla="*/ 461317 w 511312"/>
                <a:gd name="connsiteY4" fmla="*/ 0 h 5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12" h="595873">
                  <a:moveTo>
                    <a:pt x="461317" y="0"/>
                  </a:moveTo>
                  <a:cubicBezTo>
                    <a:pt x="461317" y="0"/>
                    <a:pt x="523522" y="223298"/>
                    <a:pt x="509159" y="344505"/>
                  </a:cubicBezTo>
                  <a:cubicBezTo>
                    <a:pt x="494797" y="465712"/>
                    <a:pt x="289064" y="623602"/>
                    <a:pt x="80129" y="591708"/>
                  </a:cubicBezTo>
                  <a:cubicBezTo>
                    <a:pt x="-128806" y="559812"/>
                    <a:pt x="135962" y="114835"/>
                    <a:pt x="143919" y="113217"/>
                  </a:cubicBezTo>
                  <a:cubicBezTo>
                    <a:pt x="151909" y="111665"/>
                    <a:pt x="461317" y="0"/>
                    <a:pt x="461317" y="0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6CBA29-A7E1-04F1-CFBC-8581DDA7B187}"/>
                </a:ext>
              </a:extLst>
            </p:cNvPr>
            <p:cNvSpPr/>
            <p:nvPr/>
          </p:nvSpPr>
          <p:spPr>
            <a:xfrm>
              <a:off x="854212" y="4770412"/>
              <a:ext cx="998624" cy="812963"/>
            </a:xfrm>
            <a:custGeom>
              <a:avLst/>
              <a:gdLst>
                <a:gd name="connsiteX0" fmla="*/ 1652297 w 2007499"/>
                <a:gd name="connsiteY0" fmla="*/ 784407 h 1450238"/>
                <a:gd name="connsiteX1" fmla="*/ 1654245 w 2007499"/>
                <a:gd name="connsiteY1" fmla="*/ 799232 h 1450238"/>
                <a:gd name="connsiteX2" fmla="*/ 1654641 w 2007499"/>
                <a:gd name="connsiteY2" fmla="*/ 802566 h 1450238"/>
                <a:gd name="connsiteX3" fmla="*/ 1654872 w 2007499"/>
                <a:gd name="connsiteY3" fmla="*/ 804613 h 1450238"/>
                <a:gd name="connsiteX4" fmla="*/ 1655104 w 2007499"/>
                <a:gd name="connsiteY4" fmla="*/ 806231 h 1450238"/>
                <a:gd name="connsiteX5" fmla="*/ 1655500 w 2007499"/>
                <a:gd name="connsiteY5" fmla="*/ 809500 h 1450238"/>
                <a:gd name="connsiteX6" fmla="*/ 1650052 w 2007499"/>
                <a:gd name="connsiteY6" fmla="*/ 1270821 h 1450238"/>
                <a:gd name="connsiteX7" fmla="*/ 1645892 w 2007499"/>
                <a:gd name="connsiteY7" fmla="*/ 1297136 h 1450238"/>
                <a:gd name="connsiteX8" fmla="*/ 1003700 w 2007499"/>
                <a:gd name="connsiteY8" fmla="*/ 1450239 h 1450238"/>
                <a:gd name="connsiteX9" fmla="*/ 361509 w 2007499"/>
                <a:gd name="connsiteY9" fmla="*/ 1297136 h 1450238"/>
                <a:gd name="connsiteX10" fmla="*/ 355137 w 2007499"/>
                <a:gd name="connsiteY10" fmla="*/ 784374 h 1450238"/>
                <a:gd name="connsiteX11" fmla="*/ 66 w 2007499"/>
                <a:gd name="connsiteY11" fmla="*/ 531757 h 1450238"/>
                <a:gd name="connsiteX12" fmla="*/ 0 w 2007499"/>
                <a:gd name="connsiteY12" fmla="*/ 531591 h 1450238"/>
                <a:gd name="connsiteX13" fmla="*/ 59993 w 2007499"/>
                <a:gd name="connsiteY13" fmla="*/ 448123 h 1450238"/>
                <a:gd name="connsiteX14" fmla="*/ 440190 w 2007499"/>
                <a:gd name="connsiteY14" fmla="*/ 82355 h 1450238"/>
                <a:gd name="connsiteX15" fmla="*/ 1003733 w 2007499"/>
                <a:gd name="connsiteY15" fmla="*/ 29692 h 1450238"/>
                <a:gd name="connsiteX16" fmla="*/ 1567277 w 2007499"/>
                <a:gd name="connsiteY16" fmla="*/ 82355 h 1450238"/>
                <a:gd name="connsiteX17" fmla="*/ 1708724 w 2007499"/>
                <a:gd name="connsiteY17" fmla="*/ 187681 h 1450238"/>
                <a:gd name="connsiteX18" fmla="*/ 2005453 w 2007499"/>
                <a:gd name="connsiteY18" fmla="*/ 528587 h 1450238"/>
                <a:gd name="connsiteX19" fmla="*/ 2007500 w 2007499"/>
                <a:gd name="connsiteY19" fmla="*/ 531591 h 1450238"/>
                <a:gd name="connsiteX20" fmla="*/ 1652297 w 2007499"/>
                <a:gd name="connsiteY20" fmla="*/ 784407 h 145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07499" h="1450238">
                  <a:moveTo>
                    <a:pt x="1652297" y="784407"/>
                  </a:moveTo>
                  <a:cubicBezTo>
                    <a:pt x="1652957" y="789293"/>
                    <a:pt x="1653618" y="794279"/>
                    <a:pt x="1654245" y="799232"/>
                  </a:cubicBezTo>
                  <a:cubicBezTo>
                    <a:pt x="1654410" y="800453"/>
                    <a:pt x="1654575" y="801609"/>
                    <a:pt x="1654641" y="802566"/>
                  </a:cubicBezTo>
                  <a:cubicBezTo>
                    <a:pt x="1654707" y="803227"/>
                    <a:pt x="1654806" y="803887"/>
                    <a:pt x="1654872" y="804613"/>
                  </a:cubicBezTo>
                  <a:cubicBezTo>
                    <a:pt x="1654938" y="805109"/>
                    <a:pt x="1655037" y="805670"/>
                    <a:pt x="1655104" y="806231"/>
                  </a:cubicBezTo>
                  <a:cubicBezTo>
                    <a:pt x="1655335" y="808344"/>
                    <a:pt x="1655500" y="809500"/>
                    <a:pt x="1655500" y="809500"/>
                  </a:cubicBezTo>
                  <a:cubicBezTo>
                    <a:pt x="1671084" y="937245"/>
                    <a:pt x="1676202" y="1096191"/>
                    <a:pt x="1650052" y="1270821"/>
                  </a:cubicBezTo>
                  <a:cubicBezTo>
                    <a:pt x="1648764" y="1279538"/>
                    <a:pt x="1647377" y="1288354"/>
                    <a:pt x="1645892" y="1297136"/>
                  </a:cubicBezTo>
                  <a:cubicBezTo>
                    <a:pt x="1645892" y="1297136"/>
                    <a:pt x="1586394" y="1450239"/>
                    <a:pt x="1003700" y="1450239"/>
                  </a:cubicBezTo>
                  <a:cubicBezTo>
                    <a:pt x="421007" y="1450239"/>
                    <a:pt x="361509" y="1297136"/>
                    <a:pt x="361509" y="1297136"/>
                  </a:cubicBezTo>
                  <a:cubicBezTo>
                    <a:pt x="328723" y="1100517"/>
                    <a:pt x="336317" y="922321"/>
                    <a:pt x="355137" y="784374"/>
                  </a:cubicBezTo>
                  <a:cubicBezTo>
                    <a:pt x="59498" y="778266"/>
                    <a:pt x="1783" y="539251"/>
                    <a:pt x="66" y="531757"/>
                  </a:cubicBezTo>
                  <a:cubicBezTo>
                    <a:pt x="0" y="531690"/>
                    <a:pt x="0" y="531591"/>
                    <a:pt x="0" y="531591"/>
                  </a:cubicBezTo>
                  <a:cubicBezTo>
                    <a:pt x="0" y="531591"/>
                    <a:pt x="21858" y="498178"/>
                    <a:pt x="59993" y="448123"/>
                  </a:cubicBezTo>
                  <a:cubicBezTo>
                    <a:pt x="136462" y="347684"/>
                    <a:pt x="278371" y="180351"/>
                    <a:pt x="440190" y="82355"/>
                  </a:cubicBezTo>
                  <a:cubicBezTo>
                    <a:pt x="682638" y="-64375"/>
                    <a:pt x="1003733" y="29692"/>
                    <a:pt x="1003733" y="29692"/>
                  </a:cubicBezTo>
                  <a:cubicBezTo>
                    <a:pt x="1003733" y="29692"/>
                    <a:pt x="1324829" y="-64375"/>
                    <a:pt x="1567277" y="82355"/>
                  </a:cubicBezTo>
                  <a:cubicBezTo>
                    <a:pt x="1616671" y="112269"/>
                    <a:pt x="1664282" y="148621"/>
                    <a:pt x="1708724" y="187681"/>
                  </a:cubicBezTo>
                  <a:cubicBezTo>
                    <a:pt x="1869486" y="328798"/>
                    <a:pt x="1988911" y="503824"/>
                    <a:pt x="2005453" y="528587"/>
                  </a:cubicBezTo>
                  <a:cubicBezTo>
                    <a:pt x="2006839" y="530535"/>
                    <a:pt x="2007500" y="531591"/>
                    <a:pt x="2007500" y="531591"/>
                  </a:cubicBezTo>
                  <a:cubicBezTo>
                    <a:pt x="2007500" y="531591"/>
                    <a:pt x="1952592" y="778199"/>
                    <a:pt x="1652297" y="78440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3D189A-E2FA-73D8-7333-55615E82DC2F}"/>
                </a:ext>
              </a:extLst>
            </p:cNvPr>
            <p:cNvSpPr/>
            <p:nvPr/>
          </p:nvSpPr>
          <p:spPr>
            <a:xfrm>
              <a:off x="1030874" y="5049916"/>
              <a:ext cx="32783" cy="160174"/>
            </a:xfrm>
            <a:custGeom>
              <a:avLst/>
              <a:gdLst>
                <a:gd name="connsiteX0" fmla="*/ 65903 w 65903"/>
                <a:gd name="connsiteY0" fmla="*/ 0 h 285733"/>
                <a:gd name="connsiteX1" fmla="*/ 33942 w 65903"/>
                <a:gd name="connsiteY1" fmla="*/ 143032 h 285733"/>
                <a:gd name="connsiteX2" fmla="*/ 17763 w 65903"/>
                <a:gd name="connsiteY2" fmla="*/ 214350 h 285733"/>
                <a:gd name="connsiteX3" fmla="*/ 0 w 65903"/>
                <a:gd name="connsiteY3" fmla="*/ 285734 h 285733"/>
                <a:gd name="connsiteX4" fmla="*/ 18028 w 65903"/>
                <a:gd name="connsiteY4" fmla="*/ 139433 h 285733"/>
                <a:gd name="connsiteX5" fmla="*/ 37772 w 65903"/>
                <a:gd name="connsiteY5" fmla="*/ 68313 h 285733"/>
                <a:gd name="connsiteX6" fmla="*/ 65903 w 65903"/>
                <a:gd name="connsiteY6" fmla="*/ 0 h 28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3" h="285733">
                  <a:moveTo>
                    <a:pt x="65903" y="0"/>
                  </a:moveTo>
                  <a:lnTo>
                    <a:pt x="33942" y="143032"/>
                  </a:lnTo>
                  <a:lnTo>
                    <a:pt x="17763" y="214350"/>
                  </a:lnTo>
                  <a:cubicBezTo>
                    <a:pt x="12216" y="238123"/>
                    <a:pt x="6802" y="261961"/>
                    <a:pt x="0" y="285734"/>
                  </a:cubicBezTo>
                  <a:cubicBezTo>
                    <a:pt x="264" y="236340"/>
                    <a:pt x="7561" y="187507"/>
                    <a:pt x="18028" y="139433"/>
                  </a:cubicBezTo>
                  <a:cubicBezTo>
                    <a:pt x="23641" y="115495"/>
                    <a:pt x="29914" y="91657"/>
                    <a:pt x="37772" y="68313"/>
                  </a:cubicBezTo>
                  <a:cubicBezTo>
                    <a:pt x="45564" y="45003"/>
                    <a:pt x="54347" y="21891"/>
                    <a:pt x="65903" y="0"/>
                  </a:cubicBez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43945-0506-A99A-99FA-30816500ED72}"/>
                </a:ext>
              </a:extLst>
            </p:cNvPr>
            <p:cNvSpPr/>
            <p:nvPr/>
          </p:nvSpPr>
          <p:spPr>
            <a:xfrm>
              <a:off x="1643359" y="5049916"/>
              <a:ext cx="32783" cy="160192"/>
            </a:xfrm>
            <a:custGeom>
              <a:avLst/>
              <a:gdLst>
                <a:gd name="connsiteX0" fmla="*/ 0 w 65902"/>
                <a:gd name="connsiteY0" fmla="*/ 0 h 285766"/>
                <a:gd name="connsiteX1" fmla="*/ 28131 w 65902"/>
                <a:gd name="connsiteY1" fmla="*/ 68346 h 285766"/>
                <a:gd name="connsiteX2" fmla="*/ 47875 w 65902"/>
                <a:gd name="connsiteY2" fmla="*/ 139466 h 285766"/>
                <a:gd name="connsiteX3" fmla="*/ 65903 w 65902"/>
                <a:gd name="connsiteY3" fmla="*/ 285767 h 285766"/>
                <a:gd name="connsiteX4" fmla="*/ 48140 w 65902"/>
                <a:gd name="connsiteY4" fmla="*/ 214383 h 285766"/>
                <a:gd name="connsiteX5" fmla="*/ 31961 w 65902"/>
                <a:gd name="connsiteY5" fmla="*/ 143065 h 285766"/>
                <a:gd name="connsiteX6" fmla="*/ 0 w 65902"/>
                <a:gd name="connsiteY6" fmla="*/ 0 h 28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02" h="285766">
                  <a:moveTo>
                    <a:pt x="0" y="0"/>
                  </a:moveTo>
                  <a:cubicBezTo>
                    <a:pt x="11556" y="21891"/>
                    <a:pt x="20339" y="45003"/>
                    <a:pt x="28131" y="68346"/>
                  </a:cubicBezTo>
                  <a:cubicBezTo>
                    <a:pt x="35956" y="91690"/>
                    <a:pt x="42229" y="115528"/>
                    <a:pt x="47875" y="139466"/>
                  </a:cubicBezTo>
                  <a:cubicBezTo>
                    <a:pt x="58342" y="187507"/>
                    <a:pt x="65672" y="236373"/>
                    <a:pt x="65903" y="285767"/>
                  </a:cubicBezTo>
                  <a:cubicBezTo>
                    <a:pt x="59101" y="261994"/>
                    <a:pt x="53686" y="238156"/>
                    <a:pt x="48140" y="214383"/>
                  </a:cubicBezTo>
                  <a:lnTo>
                    <a:pt x="31961" y="143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1717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F25A049-78E4-39E7-806B-1EE4203AC4CC}"/>
                </a:ext>
              </a:extLst>
            </p:cNvPr>
            <p:cNvSpPr/>
            <p:nvPr/>
          </p:nvSpPr>
          <p:spPr>
            <a:xfrm>
              <a:off x="1641826" y="4584744"/>
              <a:ext cx="95232" cy="157415"/>
            </a:xfrm>
            <a:custGeom>
              <a:avLst/>
              <a:gdLst>
                <a:gd name="connsiteX0" fmla="*/ 46797 w 191441"/>
                <a:gd name="connsiteY0" fmla="*/ 277402 h 280811"/>
                <a:gd name="connsiteX1" fmla="*/ 137232 w 191441"/>
                <a:gd name="connsiteY1" fmla="*/ 241743 h 280811"/>
                <a:gd name="connsiteX2" fmla="*/ 170448 w 191441"/>
                <a:gd name="connsiteY2" fmla="*/ 24125 h 280811"/>
                <a:gd name="connsiteX3" fmla="*/ 120987 w 191441"/>
                <a:gd name="connsiteY3" fmla="*/ 286 h 280811"/>
                <a:gd name="connsiteX4" fmla="*/ 34746 w 191441"/>
                <a:gd name="connsiteY4" fmla="*/ 74014 h 280811"/>
                <a:gd name="connsiteX5" fmla="*/ 46797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46797" y="277402"/>
                  </a:moveTo>
                  <a:cubicBezTo>
                    <a:pt x="79815" y="288430"/>
                    <a:pt x="111809" y="271690"/>
                    <a:pt x="137232" y="241743"/>
                  </a:cubicBezTo>
                  <a:cubicBezTo>
                    <a:pt x="187155" y="183170"/>
                    <a:pt x="211984" y="74014"/>
                    <a:pt x="170448" y="24125"/>
                  </a:cubicBezTo>
                  <a:cubicBezTo>
                    <a:pt x="154137" y="4611"/>
                    <a:pt x="137199" y="-1464"/>
                    <a:pt x="120987" y="286"/>
                  </a:cubicBezTo>
                  <a:cubicBezTo>
                    <a:pt x="74763" y="5305"/>
                    <a:pt x="34746" y="74014"/>
                    <a:pt x="34746" y="74014"/>
                  </a:cubicBezTo>
                  <a:cubicBezTo>
                    <a:pt x="34746" y="74014"/>
                    <a:pt x="-50935" y="244781"/>
                    <a:pt x="46797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325AD3-96A1-39E5-A649-551BBA2CE7F5}"/>
                </a:ext>
              </a:extLst>
            </p:cNvPr>
            <p:cNvSpPr/>
            <p:nvPr/>
          </p:nvSpPr>
          <p:spPr>
            <a:xfrm>
              <a:off x="1667754" y="4616747"/>
              <a:ext cx="52619" cy="76674"/>
            </a:xfrm>
            <a:custGeom>
              <a:avLst/>
              <a:gdLst>
                <a:gd name="connsiteX0" fmla="*/ 452 w 105777"/>
                <a:gd name="connsiteY0" fmla="*/ 136778 h 136778"/>
                <a:gd name="connsiteX1" fmla="*/ 5140 w 105777"/>
                <a:gd name="connsiteY1" fmla="*/ 89695 h 136778"/>
                <a:gd name="connsiteX2" fmla="*/ 24125 w 105777"/>
                <a:gd name="connsiteY2" fmla="*/ 45584 h 136778"/>
                <a:gd name="connsiteX3" fmla="*/ 58761 w 105777"/>
                <a:gd name="connsiteY3" fmla="*/ 10817 h 136778"/>
                <a:gd name="connsiteX4" fmla="*/ 105778 w 105777"/>
                <a:gd name="connsiteY4" fmla="*/ 515 h 136778"/>
                <a:gd name="connsiteX5" fmla="*/ 67709 w 105777"/>
                <a:gd name="connsiteY5" fmla="*/ 23198 h 136778"/>
                <a:gd name="connsiteX6" fmla="*/ 40568 w 105777"/>
                <a:gd name="connsiteY6" fmla="*/ 56183 h 136778"/>
                <a:gd name="connsiteX7" fmla="*/ 19470 w 105777"/>
                <a:gd name="connsiteY7" fmla="*/ 94912 h 136778"/>
                <a:gd name="connsiteX8" fmla="*/ 452 w 105777"/>
                <a:gd name="connsiteY8" fmla="*/ 136778 h 13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778">
                  <a:moveTo>
                    <a:pt x="452" y="136778"/>
                  </a:moveTo>
                  <a:cubicBezTo>
                    <a:pt x="-1001" y="120897"/>
                    <a:pt x="1178" y="105049"/>
                    <a:pt x="5140" y="89695"/>
                  </a:cubicBezTo>
                  <a:cubicBezTo>
                    <a:pt x="9102" y="74309"/>
                    <a:pt x="15310" y="59319"/>
                    <a:pt x="24125" y="45584"/>
                  </a:cubicBezTo>
                  <a:cubicBezTo>
                    <a:pt x="33139" y="32080"/>
                    <a:pt x="44398" y="19434"/>
                    <a:pt x="58761" y="10817"/>
                  </a:cubicBezTo>
                  <a:cubicBezTo>
                    <a:pt x="73189" y="2331"/>
                    <a:pt x="90062" y="-1466"/>
                    <a:pt x="105778" y="515"/>
                  </a:cubicBezTo>
                  <a:cubicBezTo>
                    <a:pt x="90986" y="6755"/>
                    <a:pt x="78538" y="13887"/>
                    <a:pt x="67709" y="23198"/>
                  </a:cubicBezTo>
                  <a:cubicBezTo>
                    <a:pt x="57209" y="32872"/>
                    <a:pt x="48327" y="44032"/>
                    <a:pt x="40568" y="56183"/>
                  </a:cubicBezTo>
                  <a:cubicBezTo>
                    <a:pt x="32446" y="68135"/>
                    <a:pt x="26007" y="81474"/>
                    <a:pt x="19470" y="94912"/>
                  </a:cubicBezTo>
                  <a:lnTo>
                    <a:pt x="452" y="136778"/>
                  </a:ln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4518921-4C2F-E362-0F34-D431E78A7CE3}"/>
                </a:ext>
              </a:extLst>
            </p:cNvPr>
            <p:cNvSpPr/>
            <p:nvPr/>
          </p:nvSpPr>
          <p:spPr>
            <a:xfrm>
              <a:off x="1018854" y="4584744"/>
              <a:ext cx="95232" cy="157415"/>
            </a:xfrm>
            <a:custGeom>
              <a:avLst/>
              <a:gdLst>
                <a:gd name="connsiteX0" fmla="*/ 144644 w 191441"/>
                <a:gd name="connsiteY0" fmla="*/ 277402 h 280811"/>
                <a:gd name="connsiteX1" fmla="*/ 54209 w 191441"/>
                <a:gd name="connsiteY1" fmla="*/ 241743 h 280811"/>
                <a:gd name="connsiteX2" fmla="*/ 20993 w 191441"/>
                <a:gd name="connsiteY2" fmla="*/ 24125 h 280811"/>
                <a:gd name="connsiteX3" fmla="*/ 70454 w 191441"/>
                <a:gd name="connsiteY3" fmla="*/ 286 h 280811"/>
                <a:gd name="connsiteX4" fmla="*/ 156696 w 191441"/>
                <a:gd name="connsiteY4" fmla="*/ 74014 h 280811"/>
                <a:gd name="connsiteX5" fmla="*/ 144644 w 191441"/>
                <a:gd name="connsiteY5" fmla="*/ 277402 h 28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441" h="280811">
                  <a:moveTo>
                    <a:pt x="144644" y="277402"/>
                  </a:moveTo>
                  <a:cubicBezTo>
                    <a:pt x="111627" y="288430"/>
                    <a:pt x="79633" y="271690"/>
                    <a:pt x="54209" y="241743"/>
                  </a:cubicBezTo>
                  <a:cubicBezTo>
                    <a:pt x="4287" y="183170"/>
                    <a:pt x="-20543" y="74014"/>
                    <a:pt x="20993" y="24125"/>
                  </a:cubicBezTo>
                  <a:cubicBezTo>
                    <a:pt x="37304" y="4611"/>
                    <a:pt x="54242" y="-1464"/>
                    <a:pt x="70454" y="286"/>
                  </a:cubicBezTo>
                  <a:cubicBezTo>
                    <a:pt x="116678" y="5305"/>
                    <a:pt x="156696" y="74014"/>
                    <a:pt x="156696" y="74014"/>
                  </a:cubicBezTo>
                  <a:cubicBezTo>
                    <a:pt x="156696" y="74014"/>
                    <a:pt x="242376" y="244781"/>
                    <a:pt x="144644" y="277402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EA7E1D-5C7A-00D6-7B4B-56F0D3D6E8FD}"/>
                </a:ext>
              </a:extLst>
            </p:cNvPr>
            <p:cNvSpPr/>
            <p:nvPr/>
          </p:nvSpPr>
          <p:spPr>
            <a:xfrm>
              <a:off x="1035538" y="4616717"/>
              <a:ext cx="52619" cy="76703"/>
            </a:xfrm>
            <a:custGeom>
              <a:avLst/>
              <a:gdLst>
                <a:gd name="connsiteX0" fmla="*/ 105326 w 105777"/>
                <a:gd name="connsiteY0" fmla="*/ 136830 h 136830"/>
                <a:gd name="connsiteX1" fmla="*/ 86341 w 105777"/>
                <a:gd name="connsiteY1" fmla="*/ 94898 h 136830"/>
                <a:gd name="connsiteX2" fmla="*/ 65210 w 105777"/>
                <a:gd name="connsiteY2" fmla="*/ 56168 h 136830"/>
                <a:gd name="connsiteX3" fmla="*/ 38069 w 105777"/>
                <a:gd name="connsiteY3" fmla="*/ 23184 h 136830"/>
                <a:gd name="connsiteX4" fmla="*/ 0 w 105777"/>
                <a:gd name="connsiteY4" fmla="*/ 501 h 136830"/>
                <a:gd name="connsiteX5" fmla="*/ 47017 w 105777"/>
                <a:gd name="connsiteY5" fmla="*/ 10802 h 136830"/>
                <a:gd name="connsiteX6" fmla="*/ 81652 w 105777"/>
                <a:gd name="connsiteY6" fmla="*/ 45570 h 136830"/>
                <a:gd name="connsiteX7" fmla="*/ 100637 w 105777"/>
                <a:gd name="connsiteY7" fmla="*/ 89681 h 136830"/>
                <a:gd name="connsiteX8" fmla="*/ 105326 w 105777"/>
                <a:gd name="connsiteY8" fmla="*/ 136830 h 136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77" h="136830">
                  <a:moveTo>
                    <a:pt x="105326" y="136830"/>
                  </a:moveTo>
                  <a:lnTo>
                    <a:pt x="86341" y="94898"/>
                  </a:lnTo>
                  <a:cubicBezTo>
                    <a:pt x="79770" y="81460"/>
                    <a:pt x="73332" y="68154"/>
                    <a:pt x="65210" y="56168"/>
                  </a:cubicBezTo>
                  <a:cubicBezTo>
                    <a:pt x="57418" y="44018"/>
                    <a:pt x="48536" y="32858"/>
                    <a:pt x="38069" y="23184"/>
                  </a:cubicBezTo>
                  <a:cubicBezTo>
                    <a:pt x="27239" y="13906"/>
                    <a:pt x="14792" y="6741"/>
                    <a:pt x="0" y="501"/>
                  </a:cubicBezTo>
                  <a:cubicBezTo>
                    <a:pt x="15716" y="-1447"/>
                    <a:pt x="32588" y="2350"/>
                    <a:pt x="47017" y="10802"/>
                  </a:cubicBezTo>
                  <a:cubicBezTo>
                    <a:pt x="61380" y="19420"/>
                    <a:pt x="72639" y="32066"/>
                    <a:pt x="81652" y="45570"/>
                  </a:cubicBezTo>
                  <a:cubicBezTo>
                    <a:pt x="90435" y="59338"/>
                    <a:pt x="96675" y="74295"/>
                    <a:pt x="100637" y="89681"/>
                  </a:cubicBezTo>
                  <a:cubicBezTo>
                    <a:pt x="104600" y="105100"/>
                    <a:pt x="106779" y="120949"/>
                    <a:pt x="105326" y="136830"/>
                  </a:cubicBezTo>
                  <a:close/>
                </a:path>
              </a:pathLst>
            </a:custGeom>
            <a:solidFill>
              <a:srgbClr val="C6744F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24478-835A-132F-2800-2492D7D7077B}"/>
                </a:ext>
              </a:extLst>
            </p:cNvPr>
            <p:cNvSpPr/>
            <p:nvPr/>
          </p:nvSpPr>
          <p:spPr>
            <a:xfrm>
              <a:off x="1063657" y="4280251"/>
              <a:ext cx="625545" cy="691672"/>
            </a:xfrm>
            <a:custGeom>
              <a:avLst/>
              <a:gdLst>
                <a:gd name="connsiteX0" fmla="*/ 633904 w 1257511"/>
                <a:gd name="connsiteY0" fmla="*/ 1233306 h 1233867"/>
                <a:gd name="connsiteX1" fmla="*/ 628753 w 1257511"/>
                <a:gd name="connsiteY1" fmla="*/ 1233867 h 1233867"/>
                <a:gd name="connsiteX2" fmla="*/ 623602 w 1257511"/>
                <a:gd name="connsiteY2" fmla="*/ 1233306 h 1233867"/>
                <a:gd name="connsiteX3" fmla="*/ 165220 w 1257511"/>
                <a:gd name="connsiteY3" fmla="*/ 1103514 h 1233867"/>
                <a:gd name="connsiteX4" fmla="*/ 6273 w 1257511"/>
                <a:gd name="connsiteY4" fmla="*/ 899631 h 1233867"/>
                <a:gd name="connsiteX5" fmla="*/ 46951 w 1257511"/>
                <a:gd name="connsiteY5" fmla="*/ 665833 h 1233867"/>
                <a:gd name="connsiteX6" fmla="*/ 48173 w 1257511"/>
                <a:gd name="connsiteY6" fmla="*/ 637306 h 1233867"/>
                <a:gd name="connsiteX7" fmla="*/ 57384 w 1257511"/>
                <a:gd name="connsiteY7" fmla="*/ 428305 h 1233867"/>
                <a:gd name="connsiteX8" fmla="*/ 58606 w 1257511"/>
                <a:gd name="connsiteY8" fmla="*/ 401165 h 1233867"/>
                <a:gd name="connsiteX9" fmla="*/ 60719 w 1257511"/>
                <a:gd name="connsiteY9" fmla="*/ 354049 h 1233867"/>
                <a:gd name="connsiteX10" fmla="*/ 562883 w 1257511"/>
                <a:gd name="connsiteY10" fmla="*/ 101 h 1233867"/>
                <a:gd name="connsiteX11" fmla="*/ 694623 w 1257511"/>
                <a:gd name="connsiteY11" fmla="*/ 101 h 1233867"/>
                <a:gd name="connsiteX12" fmla="*/ 1184636 w 1257511"/>
                <a:gd name="connsiteY12" fmla="*/ 315418 h 1233867"/>
                <a:gd name="connsiteX13" fmla="*/ 1196853 w 1257511"/>
                <a:gd name="connsiteY13" fmla="*/ 354049 h 1233867"/>
                <a:gd name="connsiteX14" fmla="*/ 1199065 w 1257511"/>
                <a:gd name="connsiteY14" fmla="*/ 404434 h 1233867"/>
                <a:gd name="connsiteX15" fmla="*/ 1210555 w 1257511"/>
                <a:gd name="connsiteY15" fmla="*/ 665867 h 1233867"/>
                <a:gd name="connsiteX16" fmla="*/ 633904 w 1257511"/>
                <a:gd name="connsiteY16" fmla="*/ 1233306 h 123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7511" h="1233867">
                  <a:moveTo>
                    <a:pt x="633904" y="1233306"/>
                  </a:moveTo>
                  <a:cubicBezTo>
                    <a:pt x="632187" y="1233537"/>
                    <a:pt x="630470" y="1233702"/>
                    <a:pt x="628753" y="1233867"/>
                  </a:cubicBezTo>
                  <a:cubicBezTo>
                    <a:pt x="627036" y="1233702"/>
                    <a:pt x="625319" y="1233537"/>
                    <a:pt x="623602" y="1233306"/>
                  </a:cubicBezTo>
                  <a:cubicBezTo>
                    <a:pt x="404960" y="1209599"/>
                    <a:pt x="259947" y="1161724"/>
                    <a:pt x="165220" y="1103514"/>
                  </a:cubicBezTo>
                  <a:cubicBezTo>
                    <a:pt x="64945" y="1041870"/>
                    <a:pt x="21098" y="968505"/>
                    <a:pt x="6273" y="899631"/>
                  </a:cubicBezTo>
                  <a:cubicBezTo>
                    <a:pt x="-20471" y="775386"/>
                    <a:pt x="46951" y="665833"/>
                    <a:pt x="46951" y="665833"/>
                  </a:cubicBezTo>
                  <a:lnTo>
                    <a:pt x="48173" y="637306"/>
                  </a:lnTo>
                  <a:lnTo>
                    <a:pt x="57384" y="428305"/>
                  </a:lnTo>
                  <a:lnTo>
                    <a:pt x="58606" y="401165"/>
                  </a:lnTo>
                  <a:lnTo>
                    <a:pt x="60719" y="354049"/>
                  </a:lnTo>
                  <a:cubicBezTo>
                    <a:pt x="150560" y="32788"/>
                    <a:pt x="430318" y="-2178"/>
                    <a:pt x="562883" y="101"/>
                  </a:cubicBezTo>
                  <a:cubicBezTo>
                    <a:pt x="606829" y="827"/>
                    <a:pt x="650677" y="827"/>
                    <a:pt x="694623" y="101"/>
                  </a:cubicBezTo>
                  <a:cubicBezTo>
                    <a:pt x="821642" y="-2111"/>
                    <a:pt x="1083966" y="29949"/>
                    <a:pt x="1184636" y="315418"/>
                  </a:cubicBezTo>
                  <a:cubicBezTo>
                    <a:pt x="1189028" y="327800"/>
                    <a:pt x="1193122" y="340677"/>
                    <a:pt x="1196853" y="354049"/>
                  </a:cubicBezTo>
                  <a:lnTo>
                    <a:pt x="1199065" y="404434"/>
                  </a:lnTo>
                  <a:lnTo>
                    <a:pt x="1210555" y="665867"/>
                  </a:lnTo>
                  <a:cubicBezTo>
                    <a:pt x="1210555" y="665867"/>
                    <a:pt x="1501737" y="1139008"/>
                    <a:pt x="633904" y="1233306"/>
                  </a:cubicBezTo>
                  <a:close/>
                </a:path>
              </a:pathLst>
            </a:custGeom>
            <a:solidFill>
              <a:srgbClr val="E89C7C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714AD7-8858-3F85-9D84-CFEE6BC37F4A}"/>
                </a:ext>
              </a:extLst>
            </p:cNvPr>
            <p:cNvSpPr/>
            <p:nvPr/>
          </p:nvSpPr>
          <p:spPr>
            <a:xfrm>
              <a:off x="1063739" y="4635507"/>
              <a:ext cx="159070" cy="161951"/>
            </a:xfrm>
            <a:custGeom>
              <a:avLst/>
              <a:gdLst>
                <a:gd name="connsiteX0" fmla="*/ 319775 w 319774"/>
                <a:gd name="connsiteY0" fmla="*/ 201770 h 288903"/>
                <a:gd name="connsiteX1" fmla="*/ 112326 w 319774"/>
                <a:gd name="connsiteY1" fmla="*/ 288904 h 288903"/>
                <a:gd name="connsiteX2" fmla="*/ 6273 w 319774"/>
                <a:gd name="connsiteY2" fmla="*/ 265923 h 288903"/>
                <a:gd name="connsiteX3" fmla="*/ 46951 w 319774"/>
                <a:gd name="connsiteY3" fmla="*/ 32126 h 288903"/>
                <a:gd name="connsiteX4" fmla="*/ 48173 w 319774"/>
                <a:gd name="connsiteY4" fmla="*/ 3599 h 288903"/>
                <a:gd name="connsiteX5" fmla="*/ 92845 w 319774"/>
                <a:gd name="connsiteY5" fmla="*/ 0 h 288903"/>
                <a:gd name="connsiteX6" fmla="*/ 319775 w 319774"/>
                <a:gd name="connsiteY6" fmla="*/ 201770 h 2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774" h="288903">
                  <a:moveTo>
                    <a:pt x="319775" y="201770"/>
                  </a:moveTo>
                  <a:cubicBezTo>
                    <a:pt x="319775" y="283456"/>
                    <a:pt x="221779" y="288904"/>
                    <a:pt x="112326" y="288904"/>
                  </a:cubicBezTo>
                  <a:cubicBezTo>
                    <a:pt x="73266" y="288904"/>
                    <a:pt x="36914" y="280517"/>
                    <a:pt x="6273" y="265923"/>
                  </a:cubicBezTo>
                  <a:cubicBezTo>
                    <a:pt x="-20471" y="141678"/>
                    <a:pt x="46951" y="32126"/>
                    <a:pt x="46951" y="32126"/>
                  </a:cubicBezTo>
                  <a:lnTo>
                    <a:pt x="48173" y="3599"/>
                  </a:lnTo>
                  <a:cubicBezTo>
                    <a:pt x="62205" y="1222"/>
                    <a:pt x="77096" y="0"/>
                    <a:pt x="92845" y="0"/>
                  </a:cubicBezTo>
                  <a:cubicBezTo>
                    <a:pt x="202298" y="0"/>
                    <a:pt x="319775" y="120085"/>
                    <a:pt x="319775" y="201770"/>
                  </a:cubicBezTo>
                  <a:close/>
                </a:path>
              </a:pathLst>
            </a:custGeom>
            <a:solidFill>
              <a:srgbClr val="F4BEAB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4" name="Graphic 8">
              <a:extLst>
                <a:ext uri="{FF2B5EF4-FFF2-40B4-BE49-F238E27FC236}">
                  <a16:creationId xmlns:a16="http://schemas.microsoft.com/office/drawing/2014/main" id="{1F642463-8061-E695-109C-021AEB0B3272}"/>
                </a:ext>
              </a:extLst>
            </p:cNvPr>
            <p:cNvGrpSpPr/>
            <p:nvPr/>
          </p:nvGrpSpPr>
          <p:grpSpPr>
            <a:xfrm>
              <a:off x="1235790" y="4043065"/>
              <a:ext cx="253109" cy="285229"/>
              <a:chOff x="9746168" y="2354417"/>
              <a:chExt cx="508817" cy="508817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A3D31A-FB52-5A85-1A99-117C71CE2479}"/>
                  </a:ext>
                </a:extLst>
              </p:cNvPr>
              <p:cNvSpPr/>
              <p:nvPr/>
            </p:nvSpPr>
            <p:spPr>
              <a:xfrm rot="-4667400">
                <a:off x="9786586" y="2394835"/>
                <a:ext cx="427982" cy="427982"/>
              </a:xfrm>
              <a:custGeom>
                <a:avLst/>
                <a:gdLst>
                  <a:gd name="connsiteX0" fmla="*/ 427983 w 427982"/>
                  <a:gd name="connsiteY0" fmla="*/ 213991 h 427982"/>
                  <a:gd name="connsiteX1" fmla="*/ 213991 w 427982"/>
                  <a:gd name="connsiteY1" fmla="*/ 427983 h 427982"/>
                  <a:gd name="connsiteX2" fmla="*/ 0 w 427982"/>
                  <a:gd name="connsiteY2" fmla="*/ 213991 h 427982"/>
                  <a:gd name="connsiteX3" fmla="*/ 213991 w 427982"/>
                  <a:gd name="connsiteY3" fmla="*/ 0 h 427982"/>
                  <a:gd name="connsiteX4" fmla="*/ 427983 w 427982"/>
                  <a:gd name="connsiteY4" fmla="*/ 213991 h 42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82" h="427982">
                    <a:moveTo>
                      <a:pt x="427983" y="213991"/>
                    </a:moveTo>
                    <a:cubicBezTo>
                      <a:pt x="427983" y="332175"/>
                      <a:pt x="332176" y="427983"/>
                      <a:pt x="213991" y="427983"/>
                    </a:cubicBezTo>
                    <a:cubicBezTo>
                      <a:pt x="95807" y="427983"/>
                      <a:pt x="0" y="332175"/>
                      <a:pt x="0" y="213991"/>
                    </a:cubicBezTo>
                    <a:cubicBezTo>
                      <a:pt x="0" y="95807"/>
                      <a:pt x="95807" y="0"/>
                      <a:pt x="213991" y="0"/>
                    </a:cubicBezTo>
                    <a:cubicBezTo>
                      <a:pt x="332176" y="0"/>
                      <a:pt x="427983" y="95807"/>
                      <a:pt x="427983" y="213991"/>
                    </a:cubicBezTo>
                    <a:close/>
                  </a:path>
                </a:pathLst>
              </a:custGeom>
              <a:solidFill>
                <a:srgbClr val="FFBE1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5E9D1E5-4C89-9593-C03D-E5BC10928D84}"/>
                  </a:ext>
                </a:extLst>
              </p:cNvPr>
              <p:cNvSpPr/>
              <p:nvPr/>
            </p:nvSpPr>
            <p:spPr>
              <a:xfrm>
                <a:off x="9786573" y="2395748"/>
                <a:ext cx="427973" cy="427114"/>
              </a:xfrm>
              <a:custGeom>
                <a:avLst/>
                <a:gdLst>
                  <a:gd name="connsiteX0" fmla="*/ 427973 w 427973"/>
                  <a:gd name="connsiteY0" fmla="*/ 213128 h 427114"/>
                  <a:gd name="connsiteX1" fmla="*/ 213987 w 427973"/>
                  <a:gd name="connsiteY1" fmla="*/ 427115 h 427114"/>
                  <a:gd name="connsiteX2" fmla="*/ 0 w 427973"/>
                  <a:gd name="connsiteY2" fmla="*/ 213128 h 427114"/>
                  <a:gd name="connsiteX3" fmla="*/ 726 w 427973"/>
                  <a:gd name="connsiteY3" fmla="*/ 196653 h 427114"/>
                  <a:gd name="connsiteX4" fmla="*/ 163503 w 427973"/>
                  <a:gd name="connsiteY4" fmla="*/ 321855 h 427114"/>
                  <a:gd name="connsiteX5" fmla="*/ 331925 w 427973"/>
                  <a:gd name="connsiteY5" fmla="*/ 153433 h 427114"/>
                  <a:gd name="connsiteX6" fmla="*/ 233038 w 427973"/>
                  <a:gd name="connsiteY6" fmla="*/ 0 h 427114"/>
                  <a:gd name="connsiteX7" fmla="*/ 427973 w 427973"/>
                  <a:gd name="connsiteY7" fmla="*/ 213128 h 4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7973" h="427114">
                    <a:moveTo>
                      <a:pt x="427973" y="213128"/>
                    </a:moveTo>
                    <a:cubicBezTo>
                      <a:pt x="427973" y="331265"/>
                      <a:pt x="332190" y="427115"/>
                      <a:pt x="213987" y="427115"/>
                    </a:cubicBezTo>
                    <a:cubicBezTo>
                      <a:pt x="95784" y="427115"/>
                      <a:pt x="0" y="331265"/>
                      <a:pt x="0" y="213128"/>
                    </a:cubicBezTo>
                    <a:cubicBezTo>
                      <a:pt x="0" y="207581"/>
                      <a:pt x="231" y="202034"/>
                      <a:pt x="726" y="196653"/>
                    </a:cubicBezTo>
                    <a:cubicBezTo>
                      <a:pt x="19712" y="268730"/>
                      <a:pt x="85416" y="321855"/>
                      <a:pt x="163503" y="321855"/>
                    </a:cubicBezTo>
                    <a:cubicBezTo>
                      <a:pt x="256513" y="321855"/>
                      <a:pt x="331925" y="246443"/>
                      <a:pt x="331925" y="153433"/>
                    </a:cubicBezTo>
                    <a:cubicBezTo>
                      <a:pt x="331925" y="85185"/>
                      <a:pt x="291413" y="26513"/>
                      <a:pt x="233038" y="0"/>
                    </a:cubicBezTo>
                    <a:cubicBezTo>
                      <a:pt x="342293" y="9674"/>
                      <a:pt x="427973" y="101364"/>
                      <a:pt x="427973" y="213128"/>
                    </a:cubicBezTo>
                    <a:close/>
                  </a:path>
                </a:pathLst>
              </a:custGeom>
              <a:solidFill>
                <a:srgbClr val="000000">
                  <a:alpha val="45000"/>
                </a:srgbClr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D87E61-D20E-4FCB-4E03-E21813826C26}"/>
                </a:ext>
              </a:extLst>
            </p:cNvPr>
            <p:cNvSpPr/>
            <p:nvPr/>
          </p:nvSpPr>
          <p:spPr>
            <a:xfrm>
              <a:off x="1225849" y="4598527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6" name="Graphic 8">
              <a:extLst>
                <a:ext uri="{FF2B5EF4-FFF2-40B4-BE49-F238E27FC236}">
                  <a16:creationId xmlns:a16="http://schemas.microsoft.com/office/drawing/2014/main" id="{77A408EF-E084-160B-C5E7-1C5C1DAF53AF}"/>
                </a:ext>
              </a:extLst>
            </p:cNvPr>
            <p:cNvGrpSpPr/>
            <p:nvPr/>
          </p:nvGrpSpPr>
          <p:grpSpPr>
            <a:xfrm>
              <a:off x="1233552" y="4631435"/>
              <a:ext cx="37612" cy="80698"/>
              <a:chOff x="9741669" y="3404005"/>
              <a:chExt cx="75610" cy="14395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4D21796-BC64-8596-463E-C4CED0814A50}"/>
                  </a:ext>
                </a:extLst>
              </p:cNvPr>
              <p:cNvSpPr/>
              <p:nvPr/>
            </p:nvSpPr>
            <p:spPr>
              <a:xfrm>
                <a:off x="9741669" y="3404005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6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6"/>
                      <a:pt x="37805" y="143956"/>
                    </a:cubicBezTo>
                    <a:cubicBezTo>
                      <a:pt x="16926" y="143956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365F15F-26C9-FD7D-5D68-ACFA5FA200C9}"/>
                  </a:ext>
                </a:extLst>
              </p:cNvPr>
              <p:cNvSpPr/>
              <p:nvPr/>
            </p:nvSpPr>
            <p:spPr>
              <a:xfrm>
                <a:off x="9754876" y="3419094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580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33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FD2294E-A980-A9AB-8594-51797EC87F92}"/>
                  </a:ext>
                </a:extLst>
              </p:cNvPr>
              <p:cNvSpPr/>
              <p:nvPr/>
            </p:nvSpPr>
            <p:spPr>
              <a:xfrm>
                <a:off x="9776745" y="3455733"/>
                <a:ext cx="15401" cy="27425"/>
              </a:xfrm>
              <a:custGeom>
                <a:avLst/>
                <a:gdLst>
                  <a:gd name="connsiteX0" fmla="*/ 15341 w 15401"/>
                  <a:gd name="connsiteY0" fmla="*/ 14241 h 27425"/>
                  <a:gd name="connsiteX1" fmla="*/ 6756 w 15401"/>
                  <a:gd name="connsiteY1" fmla="*/ 27415 h 27425"/>
                  <a:gd name="connsiteX2" fmla="*/ 54 w 15401"/>
                  <a:gd name="connsiteY2" fmla="*/ 13185 h 27425"/>
                  <a:gd name="connsiteX3" fmla="*/ 8638 w 15401"/>
                  <a:gd name="connsiteY3" fmla="*/ 11 h 27425"/>
                  <a:gd name="connsiteX4" fmla="*/ 15341 w 15401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01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69" y="6647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8E9E61-B6E7-F3FF-1743-31CFA9A651E9}"/>
                </a:ext>
              </a:extLst>
            </p:cNvPr>
            <p:cNvSpPr/>
            <p:nvPr/>
          </p:nvSpPr>
          <p:spPr>
            <a:xfrm>
              <a:off x="1477061" y="4591086"/>
              <a:ext cx="53018" cy="120751"/>
            </a:xfrm>
            <a:custGeom>
              <a:avLst/>
              <a:gdLst>
                <a:gd name="connsiteX0" fmla="*/ 106581 w 106580"/>
                <a:gd name="connsiteY0" fmla="*/ 107703 h 215406"/>
                <a:gd name="connsiteX1" fmla="*/ 53290 w 106580"/>
                <a:gd name="connsiteY1" fmla="*/ 215406 h 215406"/>
                <a:gd name="connsiteX2" fmla="*/ 0 w 106580"/>
                <a:gd name="connsiteY2" fmla="*/ 107703 h 215406"/>
                <a:gd name="connsiteX3" fmla="*/ 53290 w 106580"/>
                <a:gd name="connsiteY3" fmla="*/ 0 h 215406"/>
                <a:gd name="connsiteX4" fmla="*/ 106581 w 106580"/>
                <a:gd name="connsiteY4" fmla="*/ 107703 h 2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80" h="215406">
                  <a:moveTo>
                    <a:pt x="106581" y="107703"/>
                  </a:moveTo>
                  <a:cubicBezTo>
                    <a:pt x="106581" y="167186"/>
                    <a:pt x="82722" y="215406"/>
                    <a:pt x="53290" y="215406"/>
                  </a:cubicBezTo>
                  <a:cubicBezTo>
                    <a:pt x="23859" y="215406"/>
                    <a:pt x="0" y="167186"/>
                    <a:pt x="0" y="107703"/>
                  </a:cubicBezTo>
                  <a:cubicBezTo>
                    <a:pt x="0" y="48220"/>
                    <a:pt x="23859" y="0"/>
                    <a:pt x="53290" y="0"/>
                  </a:cubicBezTo>
                  <a:cubicBezTo>
                    <a:pt x="82722" y="0"/>
                    <a:pt x="106581" y="48220"/>
                    <a:pt x="106581" y="107703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grpSp>
          <p:nvGrpSpPr>
            <p:cNvPr id="28" name="Graphic 8">
              <a:extLst>
                <a:ext uri="{FF2B5EF4-FFF2-40B4-BE49-F238E27FC236}">
                  <a16:creationId xmlns:a16="http://schemas.microsoft.com/office/drawing/2014/main" id="{B87B97DC-80EA-482C-BF53-EA10793E7AE0}"/>
                </a:ext>
              </a:extLst>
            </p:cNvPr>
            <p:cNvGrpSpPr/>
            <p:nvPr/>
          </p:nvGrpSpPr>
          <p:grpSpPr>
            <a:xfrm>
              <a:off x="1484764" y="4623994"/>
              <a:ext cx="37612" cy="80698"/>
              <a:chOff x="10246672" y="3390732"/>
              <a:chExt cx="75610" cy="143956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F83B852B-38A2-7B96-C01D-77A3954A27EE}"/>
                  </a:ext>
                </a:extLst>
              </p:cNvPr>
              <p:cNvSpPr/>
              <p:nvPr/>
            </p:nvSpPr>
            <p:spPr>
              <a:xfrm>
                <a:off x="10246672" y="3390732"/>
                <a:ext cx="75610" cy="143956"/>
              </a:xfrm>
              <a:custGeom>
                <a:avLst/>
                <a:gdLst>
                  <a:gd name="connsiteX0" fmla="*/ 75610 w 75610"/>
                  <a:gd name="connsiteY0" fmla="*/ 71978 h 143956"/>
                  <a:gd name="connsiteX1" fmla="*/ 37805 w 75610"/>
                  <a:gd name="connsiteY1" fmla="*/ 143957 h 143956"/>
                  <a:gd name="connsiteX2" fmla="*/ 0 w 75610"/>
                  <a:gd name="connsiteY2" fmla="*/ 71978 h 143956"/>
                  <a:gd name="connsiteX3" fmla="*/ 37805 w 75610"/>
                  <a:gd name="connsiteY3" fmla="*/ 0 h 143956"/>
                  <a:gd name="connsiteX4" fmla="*/ 75610 w 75610"/>
                  <a:gd name="connsiteY4" fmla="*/ 71978 h 143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10" h="143956">
                    <a:moveTo>
                      <a:pt x="75610" y="71978"/>
                    </a:moveTo>
                    <a:cubicBezTo>
                      <a:pt x="75610" y="111731"/>
                      <a:pt x="58684" y="143957"/>
                      <a:pt x="37805" y="143957"/>
                    </a:cubicBezTo>
                    <a:cubicBezTo>
                      <a:pt x="16926" y="143957"/>
                      <a:pt x="0" y="111731"/>
                      <a:pt x="0" y="71978"/>
                    </a:cubicBezTo>
                    <a:cubicBezTo>
                      <a:pt x="0" y="32226"/>
                      <a:pt x="16926" y="0"/>
                      <a:pt x="37805" y="0"/>
                    </a:cubicBezTo>
                    <a:cubicBezTo>
                      <a:pt x="58684" y="0"/>
                      <a:pt x="75610" y="32226"/>
                      <a:pt x="75610" y="71978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C5A6F0C-C4DC-47D4-14D3-EC3F643B135A}"/>
                  </a:ext>
                </a:extLst>
              </p:cNvPr>
              <p:cNvSpPr/>
              <p:nvPr/>
            </p:nvSpPr>
            <p:spPr>
              <a:xfrm>
                <a:off x="10259846" y="3405821"/>
                <a:ext cx="25027" cy="44969"/>
              </a:xfrm>
              <a:custGeom>
                <a:avLst/>
                <a:gdLst>
                  <a:gd name="connsiteX0" fmla="*/ 25027 w 25027"/>
                  <a:gd name="connsiteY0" fmla="*/ 22485 h 44969"/>
                  <a:gd name="connsiteX1" fmla="*/ 12514 w 25027"/>
                  <a:gd name="connsiteY1" fmla="*/ 44970 h 44969"/>
                  <a:gd name="connsiteX2" fmla="*/ 0 w 25027"/>
                  <a:gd name="connsiteY2" fmla="*/ 22485 h 44969"/>
                  <a:gd name="connsiteX3" fmla="*/ 12514 w 25027"/>
                  <a:gd name="connsiteY3" fmla="*/ 0 h 44969"/>
                  <a:gd name="connsiteX4" fmla="*/ 25027 w 25027"/>
                  <a:gd name="connsiteY4" fmla="*/ 22485 h 4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27" h="44969">
                    <a:moveTo>
                      <a:pt x="25027" y="22485"/>
                    </a:moveTo>
                    <a:cubicBezTo>
                      <a:pt x="25027" y="34900"/>
                      <a:pt x="19414" y="44970"/>
                      <a:pt x="12514" y="44970"/>
                    </a:cubicBezTo>
                    <a:cubicBezTo>
                      <a:pt x="5613" y="44970"/>
                      <a:pt x="0" y="34900"/>
                      <a:pt x="0" y="22485"/>
                    </a:cubicBezTo>
                    <a:cubicBezTo>
                      <a:pt x="0" y="10070"/>
                      <a:pt x="5613" y="0"/>
                      <a:pt x="12514" y="0"/>
                    </a:cubicBezTo>
                    <a:cubicBezTo>
                      <a:pt x="19414" y="0"/>
                      <a:pt x="25027" y="10070"/>
                      <a:pt x="25027" y="22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206364-F0CB-7F08-8399-76DB5AA5520B}"/>
                  </a:ext>
                </a:extLst>
              </p:cNvPr>
              <p:cNvSpPr/>
              <p:nvPr/>
            </p:nvSpPr>
            <p:spPr>
              <a:xfrm>
                <a:off x="10281749" y="3442426"/>
                <a:ext cx="15394" cy="27425"/>
              </a:xfrm>
              <a:custGeom>
                <a:avLst/>
                <a:gdLst>
                  <a:gd name="connsiteX0" fmla="*/ 15341 w 15394"/>
                  <a:gd name="connsiteY0" fmla="*/ 14241 h 27425"/>
                  <a:gd name="connsiteX1" fmla="*/ 6756 w 15394"/>
                  <a:gd name="connsiteY1" fmla="*/ 27415 h 27425"/>
                  <a:gd name="connsiteX2" fmla="*/ 54 w 15394"/>
                  <a:gd name="connsiteY2" fmla="*/ 13185 h 27425"/>
                  <a:gd name="connsiteX3" fmla="*/ 8638 w 15394"/>
                  <a:gd name="connsiteY3" fmla="*/ 11 h 27425"/>
                  <a:gd name="connsiteX4" fmla="*/ 15341 w 15394"/>
                  <a:gd name="connsiteY4" fmla="*/ 14241 h 2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94" h="27425">
                    <a:moveTo>
                      <a:pt x="15341" y="14241"/>
                    </a:moveTo>
                    <a:cubicBezTo>
                      <a:pt x="14813" y="21802"/>
                      <a:pt x="10983" y="27713"/>
                      <a:pt x="6756" y="27415"/>
                    </a:cubicBezTo>
                    <a:cubicBezTo>
                      <a:pt x="2530" y="27118"/>
                      <a:pt x="-441" y="20746"/>
                      <a:pt x="54" y="13185"/>
                    </a:cubicBezTo>
                    <a:cubicBezTo>
                      <a:pt x="582" y="5624"/>
                      <a:pt x="4412" y="-286"/>
                      <a:pt x="8638" y="11"/>
                    </a:cubicBezTo>
                    <a:cubicBezTo>
                      <a:pt x="12865" y="308"/>
                      <a:pt x="15836" y="6680"/>
                      <a:pt x="15341" y="14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29" name="Graphic 8">
              <a:extLst>
                <a:ext uri="{FF2B5EF4-FFF2-40B4-BE49-F238E27FC236}">
                  <a16:creationId xmlns:a16="http://schemas.microsoft.com/office/drawing/2014/main" id="{36BDBB8A-995A-3EED-A65E-9B92C003E98F}"/>
                </a:ext>
              </a:extLst>
            </p:cNvPr>
            <p:cNvGrpSpPr/>
            <p:nvPr/>
          </p:nvGrpSpPr>
          <p:grpSpPr>
            <a:xfrm>
              <a:off x="1239037" y="4768490"/>
              <a:ext cx="284873" cy="120290"/>
              <a:chOff x="9752695" y="3648496"/>
              <a:chExt cx="572670" cy="21458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BCD8AED-4E4E-4AAA-36A4-596A30D6FA5C}"/>
                  </a:ext>
                </a:extLst>
              </p:cNvPr>
              <p:cNvSpPr/>
              <p:nvPr/>
            </p:nvSpPr>
            <p:spPr>
              <a:xfrm>
                <a:off x="9812095" y="3698851"/>
                <a:ext cx="459703" cy="164229"/>
              </a:xfrm>
              <a:custGeom>
                <a:avLst/>
                <a:gdLst>
                  <a:gd name="connsiteX0" fmla="*/ 459703 w 459703"/>
                  <a:gd name="connsiteY0" fmla="*/ 1486 h 164229"/>
                  <a:gd name="connsiteX1" fmla="*/ 224585 w 459703"/>
                  <a:gd name="connsiteY1" fmla="*/ 164229 h 164229"/>
                  <a:gd name="connsiteX2" fmla="*/ 0 w 459703"/>
                  <a:gd name="connsiteY2" fmla="*/ 0 h 164229"/>
                  <a:gd name="connsiteX3" fmla="*/ 62172 w 459703"/>
                  <a:gd name="connsiteY3" fmla="*/ 26480 h 164229"/>
                  <a:gd name="connsiteX4" fmla="*/ 403309 w 459703"/>
                  <a:gd name="connsiteY4" fmla="*/ 20141 h 164229"/>
                  <a:gd name="connsiteX5" fmla="*/ 459703 w 459703"/>
                  <a:gd name="connsiteY5" fmla="*/ 1486 h 16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703" h="164229">
                    <a:moveTo>
                      <a:pt x="459703" y="1486"/>
                    </a:moveTo>
                    <a:cubicBezTo>
                      <a:pt x="457557" y="6405"/>
                      <a:pt x="386371" y="164229"/>
                      <a:pt x="224585" y="164229"/>
                    </a:cubicBezTo>
                    <a:cubicBezTo>
                      <a:pt x="62799" y="164229"/>
                      <a:pt x="1816" y="5019"/>
                      <a:pt x="0" y="0"/>
                    </a:cubicBezTo>
                    <a:cubicBezTo>
                      <a:pt x="20273" y="10929"/>
                      <a:pt x="41074" y="19612"/>
                      <a:pt x="62172" y="26480"/>
                    </a:cubicBezTo>
                    <a:cubicBezTo>
                      <a:pt x="190280" y="68412"/>
                      <a:pt x="328260" y="41602"/>
                      <a:pt x="403309" y="20141"/>
                    </a:cubicBezTo>
                    <a:cubicBezTo>
                      <a:pt x="436855" y="10698"/>
                      <a:pt x="457755" y="2245"/>
                      <a:pt x="459703" y="1486"/>
                    </a:cubicBezTo>
                    <a:close/>
                  </a:path>
                </a:pathLst>
              </a:custGeom>
              <a:solidFill>
                <a:srgbClr val="121116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9A822E9-581B-523A-C224-2265E1A52F6A}"/>
                  </a:ext>
                </a:extLst>
              </p:cNvPr>
              <p:cNvSpPr/>
              <p:nvPr/>
            </p:nvSpPr>
            <p:spPr>
              <a:xfrm>
                <a:off x="9874300" y="3718992"/>
                <a:ext cx="341104" cy="92308"/>
              </a:xfrm>
              <a:custGeom>
                <a:avLst/>
                <a:gdLst>
                  <a:gd name="connsiteX0" fmla="*/ 341104 w 341104"/>
                  <a:gd name="connsiteY0" fmla="*/ 0 h 92308"/>
                  <a:gd name="connsiteX1" fmla="*/ 335755 w 341104"/>
                  <a:gd name="connsiteY1" fmla="*/ 5349 h 92308"/>
                  <a:gd name="connsiteX2" fmla="*/ 0 w 341104"/>
                  <a:gd name="connsiteY2" fmla="*/ 6306 h 92308"/>
                  <a:gd name="connsiteX3" fmla="*/ 341104 w 341104"/>
                  <a:gd name="connsiteY3" fmla="*/ 0 h 92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1104" h="92308">
                    <a:moveTo>
                      <a:pt x="341104" y="0"/>
                    </a:moveTo>
                    <a:cubicBezTo>
                      <a:pt x="339387" y="1816"/>
                      <a:pt x="337571" y="3533"/>
                      <a:pt x="335755" y="5349"/>
                    </a:cubicBezTo>
                    <a:cubicBezTo>
                      <a:pt x="151055" y="182026"/>
                      <a:pt x="25820" y="40413"/>
                      <a:pt x="0" y="6306"/>
                    </a:cubicBezTo>
                    <a:cubicBezTo>
                      <a:pt x="128075" y="48239"/>
                      <a:pt x="266055" y="21428"/>
                      <a:pt x="3411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A9053CB-C63D-23F6-9E6C-B1D9EC7027C3}"/>
                  </a:ext>
                </a:extLst>
              </p:cNvPr>
              <p:cNvSpPr/>
              <p:nvPr/>
            </p:nvSpPr>
            <p:spPr>
              <a:xfrm>
                <a:off x="9769833" y="3676135"/>
                <a:ext cx="539704" cy="93613"/>
              </a:xfrm>
              <a:custGeom>
                <a:avLst/>
                <a:gdLst>
                  <a:gd name="connsiteX0" fmla="*/ 0 w 539704"/>
                  <a:gd name="connsiteY0" fmla="*/ 0 h 93613"/>
                  <a:gd name="connsiteX1" fmla="*/ 133523 w 539704"/>
                  <a:gd name="connsiteY1" fmla="*/ 45168 h 93613"/>
                  <a:gd name="connsiteX2" fmla="*/ 270117 w 539704"/>
                  <a:gd name="connsiteY2" fmla="*/ 62931 h 93613"/>
                  <a:gd name="connsiteX3" fmla="*/ 406710 w 539704"/>
                  <a:gd name="connsiteY3" fmla="*/ 46324 h 93613"/>
                  <a:gd name="connsiteX4" fmla="*/ 539705 w 539704"/>
                  <a:gd name="connsiteY4" fmla="*/ 33 h 93613"/>
                  <a:gd name="connsiteX5" fmla="*/ 413611 w 539704"/>
                  <a:gd name="connsiteY5" fmla="*/ 69205 h 93613"/>
                  <a:gd name="connsiteX6" fmla="*/ 378744 w 539704"/>
                  <a:gd name="connsiteY6" fmla="*/ 79903 h 93613"/>
                  <a:gd name="connsiteX7" fmla="*/ 342986 w 539704"/>
                  <a:gd name="connsiteY7" fmla="*/ 87629 h 93613"/>
                  <a:gd name="connsiteX8" fmla="*/ 306601 w 539704"/>
                  <a:gd name="connsiteY8" fmla="*/ 92053 h 93613"/>
                  <a:gd name="connsiteX9" fmla="*/ 269951 w 539704"/>
                  <a:gd name="connsiteY9" fmla="*/ 93572 h 93613"/>
                  <a:gd name="connsiteX10" fmla="*/ 126622 w 539704"/>
                  <a:gd name="connsiteY10" fmla="*/ 67983 h 93613"/>
                  <a:gd name="connsiteX11" fmla="*/ 0 w 539704"/>
                  <a:gd name="connsiteY11" fmla="*/ 0 h 93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9704" h="93613">
                    <a:moveTo>
                      <a:pt x="0" y="0"/>
                    </a:moveTo>
                    <a:cubicBezTo>
                      <a:pt x="44376" y="17797"/>
                      <a:pt x="88487" y="33909"/>
                      <a:pt x="133523" y="45168"/>
                    </a:cubicBezTo>
                    <a:cubicBezTo>
                      <a:pt x="178526" y="56229"/>
                      <a:pt x="224288" y="62964"/>
                      <a:pt x="270117" y="62931"/>
                    </a:cubicBezTo>
                    <a:cubicBezTo>
                      <a:pt x="315945" y="63493"/>
                      <a:pt x="361740" y="57385"/>
                      <a:pt x="406710" y="46324"/>
                    </a:cubicBezTo>
                    <a:cubicBezTo>
                      <a:pt x="451713" y="35065"/>
                      <a:pt x="495659" y="18622"/>
                      <a:pt x="539705" y="33"/>
                    </a:cubicBezTo>
                    <a:cubicBezTo>
                      <a:pt x="502131" y="29584"/>
                      <a:pt x="459406" y="53026"/>
                      <a:pt x="413611" y="69205"/>
                    </a:cubicBezTo>
                    <a:cubicBezTo>
                      <a:pt x="402088" y="72969"/>
                      <a:pt x="390466" y="76634"/>
                      <a:pt x="378744" y="79903"/>
                    </a:cubicBezTo>
                    <a:cubicBezTo>
                      <a:pt x="366858" y="82478"/>
                      <a:pt x="354972" y="85350"/>
                      <a:pt x="342986" y="87629"/>
                    </a:cubicBezTo>
                    <a:cubicBezTo>
                      <a:pt x="330902" y="89246"/>
                      <a:pt x="318784" y="91095"/>
                      <a:pt x="306601" y="92053"/>
                    </a:cubicBezTo>
                    <a:cubicBezTo>
                      <a:pt x="294384" y="92515"/>
                      <a:pt x="282168" y="93869"/>
                      <a:pt x="269951" y="93572"/>
                    </a:cubicBezTo>
                    <a:cubicBezTo>
                      <a:pt x="221019" y="93010"/>
                      <a:pt x="172252" y="84360"/>
                      <a:pt x="126622" y="67983"/>
                    </a:cubicBezTo>
                    <a:cubicBezTo>
                      <a:pt x="80926" y="51805"/>
                      <a:pt x="38102" y="28824"/>
                      <a:pt x="0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01D1F21-EB58-8788-1B49-395B50DDE862}"/>
                  </a:ext>
                </a:extLst>
              </p:cNvPr>
              <p:cNvSpPr/>
              <p:nvPr/>
            </p:nvSpPr>
            <p:spPr>
              <a:xfrm>
                <a:off x="9752695" y="3649513"/>
                <a:ext cx="42000" cy="58319"/>
              </a:xfrm>
              <a:custGeom>
                <a:avLst/>
                <a:gdLst>
                  <a:gd name="connsiteX0" fmla="*/ 42000 w 42000"/>
                  <a:gd name="connsiteY0" fmla="*/ 1760 h 58319"/>
                  <a:gd name="connsiteX1" fmla="*/ 36486 w 42000"/>
                  <a:gd name="connsiteY1" fmla="*/ 20316 h 58319"/>
                  <a:gd name="connsiteX2" fmla="*/ 31237 w 42000"/>
                  <a:gd name="connsiteY2" fmla="*/ 32599 h 58319"/>
                  <a:gd name="connsiteX3" fmla="*/ 23907 w 42000"/>
                  <a:gd name="connsiteY3" fmla="*/ 43594 h 58319"/>
                  <a:gd name="connsiteX4" fmla="*/ 11096 w 42000"/>
                  <a:gd name="connsiteY4" fmla="*/ 58319 h 58319"/>
                  <a:gd name="connsiteX5" fmla="*/ 4393 w 42000"/>
                  <a:gd name="connsiteY5" fmla="*/ 17906 h 58319"/>
                  <a:gd name="connsiteX6" fmla="*/ 19813 w 42000"/>
                  <a:gd name="connsiteY6" fmla="*/ 3081 h 58319"/>
                  <a:gd name="connsiteX7" fmla="*/ 42000 w 42000"/>
                  <a:gd name="connsiteY7" fmla="*/ 1760 h 5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0" h="58319">
                    <a:moveTo>
                      <a:pt x="42000" y="1760"/>
                    </a:moveTo>
                    <a:cubicBezTo>
                      <a:pt x="39821" y="9949"/>
                      <a:pt x="38170" y="15397"/>
                      <a:pt x="36486" y="20316"/>
                    </a:cubicBezTo>
                    <a:cubicBezTo>
                      <a:pt x="34769" y="25104"/>
                      <a:pt x="33152" y="28967"/>
                      <a:pt x="31237" y="32599"/>
                    </a:cubicBezTo>
                    <a:cubicBezTo>
                      <a:pt x="29355" y="36231"/>
                      <a:pt x="26845" y="39532"/>
                      <a:pt x="23907" y="43594"/>
                    </a:cubicBezTo>
                    <a:cubicBezTo>
                      <a:pt x="20605" y="47589"/>
                      <a:pt x="17237" y="52178"/>
                      <a:pt x="11096" y="58319"/>
                    </a:cubicBezTo>
                    <a:cubicBezTo>
                      <a:pt x="-1946" y="47853"/>
                      <a:pt x="-2540" y="30717"/>
                      <a:pt x="4393" y="17906"/>
                    </a:cubicBezTo>
                    <a:cubicBezTo>
                      <a:pt x="7860" y="11468"/>
                      <a:pt x="13308" y="6185"/>
                      <a:pt x="19813" y="3081"/>
                    </a:cubicBezTo>
                    <a:cubicBezTo>
                      <a:pt x="26317" y="10"/>
                      <a:pt x="33977" y="-1343"/>
                      <a:pt x="42000" y="176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6950D8B-68EE-87DE-D4CC-1BF37D2727DF}"/>
                  </a:ext>
                </a:extLst>
              </p:cNvPr>
              <p:cNvSpPr/>
              <p:nvPr/>
            </p:nvSpPr>
            <p:spPr>
              <a:xfrm>
                <a:off x="10282397" y="3648496"/>
                <a:ext cx="42967" cy="58543"/>
              </a:xfrm>
              <a:custGeom>
                <a:avLst/>
                <a:gdLst>
                  <a:gd name="connsiteX0" fmla="*/ 0 w 42967"/>
                  <a:gd name="connsiteY0" fmla="*/ 2777 h 58543"/>
                  <a:gd name="connsiteX1" fmla="*/ 22650 w 42967"/>
                  <a:gd name="connsiteY1" fmla="*/ 2480 h 58543"/>
                  <a:gd name="connsiteX2" fmla="*/ 38961 w 42967"/>
                  <a:gd name="connsiteY2" fmla="*/ 17866 h 58543"/>
                  <a:gd name="connsiteX3" fmla="*/ 42461 w 42967"/>
                  <a:gd name="connsiteY3" fmla="*/ 39559 h 58543"/>
                  <a:gd name="connsiteX4" fmla="*/ 30904 w 42967"/>
                  <a:gd name="connsiteY4" fmla="*/ 58544 h 58543"/>
                  <a:gd name="connsiteX5" fmla="*/ 18655 w 42967"/>
                  <a:gd name="connsiteY5" fmla="*/ 43125 h 58543"/>
                  <a:gd name="connsiteX6" fmla="*/ 11853 w 42967"/>
                  <a:gd name="connsiteY6" fmla="*/ 32097 h 58543"/>
                  <a:gd name="connsiteX7" fmla="*/ 6901 w 42967"/>
                  <a:gd name="connsiteY7" fmla="*/ 20574 h 58543"/>
                  <a:gd name="connsiteX8" fmla="*/ 0 w 42967"/>
                  <a:gd name="connsiteY8" fmla="*/ 2777 h 58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967" h="58543">
                    <a:moveTo>
                      <a:pt x="0" y="2777"/>
                    </a:moveTo>
                    <a:cubicBezTo>
                      <a:pt x="7660" y="-1284"/>
                      <a:pt x="15749" y="-459"/>
                      <a:pt x="22650" y="2480"/>
                    </a:cubicBezTo>
                    <a:cubicBezTo>
                      <a:pt x="29518" y="5518"/>
                      <a:pt x="35461" y="11065"/>
                      <a:pt x="38961" y="17866"/>
                    </a:cubicBezTo>
                    <a:cubicBezTo>
                      <a:pt x="42395" y="24635"/>
                      <a:pt x="43814" y="32394"/>
                      <a:pt x="42461" y="39559"/>
                    </a:cubicBezTo>
                    <a:cubicBezTo>
                      <a:pt x="41206" y="46757"/>
                      <a:pt x="37673" y="53426"/>
                      <a:pt x="30904" y="58544"/>
                    </a:cubicBezTo>
                    <a:cubicBezTo>
                      <a:pt x="24961" y="52204"/>
                      <a:pt x="21726" y="47318"/>
                      <a:pt x="18655" y="43125"/>
                    </a:cubicBezTo>
                    <a:cubicBezTo>
                      <a:pt x="15881" y="38865"/>
                      <a:pt x="13471" y="35597"/>
                      <a:pt x="11853" y="32097"/>
                    </a:cubicBezTo>
                    <a:cubicBezTo>
                      <a:pt x="10103" y="28630"/>
                      <a:pt x="8618" y="25130"/>
                      <a:pt x="6901" y="20574"/>
                    </a:cubicBezTo>
                    <a:lnTo>
                      <a:pt x="0" y="2777"/>
                    </a:ln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0" name="Graphic 8">
              <a:extLst>
                <a:ext uri="{FF2B5EF4-FFF2-40B4-BE49-F238E27FC236}">
                  <a16:creationId xmlns:a16="http://schemas.microsoft.com/office/drawing/2014/main" id="{183A0110-EAB9-D4B2-2DB7-0F6F1874A713}"/>
                </a:ext>
              </a:extLst>
            </p:cNvPr>
            <p:cNvGrpSpPr/>
            <p:nvPr/>
          </p:nvGrpSpPr>
          <p:grpSpPr>
            <a:xfrm>
              <a:off x="1197251" y="4504420"/>
              <a:ext cx="102343" cy="74041"/>
              <a:chOff x="9668694" y="3177424"/>
              <a:chExt cx="205737" cy="1320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17CA961-DE9D-5F47-BF09-0F217A74E75F}"/>
                  </a:ext>
                </a:extLst>
              </p:cNvPr>
              <p:cNvSpPr/>
              <p:nvPr/>
            </p:nvSpPr>
            <p:spPr>
              <a:xfrm>
                <a:off x="9668694" y="3177424"/>
                <a:ext cx="205737" cy="132081"/>
              </a:xfrm>
              <a:custGeom>
                <a:avLst/>
                <a:gdLst>
                  <a:gd name="connsiteX0" fmla="*/ 205738 w 205737"/>
                  <a:gd name="connsiteY0" fmla="*/ 76780 h 132081"/>
                  <a:gd name="connsiteX1" fmla="*/ 90375 w 205737"/>
                  <a:gd name="connsiteY1" fmla="*/ 123202 h 132081"/>
                  <a:gd name="connsiteX2" fmla="*/ 72149 w 205737"/>
                  <a:gd name="connsiteY2" fmla="*/ 128386 h 132081"/>
                  <a:gd name="connsiteX3" fmla="*/ 38273 w 205737"/>
                  <a:gd name="connsiteY3" fmla="*/ 131919 h 132081"/>
                  <a:gd name="connsiteX4" fmla="*/ 32198 w 205737"/>
                  <a:gd name="connsiteY4" fmla="*/ 131424 h 132081"/>
                  <a:gd name="connsiteX5" fmla="*/ 7600 w 205737"/>
                  <a:gd name="connsiteY5" fmla="*/ 125745 h 132081"/>
                  <a:gd name="connsiteX6" fmla="*/ 6 w 205737"/>
                  <a:gd name="connsiteY6" fmla="*/ 122806 h 132081"/>
                  <a:gd name="connsiteX7" fmla="*/ 3439 w 205737"/>
                  <a:gd name="connsiteY7" fmla="*/ 94015 h 132081"/>
                  <a:gd name="connsiteX8" fmla="*/ 45405 w 205737"/>
                  <a:gd name="connsiteY8" fmla="*/ 24348 h 132081"/>
                  <a:gd name="connsiteX9" fmla="*/ 54650 w 205737"/>
                  <a:gd name="connsiteY9" fmla="*/ 17744 h 132081"/>
                  <a:gd name="connsiteX10" fmla="*/ 80965 w 205737"/>
                  <a:gd name="connsiteY10" fmla="*/ 5165 h 132081"/>
                  <a:gd name="connsiteX11" fmla="*/ 113322 w 205737"/>
                  <a:gd name="connsiteY11" fmla="*/ 80 h 132081"/>
                  <a:gd name="connsiteX12" fmla="*/ 205738 w 205737"/>
                  <a:gd name="connsiteY12" fmla="*/ 76780 h 13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5737" h="132081">
                    <a:moveTo>
                      <a:pt x="205738" y="76780"/>
                    </a:moveTo>
                    <a:cubicBezTo>
                      <a:pt x="163905" y="98902"/>
                      <a:pt x="122204" y="113793"/>
                      <a:pt x="90375" y="123202"/>
                    </a:cubicBezTo>
                    <a:cubicBezTo>
                      <a:pt x="83870" y="125184"/>
                      <a:pt x="77762" y="126901"/>
                      <a:pt x="72149" y="128386"/>
                    </a:cubicBezTo>
                    <a:cubicBezTo>
                      <a:pt x="60989" y="131358"/>
                      <a:pt x="49631" y="132547"/>
                      <a:pt x="38273" y="131919"/>
                    </a:cubicBezTo>
                    <a:cubicBezTo>
                      <a:pt x="36259" y="131886"/>
                      <a:pt x="34179" y="131721"/>
                      <a:pt x="32198" y="131424"/>
                    </a:cubicBezTo>
                    <a:cubicBezTo>
                      <a:pt x="23910" y="130598"/>
                      <a:pt x="15689" y="128683"/>
                      <a:pt x="7600" y="125745"/>
                    </a:cubicBezTo>
                    <a:cubicBezTo>
                      <a:pt x="5057" y="124886"/>
                      <a:pt x="2482" y="123896"/>
                      <a:pt x="6" y="122806"/>
                    </a:cubicBezTo>
                    <a:cubicBezTo>
                      <a:pt x="6" y="122806"/>
                      <a:pt x="-292" y="110722"/>
                      <a:pt x="3439" y="94015"/>
                    </a:cubicBezTo>
                    <a:cubicBezTo>
                      <a:pt x="8095" y="73148"/>
                      <a:pt x="19222" y="45050"/>
                      <a:pt x="45405" y="24348"/>
                    </a:cubicBezTo>
                    <a:cubicBezTo>
                      <a:pt x="48244" y="22103"/>
                      <a:pt x="51315" y="19858"/>
                      <a:pt x="54650" y="17744"/>
                    </a:cubicBezTo>
                    <a:cubicBezTo>
                      <a:pt x="62310" y="12858"/>
                      <a:pt x="70993" y="8533"/>
                      <a:pt x="80965" y="5165"/>
                    </a:cubicBezTo>
                    <a:cubicBezTo>
                      <a:pt x="92554" y="1137"/>
                      <a:pt x="103351" y="-382"/>
                      <a:pt x="113322" y="80"/>
                    </a:cubicBezTo>
                    <a:cubicBezTo>
                      <a:pt x="175164" y="2358"/>
                      <a:pt x="205738" y="76780"/>
                      <a:pt x="205738" y="7678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FD5DD18-688B-8ACF-2BD5-341A34397AAF}"/>
                  </a:ext>
                </a:extLst>
              </p:cNvPr>
              <p:cNvSpPr/>
              <p:nvPr/>
            </p:nvSpPr>
            <p:spPr>
              <a:xfrm>
                <a:off x="9672101" y="3201772"/>
                <a:ext cx="41965" cy="107075"/>
              </a:xfrm>
              <a:custGeom>
                <a:avLst/>
                <a:gdLst>
                  <a:gd name="connsiteX0" fmla="*/ 28758 w 41965"/>
                  <a:gd name="connsiteY0" fmla="*/ 107076 h 107075"/>
                  <a:gd name="connsiteX1" fmla="*/ 4160 w 41965"/>
                  <a:gd name="connsiteY1" fmla="*/ 101397 h 107075"/>
                  <a:gd name="connsiteX2" fmla="*/ 0 w 41965"/>
                  <a:gd name="connsiteY2" fmla="*/ 69667 h 107075"/>
                  <a:gd name="connsiteX3" fmla="*/ 41965 w 41965"/>
                  <a:gd name="connsiteY3" fmla="*/ 0 h 107075"/>
                  <a:gd name="connsiteX4" fmla="*/ 28758 w 41965"/>
                  <a:gd name="connsiteY4" fmla="*/ 107076 h 10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65" h="107075">
                    <a:moveTo>
                      <a:pt x="28758" y="107076"/>
                    </a:moveTo>
                    <a:cubicBezTo>
                      <a:pt x="20471" y="106250"/>
                      <a:pt x="12250" y="104335"/>
                      <a:pt x="4160" y="101397"/>
                    </a:cubicBezTo>
                    <a:cubicBezTo>
                      <a:pt x="2245" y="91426"/>
                      <a:pt x="726" y="80761"/>
                      <a:pt x="0" y="69667"/>
                    </a:cubicBezTo>
                    <a:cubicBezTo>
                      <a:pt x="4655" y="48800"/>
                      <a:pt x="15782" y="20702"/>
                      <a:pt x="41965" y="0"/>
                    </a:cubicBezTo>
                    <a:cubicBezTo>
                      <a:pt x="30574" y="30343"/>
                      <a:pt x="22386" y="68643"/>
                      <a:pt x="28758" y="107076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63EC67AA-2F4D-3B3A-73A8-943CE0127250}"/>
                  </a:ext>
                </a:extLst>
              </p:cNvPr>
              <p:cNvSpPr/>
              <p:nvPr/>
            </p:nvSpPr>
            <p:spPr>
              <a:xfrm>
                <a:off x="9706221" y="3177433"/>
                <a:ext cx="75794" cy="132073"/>
              </a:xfrm>
              <a:custGeom>
                <a:avLst/>
                <a:gdLst>
                  <a:gd name="connsiteX0" fmla="*/ 75795 w 75794"/>
                  <a:gd name="connsiteY0" fmla="*/ 71 h 132073"/>
                  <a:gd name="connsiteX1" fmla="*/ 52815 w 75794"/>
                  <a:gd name="connsiteY1" fmla="*/ 123194 h 132073"/>
                  <a:gd name="connsiteX2" fmla="*/ 34589 w 75794"/>
                  <a:gd name="connsiteY2" fmla="*/ 128377 h 132073"/>
                  <a:gd name="connsiteX3" fmla="*/ 713 w 75794"/>
                  <a:gd name="connsiteY3" fmla="*/ 131910 h 132073"/>
                  <a:gd name="connsiteX4" fmla="*/ 17090 w 75794"/>
                  <a:gd name="connsiteY4" fmla="*/ 17769 h 132073"/>
                  <a:gd name="connsiteX5" fmla="*/ 43405 w 75794"/>
                  <a:gd name="connsiteY5" fmla="*/ 5189 h 132073"/>
                  <a:gd name="connsiteX6" fmla="*/ 75795 w 75794"/>
                  <a:gd name="connsiteY6" fmla="*/ 71 h 132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" h="132073">
                    <a:moveTo>
                      <a:pt x="75795" y="71"/>
                    </a:moveTo>
                    <a:cubicBezTo>
                      <a:pt x="67706" y="25297"/>
                      <a:pt x="56315" y="69012"/>
                      <a:pt x="52815" y="123194"/>
                    </a:cubicBezTo>
                    <a:cubicBezTo>
                      <a:pt x="46310" y="125175"/>
                      <a:pt x="40202" y="126892"/>
                      <a:pt x="34589" y="128377"/>
                    </a:cubicBezTo>
                    <a:cubicBezTo>
                      <a:pt x="23429" y="131349"/>
                      <a:pt x="12071" y="132538"/>
                      <a:pt x="713" y="131910"/>
                    </a:cubicBezTo>
                    <a:cubicBezTo>
                      <a:pt x="-1433" y="100280"/>
                      <a:pt x="515" y="58149"/>
                      <a:pt x="17090" y="17769"/>
                    </a:cubicBezTo>
                    <a:cubicBezTo>
                      <a:pt x="24750" y="12882"/>
                      <a:pt x="33433" y="8557"/>
                      <a:pt x="43405" y="5189"/>
                    </a:cubicBezTo>
                    <a:cubicBezTo>
                      <a:pt x="55027" y="1128"/>
                      <a:pt x="65824" y="-358"/>
                      <a:pt x="75795" y="71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1" name="Graphic 8">
              <a:extLst>
                <a:ext uri="{FF2B5EF4-FFF2-40B4-BE49-F238E27FC236}">
                  <a16:creationId xmlns:a16="http://schemas.microsoft.com/office/drawing/2014/main" id="{03BA7287-23CD-5A5D-B672-014AD89C4469}"/>
                </a:ext>
              </a:extLst>
            </p:cNvPr>
            <p:cNvGrpSpPr/>
            <p:nvPr/>
          </p:nvGrpSpPr>
          <p:grpSpPr>
            <a:xfrm>
              <a:off x="1324272" y="4700602"/>
              <a:ext cx="119305" cy="69241"/>
              <a:chOff x="9924040" y="3527391"/>
              <a:chExt cx="239834" cy="123518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83534C1-6D81-85C3-603C-4CC0962DEDE2}"/>
                  </a:ext>
                </a:extLst>
              </p:cNvPr>
              <p:cNvSpPr/>
              <p:nvPr/>
            </p:nvSpPr>
            <p:spPr>
              <a:xfrm>
                <a:off x="9931817" y="3527391"/>
                <a:ext cx="225906" cy="103410"/>
              </a:xfrm>
              <a:custGeom>
                <a:avLst/>
                <a:gdLst>
                  <a:gd name="connsiteX0" fmla="*/ 225906 w 225906"/>
                  <a:gd name="connsiteY0" fmla="*/ 51706 h 103410"/>
                  <a:gd name="connsiteX1" fmla="*/ 112953 w 225906"/>
                  <a:gd name="connsiteY1" fmla="*/ 103411 h 103410"/>
                  <a:gd name="connsiteX2" fmla="*/ 0 w 225906"/>
                  <a:gd name="connsiteY2" fmla="*/ 51706 h 103410"/>
                  <a:gd name="connsiteX3" fmla="*/ 112953 w 225906"/>
                  <a:gd name="connsiteY3" fmla="*/ 0 h 103410"/>
                  <a:gd name="connsiteX4" fmla="*/ 225906 w 225906"/>
                  <a:gd name="connsiteY4" fmla="*/ 51706 h 10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906" h="103410">
                    <a:moveTo>
                      <a:pt x="225906" y="51706"/>
                    </a:moveTo>
                    <a:cubicBezTo>
                      <a:pt x="225906" y="80262"/>
                      <a:pt x="175335" y="103411"/>
                      <a:pt x="112953" y="103411"/>
                    </a:cubicBezTo>
                    <a:cubicBezTo>
                      <a:pt x="50571" y="103411"/>
                      <a:pt x="0" y="80262"/>
                      <a:pt x="0" y="51706"/>
                    </a:cubicBezTo>
                    <a:cubicBezTo>
                      <a:pt x="0" y="23149"/>
                      <a:pt x="50571" y="0"/>
                      <a:pt x="112953" y="0"/>
                    </a:cubicBezTo>
                    <a:cubicBezTo>
                      <a:pt x="175335" y="0"/>
                      <a:pt x="225906" y="23149"/>
                      <a:pt x="225906" y="51706"/>
                    </a:cubicBezTo>
                    <a:close/>
                  </a:path>
                </a:pathLst>
              </a:custGeom>
              <a:solidFill>
                <a:srgbClr val="F4BEAB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381296-44BB-665C-CCD6-BD0C2573AE9D}"/>
                  </a:ext>
                </a:extLst>
              </p:cNvPr>
              <p:cNvSpPr/>
              <p:nvPr/>
            </p:nvSpPr>
            <p:spPr>
              <a:xfrm>
                <a:off x="9924040" y="3556051"/>
                <a:ext cx="239834" cy="94859"/>
              </a:xfrm>
              <a:custGeom>
                <a:avLst/>
                <a:gdLst>
                  <a:gd name="connsiteX0" fmla="*/ 238008 w 239834"/>
                  <a:gd name="connsiteY0" fmla="*/ 0 h 94859"/>
                  <a:gd name="connsiteX1" fmla="*/ 232197 w 239834"/>
                  <a:gd name="connsiteY1" fmla="*/ 41272 h 94859"/>
                  <a:gd name="connsiteX2" fmla="*/ 201920 w 239834"/>
                  <a:gd name="connsiteY2" fmla="*/ 72143 h 94859"/>
                  <a:gd name="connsiteX3" fmla="*/ 119937 w 239834"/>
                  <a:gd name="connsiteY3" fmla="*/ 94859 h 94859"/>
                  <a:gd name="connsiteX4" fmla="*/ 37922 w 239834"/>
                  <a:gd name="connsiteY4" fmla="*/ 72143 h 94859"/>
                  <a:gd name="connsiteX5" fmla="*/ 7644 w 239834"/>
                  <a:gd name="connsiteY5" fmla="*/ 41272 h 94859"/>
                  <a:gd name="connsiteX6" fmla="*/ 1833 w 239834"/>
                  <a:gd name="connsiteY6" fmla="*/ 0 h 94859"/>
                  <a:gd name="connsiteX7" fmla="*/ 46176 w 239834"/>
                  <a:gd name="connsiteY7" fmla="*/ 57814 h 94859"/>
                  <a:gd name="connsiteX8" fmla="*/ 119937 w 239834"/>
                  <a:gd name="connsiteY8" fmla="*/ 73662 h 94859"/>
                  <a:gd name="connsiteX9" fmla="*/ 193698 w 239834"/>
                  <a:gd name="connsiteY9" fmla="*/ 57847 h 94859"/>
                  <a:gd name="connsiteX10" fmla="*/ 238008 w 239834"/>
                  <a:gd name="connsiteY10" fmla="*/ 0 h 94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9834" h="94859">
                    <a:moveTo>
                      <a:pt x="238008" y="0"/>
                    </a:moveTo>
                    <a:cubicBezTo>
                      <a:pt x="241805" y="13141"/>
                      <a:pt x="239593" y="28725"/>
                      <a:pt x="232197" y="41272"/>
                    </a:cubicBezTo>
                    <a:cubicBezTo>
                      <a:pt x="224900" y="53918"/>
                      <a:pt x="214070" y="64351"/>
                      <a:pt x="201920" y="72143"/>
                    </a:cubicBezTo>
                    <a:cubicBezTo>
                      <a:pt x="177487" y="87992"/>
                      <a:pt x="148431" y="94430"/>
                      <a:pt x="119937" y="94859"/>
                    </a:cubicBezTo>
                    <a:cubicBezTo>
                      <a:pt x="91443" y="94463"/>
                      <a:pt x="62355" y="87992"/>
                      <a:pt x="37922" y="72143"/>
                    </a:cubicBezTo>
                    <a:cubicBezTo>
                      <a:pt x="25771" y="64351"/>
                      <a:pt x="14941" y="53951"/>
                      <a:pt x="7644" y="41272"/>
                    </a:cubicBezTo>
                    <a:cubicBezTo>
                      <a:pt x="215" y="28692"/>
                      <a:pt x="-1964" y="13141"/>
                      <a:pt x="1833" y="0"/>
                    </a:cubicBezTo>
                    <a:cubicBezTo>
                      <a:pt x="3154" y="28131"/>
                      <a:pt x="24021" y="46819"/>
                      <a:pt x="46176" y="57814"/>
                    </a:cubicBezTo>
                    <a:cubicBezTo>
                      <a:pt x="68892" y="68809"/>
                      <a:pt x="94514" y="73629"/>
                      <a:pt x="119937" y="73662"/>
                    </a:cubicBezTo>
                    <a:cubicBezTo>
                      <a:pt x="145361" y="73629"/>
                      <a:pt x="170982" y="68842"/>
                      <a:pt x="193698" y="57847"/>
                    </a:cubicBezTo>
                    <a:cubicBezTo>
                      <a:pt x="215853" y="46885"/>
                      <a:pt x="236720" y="28164"/>
                      <a:pt x="238008" y="0"/>
                    </a:cubicBezTo>
                    <a:close/>
                  </a:path>
                </a:pathLst>
              </a:custGeom>
              <a:solidFill>
                <a:srgbClr val="CC7A5E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2" name="Graphic 8">
              <a:extLst>
                <a:ext uri="{FF2B5EF4-FFF2-40B4-BE49-F238E27FC236}">
                  <a16:creationId xmlns:a16="http://schemas.microsoft.com/office/drawing/2014/main" id="{69088279-45FA-9BCD-47BE-8600029D38AC}"/>
                </a:ext>
              </a:extLst>
            </p:cNvPr>
            <p:cNvGrpSpPr/>
            <p:nvPr/>
          </p:nvGrpSpPr>
          <p:grpSpPr>
            <a:xfrm>
              <a:off x="1464430" y="4495609"/>
              <a:ext cx="89209" cy="83430"/>
              <a:chOff x="10205796" y="3161707"/>
              <a:chExt cx="179333" cy="148830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EBAF7DE-2376-A143-CD55-110AD85E5F75}"/>
                  </a:ext>
                </a:extLst>
              </p:cNvPr>
              <p:cNvSpPr/>
              <p:nvPr/>
            </p:nvSpPr>
            <p:spPr>
              <a:xfrm>
                <a:off x="10205796" y="3161707"/>
                <a:ext cx="179333" cy="148830"/>
              </a:xfrm>
              <a:custGeom>
                <a:avLst/>
                <a:gdLst>
                  <a:gd name="connsiteX0" fmla="*/ 0 w 179333"/>
                  <a:gd name="connsiteY0" fmla="*/ 44390 h 148830"/>
                  <a:gd name="connsiteX1" fmla="*/ 94298 w 179333"/>
                  <a:gd name="connsiteY1" fmla="*/ 121387 h 148830"/>
                  <a:gd name="connsiteX2" fmla="*/ 109684 w 179333"/>
                  <a:gd name="connsiteY2" fmla="*/ 131589 h 148830"/>
                  <a:gd name="connsiteX3" fmla="*/ 139565 w 179333"/>
                  <a:gd name="connsiteY3" fmla="*/ 145061 h 148830"/>
                  <a:gd name="connsiteX4" fmla="*/ 145178 w 179333"/>
                  <a:gd name="connsiteY4" fmla="*/ 146480 h 148830"/>
                  <a:gd name="connsiteX5" fmla="*/ 168654 w 179333"/>
                  <a:gd name="connsiteY5" fmla="*/ 148792 h 148830"/>
                  <a:gd name="connsiteX6" fmla="*/ 176149 w 179333"/>
                  <a:gd name="connsiteY6" fmla="*/ 148428 h 148830"/>
                  <a:gd name="connsiteX7" fmla="*/ 179318 w 179333"/>
                  <a:gd name="connsiteY7" fmla="*/ 121354 h 148830"/>
                  <a:gd name="connsiteX8" fmla="*/ 156503 w 179333"/>
                  <a:gd name="connsiteY8" fmla="*/ 45612 h 148830"/>
                  <a:gd name="connsiteX9" fmla="*/ 149569 w 179333"/>
                  <a:gd name="connsiteY9" fmla="*/ 36829 h 148830"/>
                  <a:gd name="connsiteX10" fmla="*/ 128504 w 179333"/>
                  <a:gd name="connsiteY10" fmla="*/ 17448 h 148830"/>
                  <a:gd name="connsiteX11" fmla="*/ 100340 w 179333"/>
                  <a:gd name="connsiteY11" fmla="*/ 3019 h 148830"/>
                  <a:gd name="connsiteX12" fmla="*/ 0 w 179333"/>
                  <a:gd name="connsiteY12" fmla="*/ 44390 h 148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333" h="148830">
                    <a:moveTo>
                      <a:pt x="0" y="44390"/>
                    </a:moveTo>
                    <a:cubicBezTo>
                      <a:pt x="33050" y="77111"/>
                      <a:pt x="67521" y="103194"/>
                      <a:pt x="94298" y="121387"/>
                    </a:cubicBezTo>
                    <a:cubicBezTo>
                      <a:pt x="99779" y="125151"/>
                      <a:pt x="104930" y="128552"/>
                      <a:pt x="109684" y="131589"/>
                    </a:cubicBezTo>
                    <a:cubicBezTo>
                      <a:pt x="119127" y="137665"/>
                      <a:pt x="129165" y="142188"/>
                      <a:pt x="139565" y="145061"/>
                    </a:cubicBezTo>
                    <a:cubicBezTo>
                      <a:pt x="141381" y="145655"/>
                      <a:pt x="143296" y="146117"/>
                      <a:pt x="145178" y="146480"/>
                    </a:cubicBezTo>
                    <a:cubicBezTo>
                      <a:pt x="152871" y="148230"/>
                      <a:pt x="160696" y="149023"/>
                      <a:pt x="168654" y="148792"/>
                    </a:cubicBezTo>
                    <a:cubicBezTo>
                      <a:pt x="171163" y="148792"/>
                      <a:pt x="173672" y="148660"/>
                      <a:pt x="176149" y="148428"/>
                    </a:cubicBezTo>
                    <a:cubicBezTo>
                      <a:pt x="176149" y="148428"/>
                      <a:pt x="179054" y="137599"/>
                      <a:pt x="179318" y="121354"/>
                    </a:cubicBezTo>
                    <a:cubicBezTo>
                      <a:pt x="179615" y="101081"/>
                      <a:pt x="175719" y="72257"/>
                      <a:pt x="156503" y="45612"/>
                    </a:cubicBezTo>
                    <a:cubicBezTo>
                      <a:pt x="154423" y="42706"/>
                      <a:pt x="152145" y="39735"/>
                      <a:pt x="149569" y="36829"/>
                    </a:cubicBezTo>
                    <a:cubicBezTo>
                      <a:pt x="143725" y="30094"/>
                      <a:pt x="136792" y="23556"/>
                      <a:pt x="128504" y="17448"/>
                    </a:cubicBezTo>
                    <a:cubicBezTo>
                      <a:pt x="118896" y="10283"/>
                      <a:pt x="109453" y="5661"/>
                      <a:pt x="100340" y="3019"/>
                    </a:cubicBezTo>
                    <a:cubicBezTo>
                      <a:pt x="43880" y="-13688"/>
                      <a:pt x="0" y="44390"/>
                      <a:pt x="0" y="44390"/>
                    </a:cubicBezTo>
                    <a:close/>
                  </a:path>
                </a:pathLst>
              </a:custGeom>
              <a:solidFill>
                <a:srgbClr val="231C2D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C13A24B-A649-C899-1B0C-8C3C2C6479AB}"/>
                  </a:ext>
                </a:extLst>
              </p:cNvPr>
              <p:cNvSpPr/>
              <p:nvPr/>
            </p:nvSpPr>
            <p:spPr>
              <a:xfrm>
                <a:off x="10350941" y="3207319"/>
                <a:ext cx="34155" cy="103219"/>
              </a:xfrm>
              <a:custGeom>
                <a:avLst/>
                <a:gdLst>
                  <a:gd name="connsiteX0" fmla="*/ 0 w 34155"/>
                  <a:gd name="connsiteY0" fmla="*/ 100869 h 103219"/>
                  <a:gd name="connsiteX1" fmla="*/ 23475 w 34155"/>
                  <a:gd name="connsiteY1" fmla="*/ 103180 h 103219"/>
                  <a:gd name="connsiteX2" fmla="*/ 34140 w 34155"/>
                  <a:gd name="connsiteY2" fmla="*/ 75742 h 103219"/>
                  <a:gd name="connsiteX3" fmla="*/ 11325 w 34155"/>
                  <a:gd name="connsiteY3" fmla="*/ 0 h 103219"/>
                  <a:gd name="connsiteX4" fmla="*/ 0 w 34155"/>
                  <a:gd name="connsiteY4" fmla="*/ 100869 h 10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55" h="103219">
                    <a:moveTo>
                      <a:pt x="0" y="100869"/>
                    </a:moveTo>
                    <a:cubicBezTo>
                      <a:pt x="7693" y="102618"/>
                      <a:pt x="15518" y="103411"/>
                      <a:pt x="23475" y="103180"/>
                    </a:cubicBezTo>
                    <a:cubicBezTo>
                      <a:pt x="27405" y="94727"/>
                      <a:pt x="31070" y="85548"/>
                      <a:pt x="34140" y="75742"/>
                    </a:cubicBezTo>
                    <a:cubicBezTo>
                      <a:pt x="34437" y="55469"/>
                      <a:pt x="30541" y="26645"/>
                      <a:pt x="11325" y="0"/>
                    </a:cubicBezTo>
                    <a:cubicBezTo>
                      <a:pt x="15056" y="30871"/>
                      <a:pt x="14165" y="68016"/>
                      <a:pt x="0" y="100869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AF2ABAB-6D07-FAFE-2F16-8D11C6B1261E}"/>
                  </a:ext>
                </a:extLst>
              </p:cNvPr>
              <p:cNvSpPr/>
              <p:nvPr/>
            </p:nvSpPr>
            <p:spPr>
              <a:xfrm>
                <a:off x="10300094" y="3164727"/>
                <a:ext cx="57587" cy="142041"/>
              </a:xfrm>
              <a:custGeom>
                <a:avLst/>
                <a:gdLst>
                  <a:gd name="connsiteX0" fmla="*/ 6009 w 57587"/>
                  <a:gd name="connsiteY0" fmla="*/ 0 h 142041"/>
                  <a:gd name="connsiteX1" fmla="*/ 0 w 57587"/>
                  <a:gd name="connsiteY1" fmla="*/ 118368 h 142041"/>
                  <a:gd name="connsiteX2" fmla="*/ 15386 w 57587"/>
                  <a:gd name="connsiteY2" fmla="*/ 128570 h 142041"/>
                  <a:gd name="connsiteX3" fmla="*/ 45267 w 57587"/>
                  <a:gd name="connsiteY3" fmla="*/ 142042 h 142041"/>
                  <a:gd name="connsiteX4" fmla="*/ 55271 w 57587"/>
                  <a:gd name="connsiteY4" fmla="*/ 33810 h 142041"/>
                  <a:gd name="connsiteX5" fmla="*/ 34206 w 57587"/>
                  <a:gd name="connsiteY5" fmla="*/ 14429 h 142041"/>
                  <a:gd name="connsiteX6" fmla="*/ 6009 w 57587"/>
                  <a:gd name="connsiteY6" fmla="*/ 0 h 14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87" h="142041">
                    <a:moveTo>
                      <a:pt x="6009" y="0"/>
                    </a:moveTo>
                    <a:cubicBezTo>
                      <a:pt x="7858" y="25291"/>
                      <a:pt x="8618" y="68280"/>
                      <a:pt x="0" y="118368"/>
                    </a:cubicBezTo>
                    <a:cubicBezTo>
                      <a:pt x="5481" y="122132"/>
                      <a:pt x="10632" y="125533"/>
                      <a:pt x="15386" y="128570"/>
                    </a:cubicBezTo>
                    <a:cubicBezTo>
                      <a:pt x="24829" y="134646"/>
                      <a:pt x="34867" y="139169"/>
                      <a:pt x="45267" y="142042"/>
                    </a:cubicBezTo>
                    <a:cubicBezTo>
                      <a:pt x="54116" y="114076"/>
                      <a:pt x="61512" y="75379"/>
                      <a:pt x="55271" y="33810"/>
                    </a:cubicBezTo>
                    <a:cubicBezTo>
                      <a:pt x="49427" y="27074"/>
                      <a:pt x="42494" y="20537"/>
                      <a:pt x="34206" y="14429"/>
                    </a:cubicBezTo>
                    <a:cubicBezTo>
                      <a:pt x="24565" y="7264"/>
                      <a:pt x="15122" y="2608"/>
                      <a:pt x="6009" y="0"/>
                    </a:cubicBezTo>
                    <a:close/>
                  </a:path>
                </a:pathLst>
              </a:custGeom>
              <a:solidFill>
                <a:srgbClr val="322A3F"/>
              </a:solidFill>
              <a:ln w="3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F79357-106D-5F9C-5529-A9A86BDD318F}"/>
                </a:ext>
              </a:extLst>
            </p:cNvPr>
            <p:cNvSpPr/>
            <p:nvPr/>
          </p:nvSpPr>
          <p:spPr>
            <a:xfrm>
              <a:off x="1087078" y="4445311"/>
              <a:ext cx="68441" cy="208204"/>
            </a:xfrm>
            <a:custGeom>
              <a:avLst/>
              <a:gdLst>
                <a:gd name="connsiteX0" fmla="*/ 137584 w 137584"/>
                <a:gd name="connsiteY0" fmla="*/ 0 h 371414"/>
                <a:gd name="connsiteX1" fmla="*/ 0 w 137584"/>
                <a:gd name="connsiteY1" fmla="*/ 371414 h 371414"/>
                <a:gd name="connsiteX2" fmla="*/ 11655 w 137584"/>
                <a:gd name="connsiteY2" fmla="*/ 106713 h 371414"/>
                <a:gd name="connsiteX3" fmla="*/ 137584 w 137584"/>
                <a:gd name="connsiteY3" fmla="*/ 0 h 37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584" h="371414">
                  <a:moveTo>
                    <a:pt x="137584" y="0"/>
                  </a:moveTo>
                  <a:cubicBezTo>
                    <a:pt x="137584" y="0"/>
                    <a:pt x="125302" y="206360"/>
                    <a:pt x="0" y="371414"/>
                  </a:cubicBezTo>
                  <a:lnTo>
                    <a:pt x="11655" y="106713"/>
                  </a:lnTo>
                  <a:lnTo>
                    <a:pt x="137584" y="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C58116D-7C27-33D6-89B6-593988B17E59}"/>
                </a:ext>
              </a:extLst>
            </p:cNvPr>
            <p:cNvSpPr/>
            <p:nvPr/>
          </p:nvSpPr>
          <p:spPr>
            <a:xfrm>
              <a:off x="1607788" y="4426748"/>
              <a:ext cx="58122" cy="226768"/>
            </a:xfrm>
            <a:custGeom>
              <a:avLst/>
              <a:gdLst>
                <a:gd name="connsiteX0" fmla="*/ 116841 w 116840"/>
                <a:gd name="connsiteY0" fmla="*/ 404530 h 404529"/>
                <a:gd name="connsiteX1" fmla="*/ 1015 w 116840"/>
                <a:gd name="connsiteY1" fmla="*/ 56030 h 404529"/>
                <a:gd name="connsiteX2" fmla="*/ 90922 w 116840"/>
                <a:gd name="connsiteY2" fmla="*/ 54082 h 404529"/>
                <a:gd name="connsiteX3" fmla="*/ 103138 w 116840"/>
                <a:gd name="connsiteY3" fmla="*/ 92712 h 404529"/>
                <a:gd name="connsiteX4" fmla="*/ 105351 w 116840"/>
                <a:gd name="connsiteY4" fmla="*/ 143097 h 404529"/>
                <a:gd name="connsiteX5" fmla="*/ 116841 w 116840"/>
                <a:gd name="connsiteY5" fmla="*/ 404530 h 40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0" h="404529">
                  <a:moveTo>
                    <a:pt x="116841" y="404530"/>
                  </a:moveTo>
                  <a:cubicBezTo>
                    <a:pt x="116841" y="404530"/>
                    <a:pt x="-12687" y="221117"/>
                    <a:pt x="1015" y="56030"/>
                  </a:cubicBezTo>
                  <a:cubicBezTo>
                    <a:pt x="8774" y="-36584"/>
                    <a:pt x="53282" y="2145"/>
                    <a:pt x="90922" y="54082"/>
                  </a:cubicBezTo>
                  <a:cubicBezTo>
                    <a:pt x="95313" y="66463"/>
                    <a:pt x="99407" y="79340"/>
                    <a:pt x="103138" y="92712"/>
                  </a:cubicBezTo>
                  <a:lnTo>
                    <a:pt x="105351" y="143097"/>
                  </a:lnTo>
                  <a:lnTo>
                    <a:pt x="116841" y="404530"/>
                  </a:lnTo>
                  <a:close/>
                </a:path>
              </a:pathLst>
            </a:custGeom>
            <a:solidFill>
              <a:srgbClr val="231C2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83B808D-78A9-713C-DF00-66D40EA70ABB}"/>
                </a:ext>
              </a:extLst>
            </p:cNvPr>
            <p:cNvSpPr/>
            <p:nvPr/>
          </p:nvSpPr>
          <p:spPr>
            <a:xfrm>
              <a:off x="1092876" y="4280251"/>
              <a:ext cx="567317" cy="226713"/>
            </a:xfrm>
            <a:custGeom>
              <a:avLst/>
              <a:gdLst>
                <a:gd name="connsiteX0" fmla="*/ 1140459 w 1140459"/>
                <a:gd name="connsiteY0" fmla="*/ 404431 h 404431"/>
                <a:gd name="connsiteX1" fmla="*/ 0 w 1140459"/>
                <a:gd name="connsiteY1" fmla="*/ 401162 h 404431"/>
                <a:gd name="connsiteX2" fmla="*/ 2113 w 1140459"/>
                <a:gd name="connsiteY2" fmla="*/ 354046 h 404431"/>
                <a:gd name="connsiteX3" fmla="*/ 504277 w 1140459"/>
                <a:gd name="connsiteY3" fmla="*/ 98 h 404431"/>
                <a:gd name="connsiteX4" fmla="*/ 636017 w 1140459"/>
                <a:gd name="connsiteY4" fmla="*/ 98 h 404431"/>
                <a:gd name="connsiteX5" fmla="*/ 1138247 w 1140459"/>
                <a:gd name="connsiteY5" fmla="*/ 354046 h 404431"/>
                <a:gd name="connsiteX6" fmla="*/ 1140459 w 1140459"/>
                <a:gd name="connsiteY6" fmla="*/ 404431 h 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0459" h="404431">
                  <a:moveTo>
                    <a:pt x="1140459" y="404431"/>
                  </a:moveTo>
                  <a:cubicBezTo>
                    <a:pt x="643347" y="52200"/>
                    <a:pt x="162083" y="297553"/>
                    <a:pt x="0" y="401162"/>
                  </a:cubicBezTo>
                  <a:lnTo>
                    <a:pt x="2113" y="354046"/>
                  </a:lnTo>
                  <a:cubicBezTo>
                    <a:pt x="91954" y="32786"/>
                    <a:pt x="371712" y="-2180"/>
                    <a:pt x="504277" y="98"/>
                  </a:cubicBezTo>
                  <a:cubicBezTo>
                    <a:pt x="548223" y="825"/>
                    <a:pt x="592071" y="825"/>
                    <a:pt x="636017" y="98"/>
                  </a:cubicBezTo>
                  <a:cubicBezTo>
                    <a:pt x="768582" y="-2180"/>
                    <a:pt x="1048406" y="32786"/>
                    <a:pt x="1138247" y="354046"/>
                  </a:cubicBezTo>
                  <a:lnTo>
                    <a:pt x="1140459" y="404431"/>
                  </a:lnTo>
                  <a:close/>
                </a:path>
              </a:pathLst>
            </a:custGeom>
            <a:solidFill>
              <a:srgbClr val="FFBE1D"/>
            </a:solidFill>
            <a:ln w="32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accent5"/>
                </a:solidFill>
              </a:endParaRPr>
            </a:p>
          </p:txBody>
        </p:sp>
      </p:grpSp>
      <p:pic>
        <p:nvPicPr>
          <p:cNvPr id="102" name="Graphic 101">
            <a:extLst>
              <a:ext uri="{FF2B5EF4-FFF2-40B4-BE49-F238E27FC236}">
                <a16:creationId xmlns:a16="http://schemas.microsoft.com/office/drawing/2014/main" id="{C3661355-0124-2FDE-B5CB-BDE929E0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461" y="124566"/>
            <a:ext cx="2034057" cy="19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2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0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remove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4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5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50" autoRev="1" fill="remove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2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6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7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250" autoRev="1" fill="remove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9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0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1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50" autoRev="1" fill="remove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7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8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9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50" autoRev="1" fill="remove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5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50" autoRev="1" fill="remove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1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2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6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7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8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9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4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5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1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2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6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7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50" autoRev="1" fill="remove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0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250" autoRev="1" fill="remove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21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9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5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3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2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5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6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8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1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9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3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45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2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3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6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6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6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87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8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6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2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3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4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5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3.33333E-6 L 6.25E-7 -0.07222 " pathEditMode="relative" rAng="0" ptsTypes="AA">
                                      <p:cBhvr>
                                        <p:cTn id="6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34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3.7037E-7 L -4.375E-6 -0.07222 " pathEditMode="relative" rAng="0" ptsTypes="AA">
                                      <p:cBhvr>
                                        <p:cTn id="6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3.7037E-7 L 4.58333E-6 -0.07222 " pathEditMode="relative" rAng="0" ptsTypes="AA">
                                      <p:cBhvr>
                                        <p:cTn id="6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5" fill="hold">
                      <p:stCondLst>
                        <p:cond delay="indefinite"/>
                      </p:stCondLst>
                      <p:childTnLst>
                        <p:par>
                          <p:cTn id="666" fill="hold">
                            <p:stCondLst>
                              <p:cond delay="0"/>
                            </p:stCondLst>
                            <p:childTnLst>
                              <p:par>
                                <p:cTn id="6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95833E-6 -3.7037E-7 L -3.95833E-6 -0.07222 " pathEditMode="relative" rAng="0" ptsTypes="AA">
                                      <p:cBhvr>
                                        <p:cTn id="6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59259E-6 L -2.5E-6 -0.07222 " pathEditMode="relative" rAng="0" ptsTypes="AA">
                                      <p:cBhvr>
                                        <p:cTn id="6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6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2.59259E-6 L 3.95833E-6 -0.07222 " pathEditMode="relative" rAng="0" ptsTypes="AA">
                                      <p:cBhvr>
                                        <p:cTn id="6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7" fill="hold">
                      <p:stCondLst>
                        <p:cond delay="indefinite"/>
                      </p:stCondLst>
                      <p:childTnLst>
                        <p:par>
                          <p:cTn id="698" fill="hold">
                            <p:stCondLst>
                              <p:cond delay="0"/>
                            </p:stCondLst>
                            <p:childTnLst>
                              <p:par>
                                <p:cTn id="69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11022E-16 2.59259E-6 L 1.11022E-16 -0.07222 " pathEditMode="relative" rAng="0" ptsTypes="AA">
                                      <p:cBhvr>
                                        <p:cTn id="7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5" fill="hold">
                      <p:stCondLst>
                        <p:cond delay="indefinite"/>
                      </p:stCondLst>
                      <p:childTnLst>
                        <p:par>
                          <p:cTn id="706" fill="hold">
                            <p:stCondLst>
                              <p:cond delay="0"/>
                            </p:stCondLst>
                            <p:childTnLst>
                              <p:par>
                                <p:cTn id="70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70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0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6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6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6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7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7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7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7" fill="hold">
                      <p:stCondLst>
                        <p:cond delay="indefinite"/>
                      </p:stCondLst>
                      <p:childTnLst>
                        <p:par>
                          <p:cTn id="778" fill="hold">
                            <p:stCondLst>
                              <p:cond delay="0"/>
                            </p:stCondLst>
                            <p:childTnLst>
                              <p:par>
                                <p:cTn id="77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8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5" fill="hold">
                      <p:stCondLst>
                        <p:cond delay="indefinite"/>
                      </p:stCondLst>
                      <p:childTnLst>
                        <p:par>
                          <p:cTn id="786" fill="hold">
                            <p:stCondLst>
                              <p:cond delay="0"/>
                            </p:stCondLst>
                            <p:childTnLst>
                              <p:par>
                                <p:cTn id="78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8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8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9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9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9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0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0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0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5" fill="hold">
                      <p:stCondLst>
                        <p:cond delay="indefinite"/>
                      </p:stCondLst>
                      <p:childTnLst>
                        <p:par>
                          <p:cTn id="826" fill="hold">
                            <p:stCondLst>
                              <p:cond delay="0"/>
                            </p:stCondLst>
                            <p:childTnLst>
                              <p:par>
                                <p:cTn id="82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3" fill="hold">
                      <p:stCondLst>
                        <p:cond delay="indefinite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1" fill="hold">
                      <p:stCondLst>
                        <p:cond delay="indefinite"/>
                      </p:stCondLst>
                      <p:childTnLst>
                        <p:par>
                          <p:cTn id="842" fill="hold">
                            <p:stCondLst>
                              <p:cond delay="0"/>
                            </p:stCondLst>
                            <p:childTnLst>
                              <p:par>
                                <p:cTn id="84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6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5" fill="hold">
                      <p:stCondLst>
                        <p:cond delay="indefinite"/>
                      </p:stCondLst>
                      <p:childTnLst>
                        <p:par>
                          <p:cTn id="866" fill="hold">
                            <p:stCondLst>
                              <p:cond delay="0"/>
                            </p:stCondLst>
                            <p:childTnLst>
                              <p:par>
                                <p:cTn id="86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3" fill="hold">
                      <p:stCondLst>
                        <p:cond delay="indefinite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7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7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9" fill="hold">
                      <p:stCondLst>
                        <p:cond delay="indefinite"/>
                      </p:stCondLst>
                      <p:childTnLst>
                        <p:par>
                          <p:cTn id="890" fill="hold">
                            <p:stCondLst>
                              <p:cond delay="0"/>
                            </p:stCondLst>
                            <p:childTnLst>
                              <p:par>
                                <p:cTn id="89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9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9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9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49" grpId="1" build="p"/>
      <p:bldP spid="49" grpId="2" build="p"/>
      <p:bldP spid="49" grpId="3" build="p"/>
      <p:bldP spid="50" grpId="0" build="p"/>
      <p:bldP spid="50" grpId="1" build="p"/>
      <p:bldP spid="51" grpId="0" build="p"/>
      <p:bldP spid="51" grpId="1" build="p"/>
      <p:bldP spid="51" grpId="2" build="allAtOnce"/>
      <p:bldP spid="52" grpId="0" build="p"/>
      <p:bldP spid="52" grpId="1" build="allAtOnce"/>
      <p:bldP spid="53" grpId="0" build="p"/>
      <p:bldP spid="53" grpId="1" build="p"/>
      <p:bldP spid="53" grpId="2" build="allAtOnce"/>
      <p:bldP spid="54" grpId="0" build="p"/>
      <p:bldP spid="54" grpId="1" build="allAtOnce"/>
      <p:bldP spid="55" grpId="0" build="p"/>
      <p:bldP spid="55" grpId="1" build="allAtOnce"/>
      <p:bldP spid="55" grpId="2" build="allAtOnce"/>
      <p:bldP spid="55" grpId="3" build="allAtOnce"/>
      <p:bldP spid="56" grpId="0" build="p"/>
      <p:bldP spid="56" grpId="1" build="p"/>
      <p:bldP spid="57" grpId="0" build="p"/>
      <p:bldP spid="57" grpId="1" build="p"/>
      <p:bldP spid="57" grpId="2" build="allAtOnce"/>
      <p:bldP spid="58" grpId="0" build="p"/>
      <p:bldP spid="58" grpId="1" build="p"/>
      <p:bldP spid="58" grpId="2" build="allAtOnce"/>
      <p:bldP spid="59" grpId="0" build="p"/>
      <p:bldP spid="59" grpId="1" build="p"/>
      <p:bldP spid="59" grpId="2" build="allAtOnce"/>
      <p:bldP spid="60" grpId="0" build="p"/>
      <p:bldP spid="60" grpId="1" build="p"/>
      <p:bldP spid="60" grpId="2" build="allAtOnce"/>
      <p:bldP spid="61" grpId="0" build="p"/>
      <p:bldP spid="61" grpId="1" build="allAtOnce"/>
      <p:bldP spid="61" grpId="2" build="allAtOnce"/>
      <p:bldP spid="62" grpId="0" build="p"/>
      <p:bldP spid="62" grpId="1" build="p"/>
      <p:bldP spid="62" grpId="2" build="p"/>
      <p:bldP spid="63" grpId="0" build="p"/>
      <p:bldP spid="63" grpId="1" build="allAtOnce"/>
      <p:bldP spid="64" grpId="0" build="p"/>
      <p:bldP spid="64" grpId="1" build="p"/>
      <p:bldP spid="64" grpId="2" build="allAtOnce"/>
      <p:bldP spid="65" grpId="0" build="p"/>
      <p:bldP spid="65" grpId="1" build="p"/>
      <p:bldP spid="66" grpId="0" build="p"/>
      <p:bldP spid="66" grpId="1" build="allAtOnce"/>
      <p:bldP spid="67" grpId="0" build="p"/>
      <p:bldP spid="67" grpId="1" build="allAtOnce"/>
      <p:bldP spid="68" grpId="0" build="p"/>
      <p:bldP spid="68" grpId="1" build="p"/>
      <p:bldP spid="69" grpId="0" build="p"/>
      <p:bldP spid="69" grpId="1" build="allAtOnce"/>
      <p:bldP spid="70" grpId="0" build="p"/>
      <p:bldP spid="70" grpId="1" build="p"/>
      <p:bldP spid="70" grpId="2" build="allAtOnce"/>
      <p:bldP spid="71" grpId="0" build="p"/>
      <p:bldP spid="71" grpId="1" build="p"/>
      <p:bldP spid="71" grpId="2" build="allAtOnce"/>
      <p:bldP spid="72" grpId="0" build="p"/>
      <p:bldP spid="72" grpId="1" build="p"/>
      <p:bldP spid="72" grpId="2" build="allAtOnce"/>
      <p:bldP spid="73" grpId="0" build="p"/>
      <p:bldP spid="73" grpId="1" build="allAtOnce"/>
      <p:bldP spid="73" grpId="2" build="allAtOnce"/>
      <p:bldP spid="74" grpId="0" build="p"/>
      <p:bldP spid="74" grpId="1" build="p"/>
      <p:bldP spid="74" grpId="2" build="p"/>
      <p:bldP spid="75" grpId="0" build="p"/>
      <p:bldP spid="75" grpId="1" build="p"/>
      <p:bldP spid="75" grpId="2" build="allAtOnce"/>
      <p:bldP spid="76" grpId="0" build="p"/>
      <p:bldP spid="76" grpId="1" build="p"/>
      <p:bldP spid="76" grpId="2" build="allAtOnce"/>
      <p:bldP spid="77" grpId="0" build="p"/>
      <p:bldP spid="78" grpId="0" build="p"/>
      <p:bldP spid="78" grpId="1" build="p"/>
      <p:bldP spid="78" grpId="2" build="allAtOnce"/>
      <p:bldP spid="79" grpId="0" build="p"/>
      <p:bldP spid="79" grpId="1" build="p"/>
      <p:bldP spid="79" grpId="2" build="allAtOnce"/>
      <p:bldP spid="80" grpId="0" build="p"/>
      <p:bldP spid="80" grpId="1" build="p"/>
      <p:bldP spid="80" grpId="2" build="allAtOnce"/>
      <p:bldP spid="81" grpId="0" build="p"/>
      <p:bldP spid="81" grpId="1" build="p"/>
      <p:bldP spid="81" grpId="2" build="allAtOnce"/>
      <p:bldP spid="82" grpId="0" build="p"/>
      <p:bldP spid="82" grpId="1" build="p"/>
      <p:bldP spid="83" grpId="0" build="p"/>
      <p:bldP spid="8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7D7C6A1-D5C4-DE7A-7B6B-738457E7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4242" y="1430269"/>
            <a:ext cx="1132407" cy="117986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DD194F-A9A0-B6F8-7D35-AD62A938095F}"/>
              </a:ext>
            </a:extLst>
          </p:cNvPr>
          <p:cNvSpPr txBox="1"/>
          <p:nvPr/>
        </p:nvSpPr>
        <p:spPr>
          <a:xfrm>
            <a:off x="1846494" y="201499"/>
            <a:ext cx="84990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+mj-lt"/>
              </a:rPr>
              <a:t>REVIEW: (ask at random):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40D81-C543-0AE5-4D01-6C56602EA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4960" y="2838447"/>
            <a:ext cx="1149242" cy="119809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11BAD-3DE6-9CD7-08D4-C3459D160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537" y="1414088"/>
            <a:ext cx="1140102" cy="119892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3A6E91-DFCA-3167-659A-CB21BB219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7887" y="1426768"/>
            <a:ext cx="1143172" cy="117356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760DF-321E-85A3-48EE-6327C5E62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150214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0E30BC-0781-01E5-6974-0B0B937A0A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/>
        </p:blipFill>
        <p:spPr>
          <a:xfrm>
            <a:off x="4838759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D525EF-13E2-FE7A-2A70-FDD4A2BD2EF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r="2973"/>
          <a:stretch/>
        </p:blipFill>
        <p:spPr>
          <a:xfrm>
            <a:off x="6200630" y="1409195"/>
            <a:ext cx="1135456" cy="1208706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CCBCEA-8B74-DF95-4BCB-429091B416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r="875"/>
          <a:stretch/>
        </p:blipFill>
        <p:spPr>
          <a:xfrm>
            <a:off x="7562502" y="1405824"/>
            <a:ext cx="1135456" cy="121545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A47F3A-04FB-37C9-6135-93F2D27C580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r="7061"/>
          <a:stretch/>
        </p:blipFill>
        <p:spPr>
          <a:xfrm>
            <a:off x="812536" y="2838031"/>
            <a:ext cx="1140082" cy="119892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4ED1-C8A6-AD46-0431-74B27A0451D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r="8630"/>
          <a:stretch/>
        </p:blipFill>
        <p:spPr>
          <a:xfrm>
            <a:off x="3497887" y="2814942"/>
            <a:ext cx="1143172" cy="1245098"/>
          </a:xfrm>
          <a:prstGeom prst="roundRect">
            <a:avLst>
              <a:gd name="adj" fmla="val 23089"/>
            </a:avLst>
          </a:prstGeom>
          <a:ln>
            <a:noFill/>
          </a:ln>
          <a:effectLst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9B5A48-F1E3-185A-5796-EFC55188CD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1224" y="2838450"/>
            <a:ext cx="1142698" cy="1198084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C38A6D4-16ED-7AC3-D485-9343DC303DC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/>
        </p:blipFill>
        <p:spPr>
          <a:xfrm>
            <a:off x="6193068" y="2838451"/>
            <a:ext cx="1142002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908CF81-4735-B133-6D37-6F6ECD044FC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9392" r="1211" b="8115"/>
          <a:stretch/>
        </p:blipFill>
        <p:spPr>
          <a:xfrm>
            <a:off x="7554115" y="2838451"/>
            <a:ext cx="1140100" cy="11980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FC0A202-8C2D-95E3-18EF-B30CE6EC74FA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lum contrast="40000"/>
          </a:blip>
          <a:srcRect l="790" t="1020" r="1554" b="1020"/>
          <a:stretch/>
        </p:blipFill>
        <p:spPr>
          <a:xfrm>
            <a:off x="8951769" y="1430683"/>
            <a:ext cx="1140102" cy="1191560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76C887-E0D3-2EEF-1052-E4D3954F4DC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 b="11224"/>
          <a:stretch/>
        </p:blipFill>
        <p:spPr>
          <a:xfrm>
            <a:off x="8951797" y="2861971"/>
            <a:ext cx="1140794" cy="119808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6DEB46-3CA0-7F11-8793-9507B6B0A3BC}"/>
              </a:ext>
            </a:extLst>
          </p:cNvPr>
          <p:cNvSpPr txBox="1">
            <a:spLocks/>
          </p:cNvSpPr>
          <p:nvPr/>
        </p:nvSpPr>
        <p:spPr>
          <a:xfrm>
            <a:off x="10250922" y="1426769"/>
            <a:ext cx="1135457" cy="1186240"/>
          </a:xfrm>
          <a:prstGeom prst="roundRect">
            <a:avLst/>
          </a:prstGeom>
          <a:solidFill>
            <a:schemeClr val="accent5"/>
          </a:solidFill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57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900" i="0" u="none" strike="noStrike" kern="1200" normalizeH="0" baseline="0" noProof="0" dirty="0">
                <a:ln w="0">
                  <a:solidFill>
                    <a:schemeClr val="bg2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GurbaniWebThick" panose="04040607000000020004" pitchFamily="82" charset="0"/>
                <a:ea typeface="+mn-ea"/>
                <a:cs typeface="+mn-cs"/>
              </a:rPr>
              <a:t>\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B6E03-64A1-FAAF-F5C3-83CE2CD4623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>
          <a:xfrm>
            <a:off x="10250922" y="2813344"/>
            <a:ext cx="1140100" cy="1245098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3AF2E45-5088-A2F4-EC06-6FB1C7C0AAE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9630"/>
          <a:stretch/>
        </p:blipFill>
        <p:spPr>
          <a:xfrm>
            <a:off x="822209" y="4263674"/>
            <a:ext cx="1145009" cy="1198921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DC8CB4D-DAA5-0BB5-284B-8A4B849E348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155304" y="4260954"/>
            <a:ext cx="1141618" cy="1203994"/>
          </a:xfrm>
          <a:prstGeom prst="roundRect">
            <a:avLst/>
          </a:prstGeom>
          <a:effectLst/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571E27D-E3CE-1F85-BCE2-51DD01F37030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194" t="1515" r="1759"/>
          <a:stretch/>
        </p:blipFill>
        <p:spPr>
          <a:xfrm>
            <a:off x="3472487" y="4260955"/>
            <a:ext cx="1184014" cy="124509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F146FD4-F50E-7579-EAB1-7AB3B6DA0933}"/>
              </a:ext>
            </a:extLst>
          </p:cNvPr>
          <p:cNvSpPr txBox="1">
            <a:spLocks/>
          </p:cNvSpPr>
          <p:nvPr/>
        </p:nvSpPr>
        <p:spPr>
          <a:xfrm>
            <a:off x="4981507" y="4388378"/>
            <a:ext cx="944401" cy="1000306"/>
          </a:xfrm>
          <a:prstGeom prst="roundRect">
            <a:avLst>
              <a:gd name="adj" fmla="val 9886"/>
            </a:avLst>
          </a:prstGeom>
          <a:solidFill>
            <a:schemeClr val="accent2">
              <a:lumMod val="60000"/>
              <a:lumOff val="40000"/>
            </a:schemeClr>
          </a:solidFill>
          <a:ln w="2540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vert="horz" lIns="91440" tIns="45720" rIns="91440" bIns="45720" numCol="5" rtlCol="0">
            <a:prstTxWarp prst="textPlain">
              <a:avLst>
                <a:gd name="adj" fmla="val 49747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b="1" dirty="0">
                <a:ln w="22225">
                  <a:noFill/>
                  <a:prstDash val="solid"/>
                </a:ln>
                <a:solidFill>
                  <a:schemeClr val="accent3"/>
                </a:solidFill>
                <a:latin typeface="GurbaniWebThick" panose="04040607000000020004" pitchFamily="82" charset="0"/>
                <a:cs typeface="Mongolian Baiti" panose="03000500000000000000" pitchFamily="66" charset="0"/>
              </a:rPr>
              <a:t>x</a:t>
            </a:r>
            <a:endParaRPr kumimoji="0" lang="en-CA" sz="5400" b="1" i="0" u="none" strike="noStrike" kern="1200" normalizeH="0" baseline="0" noProof="0" dirty="0">
              <a:ln w="22225">
                <a:noFill/>
                <a:prstDash val="solid"/>
              </a:ln>
              <a:solidFill>
                <a:schemeClr val="accent3"/>
              </a:solidFill>
              <a:uLnTx/>
              <a:uFillTx/>
              <a:latin typeface="GurbaniWebThick" panose="04040607000000020004" pitchFamily="82" charset="0"/>
              <a:cs typeface="Mongolian Baiti" panose="03000500000000000000" pitchFamily="66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51934E0-08EE-B480-87C0-4213CC39064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05654" y="4263598"/>
            <a:ext cx="1180166" cy="1240018"/>
          </a:xfrm>
          <a:prstGeom prst="roundRect">
            <a:avLst/>
          </a:prstGeom>
          <a:effectLst/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1A028D1-47B2-A9DF-2A8F-093FA132E3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62502" y="4261408"/>
            <a:ext cx="1185486" cy="1244228"/>
          </a:xfrm>
          <a:prstGeom prst="roundRect">
            <a:avLst/>
          </a:prstGeom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9E8DBC-A2BF-3867-31F4-9CA1D0AEDB8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953791" y="4266318"/>
            <a:ext cx="1185486" cy="1234793"/>
          </a:xfrm>
          <a:prstGeom prst="roundRect">
            <a:avLst/>
          </a:prstGeom>
          <a:effectLst/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2A00608-C482-7426-590D-F2D60DB6889F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2399" r="2002"/>
          <a:stretch/>
        </p:blipFill>
        <p:spPr>
          <a:xfrm>
            <a:off x="10250922" y="4264586"/>
            <a:ext cx="1184517" cy="1238121"/>
          </a:xfrm>
          <a:prstGeom prst="roundRect">
            <a:avLst/>
          </a:prstGeom>
          <a:effectLst/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6C0C9E-1EE4-E2CF-1EE6-1CB147344EFD}"/>
              </a:ext>
            </a:extLst>
          </p:cNvPr>
          <p:cNvSpPr/>
          <p:nvPr/>
        </p:nvSpPr>
        <p:spPr>
          <a:xfrm>
            <a:off x="4622800" y="6213470"/>
            <a:ext cx="2946400" cy="40011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4349D-CD3C-C836-62A3-C366B5885EED}"/>
              </a:ext>
            </a:extLst>
          </p:cNvPr>
          <p:cNvSpPr txBox="1"/>
          <p:nvPr/>
        </p:nvSpPr>
        <p:spPr>
          <a:xfrm>
            <a:off x="4415324" y="6244248"/>
            <a:ext cx="336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+mj-lt"/>
              </a:rPr>
              <a:t>(click on the correct answer)</a:t>
            </a:r>
          </a:p>
        </p:txBody>
      </p:sp>
    </p:spTree>
    <p:extLst>
      <p:ext uri="{BB962C8B-B14F-4D97-AF65-F5344CB8AC3E}">
        <p14:creationId xmlns:p14="http://schemas.microsoft.com/office/powerpoint/2010/main" val="191308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734AD5-B886-69C4-AF95-BAC0A51362CF}"/>
              </a:ext>
            </a:extLst>
          </p:cNvPr>
          <p:cNvSpPr txBox="1">
            <a:spLocks/>
          </p:cNvSpPr>
          <p:nvPr/>
        </p:nvSpPr>
        <p:spPr>
          <a:xfrm>
            <a:off x="704267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C6AA-A738-263F-7363-494CDA41949F}"/>
              </a:ext>
            </a:extLst>
          </p:cNvPr>
          <p:cNvSpPr txBox="1">
            <a:spLocks/>
          </p:cNvSpPr>
          <p:nvPr/>
        </p:nvSpPr>
        <p:spPr>
          <a:xfrm>
            <a:off x="2991346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241040-B3C8-1A78-050F-3FD004531684}"/>
              </a:ext>
            </a:extLst>
          </p:cNvPr>
          <p:cNvSpPr txBox="1">
            <a:spLocks/>
          </p:cNvSpPr>
          <p:nvPr/>
        </p:nvSpPr>
        <p:spPr>
          <a:xfrm>
            <a:off x="5278425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5CD035-CC4F-00E0-51D4-161445D6A03D}"/>
              </a:ext>
            </a:extLst>
          </p:cNvPr>
          <p:cNvSpPr txBox="1">
            <a:spLocks/>
          </p:cNvSpPr>
          <p:nvPr/>
        </p:nvSpPr>
        <p:spPr>
          <a:xfrm>
            <a:off x="7565504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B6C4B5-46B8-C1AA-EF82-370BC2CE1863}"/>
              </a:ext>
            </a:extLst>
          </p:cNvPr>
          <p:cNvSpPr txBox="1">
            <a:spLocks/>
          </p:cNvSpPr>
          <p:nvPr/>
        </p:nvSpPr>
        <p:spPr>
          <a:xfrm>
            <a:off x="9852582" y="2567616"/>
            <a:ext cx="1729818" cy="1564902"/>
          </a:xfrm>
          <a:prstGeom prst="rect">
            <a:avLst/>
          </a:prstGeom>
          <a:noFill/>
        </p:spPr>
        <p:txBody>
          <a:bodyPr vert="horz" lIns="91440" tIns="45720" rIns="91440" bIns="45720" numCol="5" rtlCol="0">
            <a:prstTxWarp prst="textPlai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600" dirty="0">
                <a:solidFill>
                  <a:schemeClr val="accent2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20897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D24CB5B-FEEA-45B0-98DE-F61F46B08FAD}"/>
              </a:ext>
            </a:extLst>
          </p:cNvPr>
          <p:cNvSpPr txBox="1">
            <a:spLocks/>
          </p:cNvSpPr>
          <p:nvPr/>
        </p:nvSpPr>
        <p:spPr>
          <a:xfrm>
            <a:off x="4612523" y="1684750"/>
            <a:ext cx="3377831" cy="3054118"/>
          </a:xfrm>
          <a:prstGeom prst="rect">
            <a:avLst/>
          </a:prstGeom>
          <a:noFill/>
          <a:ln w="295275">
            <a:solidFill>
              <a:srgbClr val="D794C1"/>
            </a:solidFill>
          </a:ln>
          <a:effectLst>
            <a:softEdge rad="317500"/>
          </a:effectLst>
        </p:spPr>
        <p:txBody>
          <a:bodyPr vert="horz" lIns="91440" tIns="45720" rIns="91440" bIns="45720" numCol="5" rtlCol="0">
            <a:prstTxWarp prst="textPlain">
              <a:avLst>
                <a:gd name="adj" fmla="val 49614"/>
              </a:avLst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5400" dirty="0">
                <a:ln w="279400" cap="rnd" cmpd="sng">
                  <a:solidFill>
                    <a:srgbClr val="62C8DD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cs typeface="Mongolian Baiti" panose="03000500000000000000" pitchFamily="66" charset="0"/>
              </a:rPr>
              <a:t>m</a:t>
            </a:r>
            <a:endParaRPr kumimoji="0" lang="en-CA" sz="5400" i="0" u="none" strike="noStrike" kern="1200" cap="none" spc="0" normalizeH="0" baseline="0" noProof="0" dirty="0">
              <a:ln w="279400" cap="rnd" cmpd="sng">
                <a:solidFill>
                  <a:srgbClr val="62C8DD"/>
                </a:solidFill>
                <a:prstDash val="solid"/>
                <a:miter lim="800000"/>
              </a:ln>
              <a:solidFill>
                <a:sysClr val="windowText" lastClr="000000"/>
              </a:solidFill>
              <a:uLnTx/>
              <a:uFillTx/>
              <a:cs typeface="Mongolian Baiti" panose="03000500000000000000" pitchFamily="66" charset="0"/>
            </a:endParaRPr>
          </a:p>
        </p:txBody>
      </p:sp>
      <p:pic>
        <p:nvPicPr>
          <p:cNvPr id="3" name="Picture 2" descr="A drawing of a bird&#10;&#10;Description automatically generated">
            <a:extLst>
              <a:ext uri="{FF2B5EF4-FFF2-40B4-BE49-F238E27FC236}">
                <a16:creationId xmlns:a16="http://schemas.microsoft.com/office/drawing/2014/main" id="{F12DAD4D-0DFE-E738-2382-54BF73B2F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18871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65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ਮੰਮਾ | Gurmukhi School | ਗੁਰਮੁਖੀ ਸਕੂਲ">
            <a:hlinkClick r:id="" action="ppaction://media"/>
            <a:extLst>
              <a:ext uri="{FF2B5EF4-FFF2-40B4-BE49-F238E27FC236}">
                <a16:creationId xmlns:a16="http://schemas.microsoft.com/office/drawing/2014/main" id="{F7A7966E-B6A7-B09F-1510-727C7833A19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Gurmukhi Shabad Jod 2 ਅੱਖਰਾਂ ਵਾਲੇ ਸ਼ਬਦ Video # 3 #gurmukhi #punjabi #sikhi">
            <a:hlinkClick r:id="" action="ppaction://media"/>
            <a:extLst>
              <a:ext uri="{FF2B5EF4-FFF2-40B4-BE49-F238E27FC236}">
                <a16:creationId xmlns:a16="http://schemas.microsoft.com/office/drawing/2014/main" id="{536F2EEE-7EB0-B6D8-0647-D50A5DA1A86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6177" y="457200"/>
            <a:ext cx="1051964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4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D8A3DF-25BE-CD22-B955-D8A207872038}"/>
              </a:ext>
            </a:extLst>
          </p:cNvPr>
          <p:cNvSpPr txBox="1"/>
          <p:nvPr/>
        </p:nvSpPr>
        <p:spPr>
          <a:xfrm>
            <a:off x="3001108" y="937846"/>
            <a:ext cx="61897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Samapat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2800A-2329-A4D1-44BB-62BD1202FA17}"/>
              </a:ext>
            </a:extLst>
          </p:cNvPr>
          <p:cNvSpPr txBox="1"/>
          <p:nvPr/>
        </p:nvSpPr>
        <p:spPr>
          <a:xfrm>
            <a:off x="3716215" y="2329157"/>
            <a:ext cx="475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chemeClr val="accent6"/>
                </a:solidFill>
                <a:latin typeface="+mj-lt"/>
              </a:rPr>
              <a:t>Good Job </a:t>
            </a:r>
            <a:r>
              <a:rPr lang="en-CA" sz="3200" dirty="0" err="1">
                <a:solidFill>
                  <a:schemeClr val="accent6"/>
                </a:solidFill>
                <a:latin typeface="+mj-lt"/>
              </a:rPr>
              <a:t>Bachiyo</a:t>
            </a:r>
            <a:r>
              <a:rPr lang="en-CA" sz="3200" dirty="0">
                <a:solidFill>
                  <a:schemeClr val="accent6"/>
                </a:solidFill>
                <a:latin typeface="+mj-lt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B363B-7F15-456F-5080-61238F957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95" y="3181350"/>
            <a:ext cx="3964211" cy="291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8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HONOGR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145A"/>
      </a:accent1>
      <a:accent2>
        <a:srgbClr val="3448D8"/>
      </a:accent2>
      <a:accent3>
        <a:srgbClr val="FFC122"/>
      </a:accent3>
      <a:accent4>
        <a:srgbClr val="205D76"/>
      </a:accent4>
      <a:accent5>
        <a:srgbClr val="FC644D"/>
      </a:accent5>
      <a:accent6>
        <a:srgbClr val="253846"/>
      </a:accent6>
      <a:hlink>
        <a:srgbClr val="0563C1"/>
      </a:hlink>
      <a:folHlink>
        <a:srgbClr val="954F72"/>
      </a:folHlink>
    </a:clrScheme>
    <a:fontScheme name="gurbani">
      <a:majorFont>
        <a:latin typeface="Fredoka One"/>
        <a:ea typeface=""/>
        <a:cs typeface=""/>
      </a:majorFont>
      <a:minorFont>
        <a:latin typeface="GurbaniWebThi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3515</TotalTime>
  <Words>121</Words>
  <Application>Microsoft Office PowerPoint</Application>
  <PresentationFormat>Widescreen</PresentationFormat>
  <Paragraphs>72</Paragraphs>
  <Slides>10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GurbaniWebThick</vt:lpstr>
      <vt:lpstr>Fredoka One</vt:lpstr>
      <vt:lpstr>Mongolian Baiti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Taha Arshad</dc:creator>
  <cp:lastModifiedBy>Preetam Singh .</cp:lastModifiedBy>
  <cp:revision>30</cp:revision>
  <dcterms:created xsi:type="dcterms:W3CDTF">2022-12-10T13:40:05Z</dcterms:created>
  <dcterms:modified xsi:type="dcterms:W3CDTF">2025-01-07T22:35:21Z</dcterms:modified>
</cp:coreProperties>
</file>