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94" r:id="rId2"/>
    <p:sldId id="263" r:id="rId3"/>
    <p:sldId id="264" r:id="rId4"/>
    <p:sldId id="551" r:id="rId5"/>
    <p:sldId id="526" r:id="rId6"/>
    <p:sldId id="471" r:id="rId7"/>
    <p:sldId id="474" r:id="rId8"/>
    <p:sldId id="527" r:id="rId9"/>
    <p:sldId id="511" r:id="rId10"/>
    <p:sldId id="291" r:id="rId11"/>
  </p:sldIdLst>
  <p:sldSz cx="12192000" cy="6858000"/>
  <p:notesSz cx="6858000" cy="9144000"/>
  <p:embeddedFontLst>
    <p:embeddedFont>
      <p:font typeface="Aptos Black" panose="020B0004020202020204" pitchFamily="34" charset="0"/>
      <p:bold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Fredoka One" panose="02000000000000000000" pitchFamily="2" charset="0"/>
      <p:regular r:id="rId18"/>
    </p:embeddedFont>
    <p:embeddedFont>
      <p:font typeface="Mongolian Baiti" panose="03000500000000000000" pitchFamily="66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7B76"/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3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pCD2I16e4sA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hyperlink" Target="https://pngtree.com/freepng/animal-brown-cow-style_6616028.html" TargetMode="External"/><Relationship Id="rId26" Type="http://schemas.openxmlformats.org/officeDocument/2006/relationships/hyperlink" Target="https://pngtree.com/freebackground/brown-cow-in-a-wet-field_3168021.html" TargetMode="External"/><Relationship Id="rId3" Type="http://schemas.openxmlformats.org/officeDocument/2006/relationships/image" Target="../media/image7.png"/><Relationship Id="rId21" Type="http://schemas.openxmlformats.org/officeDocument/2006/relationships/hyperlink" Target="https://pngtree.com/freepng/cartoon-brown-cow-9999_6616024.html" TargetMode="External"/><Relationship Id="rId7" Type="http://schemas.openxmlformats.org/officeDocument/2006/relationships/image" Target="../media/image9.png"/><Relationship Id="rId12" Type="http://schemas.openxmlformats.org/officeDocument/2006/relationships/hyperlink" Target="https://pngtree.com/freepng/brown-consumption-bull-on-the-mountain-clipart_6030464.html" TargetMode="External"/><Relationship Id="rId17" Type="http://schemas.openxmlformats.org/officeDocument/2006/relationships/hyperlink" Target="https://pngtree.com/freepng/brown-cute-cow-with-ingot_5952611.html" TargetMode="External"/><Relationship Id="rId25" Type="http://schemas.openxmlformats.org/officeDocument/2006/relationships/hyperlink" Target="https://pngtree.com/freepng/cow-funny-brown-084_6604090.html" TargetMode="External"/><Relationship Id="rId3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pngtree.com/freepng/element-brown-cow-illustration_6616029.html" TargetMode="External"/><Relationship Id="rId20" Type="http://schemas.openxmlformats.org/officeDocument/2006/relationships/hyperlink" Target="https://pngtree.com/freepng/portrait-of-a-brown-and-white-cow_9630216.html" TargetMode="External"/><Relationship Id="rId29" Type="http://schemas.openxmlformats.org/officeDocument/2006/relationships/hyperlink" Target="https://pngtree.com/freebackground/brown-cow-looking-at-camera_2636792.html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ngtree.com/freepng/brown-cow_11991152.html" TargetMode="External"/><Relationship Id="rId11" Type="http://schemas.openxmlformats.org/officeDocument/2006/relationships/image" Target="../media/image11.jpeg"/><Relationship Id="rId24" Type="http://schemas.openxmlformats.org/officeDocument/2006/relationships/hyperlink" Target="https://pngtree.com/freepng/brown-cow-to-qurban_6616032.html" TargetMode="External"/><Relationship Id="rId32" Type="http://schemas.openxmlformats.org/officeDocument/2006/relationships/hyperlink" Target="https://pngtree.com/pay/pay-event-page?b=66" TargetMode="External"/><Relationship Id="rId5" Type="http://schemas.openxmlformats.org/officeDocument/2006/relationships/image" Target="../media/image8.png"/><Relationship Id="rId15" Type="http://schemas.openxmlformats.org/officeDocument/2006/relationships/image" Target="../media/image13.gif"/><Relationship Id="rId23" Type="http://schemas.openxmlformats.org/officeDocument/2006/relationships/hyperlink" Target="https://pngtree.com/freepng/cute-brown-cow-head_4242408.html" TargetMode="External"/><Relationship Id="rId28" Type="http://schemas.openxmlformats.org/officeDocument/2006/relationships/hyperlink" Target="https://pngtree.com/freebackground/cow-pattern-with-brown-spots_1971748.html" TargetMode="External"/><Relationship Id="rId10" Type="http://schemas.openxmlformats.org/officeDocument/2006/relationships/hyperlink" Target="https://pngtree.com/freepng/brown-cow_2384127.html" TargetMode="External"/><Relationship Id="rId19" Type="http://schemas.openxmlformats.org/officeDocument/2006/relationships/hyperlink" Target="https://pngtree.com/freepng/white-and-brown-cow_15204728.html" TargetMode="External"/><Relationship Id="rId31" Type="http://schemas.openxmlformats.org/officeDocument/2006/relationships/hyperlink" Target="https://pngtree.com/freebackground/one-of-the-cows-is-a-brown-color_2875692.html" TargetMode="External"/><Relationship Id="rId4" Type="http://schemas.openxmlformats.org/officeDocument/2006/relationships/hyperlink" Target="https://pngtree.com/freepng/brown-pretty-cow-animal-pet_8516030.html" TargetMode="External"/><Relationship Id="rId9" Type="http://schemas.openxmlformats.org/officeDocument/2006/relationships/image" Target="../media/image10.png"/><Relationship Id="rId14" Type="http://schemas.openxmlformats.org/officeDocument/2006/relationships/hyperlink" Target="https://pngtree.com/freepng/hand-drawn-cow-cartoon-cow-brown-cow-illustration-hardworking-cow_3905929.html" TargetMode="External"/><Relationship Id="rId22" Type="http://schemas.openxmlformats.org/officeDocument/2006/relationships/hyperlink" Target="https://pngtree.com/freepng/brown-animal-cow-082_6604092.html" TargetMode="External"/><Relationship Id="rId27" Type="http://schemas.openxmlformats.org/officeDocument/2006/relationships/hyperlink" Target="https://pngtree.com/freebackground/brown-cow-is-sitting-in-a-meadow_2460856.html" TargetMode="External"/><Relationship Id="rId30" Type="http://schemas.openxmlformats.org/officeDocument/2006/relationships/hyperlink" Target="https://pngtree.com/freebackground/5-brown-cows-in-a-field_3471316.html" TargetMode="External"/><Relationship Id="rId8" Type="http://schemas.openxmlformats.org/officeDocument/2006/relationships/hyperlink" Target="https://pngtree.com/freepng/brown-cow_12260100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ImA4MNnKs8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z8mpec4bJ8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Aptos Black" panose="020F0502020204030204" pitchFamily="34" charset="0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Aptos Black" panose="020F0502020204030204" pitchFamily="34" charset="0"/>
              </a:rPr>
              <a:t> Fun</a:t>
            </a:r>
            <a:endParaRPr lang="en-US" sz="4400" dirty="0">
              <a:solidFill>
                <a:schemeClr val="accent3"/>
              </a:solidFill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Comic Sans MS" panose="030F0702030302020204" pitchFamily="66" charset="0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1" y="2318223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endParaRPr lang="en-US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74458"/>
            <a:chOff x="1026942" y="4084808"/>
            <a:chExt cx="4418804" cy="87445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61901"/>
            <a:chOff x="1026942" y="5069946"/>
            <a:chExt cx="4546544" cy="861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71413"/>
            <a:chOff x="6860347" y="1175434"/>
            <a:chExt cx="5414347" cy="8714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74458"/>
            <a:chOff x="6860347" y="4084808"/>
            <a:chExt cx="4304713" cy="87445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Varnmala</a:t>
              </a:r>
              <a:endParaRPr lang="en-CA" sz="11500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nline Media 5" title="Chardikala Anthem (Official Video)Vaar | Nikka jeha Khalsa | ਬੱਚਿਆਂ ਦੇ ਗੀਤ |Sikh kids Rhyme for baby">
            <a:hlinkClick r:id="" action="ppaction://media"/>
            <a:extLst>
              <a:ext uri="{FF2B5EF4-FFF2-40B4-BE49-F238E27FC236}">
                <a16:creationId xmlns:a16="http://schemas.microsoft.com/office/drawing/2014/main" id="{5BE26F74-E036-8150-22EF-E265314743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6411" y="321733"/>
            <a:ext cx="10999175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B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solidFill>
            <a:srgbClr val="857B76"/>
          </a:solidFill>
          <a:ln w="295275">
            <a:solidFill>
              <a:srgbClr val="857B76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79400" cap="rnd" cmpd="sng">
                  <a:solidFill>
                    <a:srgbClr val="857B7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uLnTx/>
                <a:uFillTx/>
                <a:cs typeface="Mongolian Baiti" panose="03000500000000000000" pitchFamily="66" charset="0"/>
              </a:rPr>
              <a:t>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920A0A-047F-04F5-3561-4D3A459DF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181" y="964342"/>
            <a:ext cx="4640513" cy="420890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256D0598-6C5A-2AD8-87F3-24F24E7B7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97235" y="5869641"/>
            <a:ext cx="591671" cy="645459"/>
          </a:xfrm>
          <a:prstGeom prst="ellipse">
            <a:avLst/>
          </a:prstGeom>
          <a:solidFill>
            <a:srgbClr val="857B76"/>
          </a:solidFill>
          <a:ln>
            <a:solidFill>
              <a:srgbClr val="857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brown pretty cow animal pet, Animal, Pet brown cows vector design images">
            <a:hlinkClick r:id="rId4" tooltip="Brown pretty cow animal pet PNG and Vector"/>
            <a:extLst>
              <a:ext uri="{FF2B5EF4-FFF2-40B4-BE49-F238E27FC236}">
                <a16:creationId xmlns:a16="http://schemas.microsoft.com/office/drawing/2014/main" id="{85002BC6-62B5-4D9C-BCF7-C7109DE79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42732325"/>
            <a:ext cx="3438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rown cow, Cow, Little Cow, Qurban PNG and PSD">
            <a:hlinkClick r:id="rId6" tooltip="Brown cow PNG and PSD"/>
            <a:extLst>
              <a:ext uri="{FF2B5EF4-FFF2-40B4-BE49-F238E27FC236}">
                <a16:creationId xmlns:a16="http://schemas.microsoft.com/office/drawing/2014/main" id="{3522D8BC-2289-F4A0-13E6-23D36732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94414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wn cow, Brown Cow Clipart, Cartoon Brown Cow, Cow PNG and PSD">
            <a:hlinkClick r:id="rId8" tooltip="Brown cow PNG and PSD"/>
            <a:extLst>
              <a:ext uri="{FF2B5EF4-FFF2-40B4-BE49-F238E27FC236}">
                <a16:creationId xmlns:a16="http://schemas.microsoft.com/office/drawing/2014/main" id="{94D583D1-8BCC-6466-4F70-8B44F368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61489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rown cow, Cow Clipart, Cattle brown cow clipart hd png">
            <a:hlinkClick r:id="rId10" tooltip="Brown cow PNG and Vector"/>
            <a:extLst>
              <a:ext uri="{FF2B5EF4-FFF2-40B4-BE49-F238E27FC236}">
                <a16:creationId xmlns:a16="http://schemas.microsoft.com/office/drawing/2014/main" id="{A4838D4F-2B0B-95E8-7964-01179D33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28580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consumption bull on the mountain clipart, Yak Clipart, Mountain brown mountain clipart transparent png hd">
            <a:hlinkClick r:id="rId12" tooltip="Brown consumption bull on the mountain clipart PNG and PSD"/>
            <a:extLst>
              <a:ext uri="{FF2B5EF4-FFF2-40B4-BE49-F238E27FC236}">
                <a16:creationId xmlns:a16="http://schemas.microsoft.com/office/drawing/2014/main" id="{7443C214-3033-CB17-BFDD-E412DB33D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956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and drawn cow cartoon cow brown cow illustration hardworking cow, Rural Cow, Cultivated Cattle cow clipart vector">
            <a:hlinkClick r:id="rId14" tooltip="Hand drawn cow cartoon cow brown cow illustration hardworking cow PNG and Vector"/>
            <a:extLst>
              <a:ext uri="{FF2B5EF4-FFF2-40B4-BE49-F238E27FC236}">
                <a16:creationId xmlns:a16="http://schemas.microsoft.com/office/drawing/2014/main" id="{8C0D8A17-369E-DE71-F2A3-74B6A093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62731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lement brown cow illustration, Construction, Eco brown cow clipart vector">
            <a:hlinkClick r:id="rId16" tooltip="Element brown cow illustration PNG and Vector"/>
            <a:extLst>
              <a:ext uri="{FF2B5EF4-FFF2-40B4-BE49-F238E27FC236}">
                <a16:creationId xmlns:a16="http://schemas.microsoft.com/office/drawing/2014/main" id="{F0F2C803-B328-0976-30F8-4B411C58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29822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brown cute cow with ingot, Cartoon Cow, New Year brown cow png transparent">
            <a:hlinkClick r:id="rId17" tooltip="Brown cute cow with ingot PNG and PSD"/>
            <a:extLst>
              <a:ext uri="{FF2B5EF4-FFF2-40B4-BE49-F238E27FC236}">
                <a16:creationId xmlns:a16="http://schemas.microsoft.com/office/drawing/2014/main" id="{12B6B5E4-CA65-EFDC-2207-84BDE3830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96897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l brown cow style, Boy, Sports brown cow clipart vector">
            <a:hlinkClick r:id="rId18" tooltip="Animal brown cow style PNG and Vector"/>
            <a:extLst>
              <a:ext uri="{FF2B5EF4-FFF2-40B4-BE49-F238E27FC236}">
                <a16:creationId xmlns:a16="http://schemas.microsoft.com/office/drawing/2014/main" id="{0A751941-160B-6372-1063-3682A8A5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63988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ite and brown cow, Cow, Pet, Animal PNG Image and Clipart">
            <a:hlinkClick r:id="rId19" tooltip="White and brown cow PNG Image and Clipart"/>
            <a:extLst>
              <a:ext uri="{FF2B5EF4-FFF2-40B4-BE49-F238E27FC236}">
                <a16:creationId xmlns:a16="http://schemas.microsoft.com/office/drawing/2014/main" id="{F23F6525-F837-3B1B-3B50-79115006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3106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rtrait of a brown and white cow, Brown And White Cow, Cows Portrait, Livestock Animal PNG and PSD">
            <a:hlinkClick r:id="rId20" tooltip="Portrait of a brown and white cow PNG and PSD"/>
            <a:extLst>
              <a:ext uri="{FF2B5EF4-FFF2-40B4-BE49-F238E27FC236}">
                <a16:creationId xmlns:a16="http://schemas.microsoft.com/office/drawing/2014/main" id="{B0FA8866-DAC0-2A22-DC82-918E9A49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98139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rown cow 9999, Explore, Creature brown cow clipart transparent png hd">
            <a:hlinkClick r:id="rId21" tooltip="Cartoon brown cow 9999 PNG and Vector"/>
            <a:extLst>
              <a:ext uri="{FF2B5EF4-FFF2-40B4-BE49-F238E27FC236}">
                <a16:creationId xmlns:a16="http://schemas.microsoft.com/office/drawing/2014/main" id="{4FD9E6DA-A805-DBF9-7CE1-62457658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65230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rown animal cow 082, Artoon, Isolated brown cows vector png images">
            <a:hlinkClick r:id="rId22" tooltip="Brown animal cow 082 PNG and Vector"/>
            <a:extLst>
              <a:ext uri="{FF2B5EF4-FFF2-40B4-BE49-F238E27FC236}">
                <a16:creationId xmlns:a16="http://schemas.microsoft.com/office/drawing/2014/main" id="{A98CADDB-93F0-C13D-ECB3-D0EA4EC1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30724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te brown cow head, Cow, Brown cute cow head clipart vector">
            <a:hlinkClick r:id="rId23" tooltip="Cute brown cow head PNG and PSD"/>
            <a:extLst>
              <a:ext uri="{FF2B5EF4-FFF2-40B4-BE49-F238E27FC236}">
                <a16:creationId xmlns:a16="http://schemas.microsoft.com/office/drawing/2014/main" id="{7EBE1EFA-8797-6927-2710-1C01F3D3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99361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brown cow to qurban, Pet, Flying brown cow clipart transparent background">
            <a:hlinkClick r:id="rId24" tooltip="Brown cow to qurban PNG and Vector"/>
            <a:extLst>
              <a:ext uri="{FF2B5EF4-FFF2-40B4-BE49-F238E27FC236}">
                <a16:creationId xmlns:a16="http://schemas.microsoft.com/office/drawing/2014/main" id="{8537D804-0D8F-57DA-8762-D61088E0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32286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w funny brown 084, Background, Predator brown cows vector design images">
            <a:hlinkClick r:id="rId25" tooltip="Cow funny brown 084 PNG and Vector"/>
            <a:extLst>
              <a:ext uri="{FF2B5EF4-FFF2-40B4-BE49-F238E27FC236}">
                <a16:creationId xmlns:a16="http://schemas.microsoft.com/office/drawing/2014/main" id="{1C41BAC4-0B0F-96C1-4F63-A1232336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65195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brown cow in a wet field Background, Picture Of A Steer, Steering, Steering Wheel Background image">
            <a:hlinkClick r:id="rId26" tooltip="Brown cow in a wet field"/>
            <a:extLst>
              <a:ext uri="{FF2B5EF4-FFF2-40B4-BE49-F238E27FC236}">
                <a16:creationId xmlns:a16="http://schemas.microsoft.com/office/drawing/2014/main" id="{1973F8C4-C24F-F7FC-DF64-3C281C31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99342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rown cow is sitting in a meadow Background, A Cute Grazing Cow Relaxing In The Meadow, Hd Photography Photo, Sky Background image">
            <a:hlinkClick r:id="rId27" tooltip="Brown cow is sitting in a meadow"/>
            <a:extLst>
              <a:ext uri="{FF2B5EF4-FFF2-40B4-BE49-F238E27FC236}">
                <a16:creationId xmlns:a16="http://schemas.microsoft.com/office/drawing/2014/main" id="{470FB872-4FD1-2737-9469-A5EDFCB0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231072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ow pattern with brown spots Background, Cow, Pattern, Print Background image">
            <a:hlinkClick r:id="rId28" tooltip="Cow pattern with brown spots"/>
            <a:extLst>
              <a:ext uri="{FF2B5EF4-FFF2-40B4-BE49-F238E27FC236}">
                <a16:creationId xmlns:a16="http://schemas.microsoft.com/office/drawing/2014/main" id="{9A0712C4-C734-1509-B72E-EDC36997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468880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brown cow looking at camera Background, Pictures Of Cows, Cow, Cattle Background image">
            <a:hlinkClick r:id="rId29" tooltip="Brown cow looking at camera"/>
            <a:extLst>
              <a:ext uri="{FF2B5EF4-FFF2-40B4-BE49-F238E27FC236}">
                <a16:creationId xmlns:a16="http://schemas.microsoft.com/office/drawing/2014/main" id="{1BAD17A6-FA50-953C-5E59-E940E732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06687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5 brown cows in a field Background, Picture Of Foot And Mouth Disease, Disease, Foot Background image">
            <a:hlinkClick r:id="rId30" tooltip="5 brown cows in a field"/>
            <a:extLst>
              <a:ext uri="{FF2B5EF4-FFF2-40B4-BE49-F238E27FC236}">
                <a16:creationId xmlns:a16="http://schemas.microsoft.com/office/drawing/2014/main" id="{6C31D2E0-301A-8F3B-A655-5ABC6399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9443363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ne of the cows is a brown color Background, Cow Picture, Cow, Cows Background image">
            <a:hlinkClick r:id="rId31" tooltip="One of the cows is a brown color"/>
            <a:extLst>
              <a:ext uri="{FF2B5EF4-FFF2-40B4-BE49-F238E27FC236}">
                <a16:creationId xmlns:a16="http://schemas.microsoft.com/office/drawing/2014/main" id="{2716C5F8-0BB0-56A8-BAF1-1E5689BE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18214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hlinkClick r:id="rId32"/>
            <a:extLst>
              <a:ext uri="{FF2B5EF4-FFF2-40B4-BE49-F238E27FC236}">
                <a16:creationId xmlns:a16="http://schemas.microsoft.com/office/drawing/2014/main" id="{D34C5A20-4C6D-5074-156D-5F650EAD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5569525"/>
            <a:ext cx="41910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133995C8-FCCB-4B83-DC24-CB8507BCD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8308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ਯੱਯ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C31EB3A7-EFCD-E686-6AD9-69B2BE7C43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31.YAYYA |  ਜ ਬੋਲਣਾ, ਪੜ੍ਹਨਾ ਅਤੇ ਲਿਖਣਾ ਸਿੱਖੋ। [Learn to write YAYYA in easy steps]">
            <a:hlinkClick r:id="" action="ppaction://media"/>
            <a:extLst>
              <a:ext uri="{FF2B5EF4-FFF2-40B4-BE49-F238E27FC236}">
                <a16:creationId xmlns:a16="http://schemas.microsoft.com/office/drawing/2014/main" id="{A20A074B-4BDA-7E0F-1EB5-C931D4FDB6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65158" y="617166"/>
            <a:ext cx="10160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Samapat</a:t>
            </a:r>
            <a:r>
              <a:rPr lang="en-US" sz="8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Good Job </a:t>
            </a:r>
            <a:r>
              <a:rPr lang="en-CA" sz="3200" b="1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Bachiyo</a:t>
            </a:r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106</Words>
  <Application>Microsoft Office PowerPoint</Application>
  <PresentationFormat>Widescreen</PresentationFormat>
  <Paragraphs>69</Paragraphs>
  <Slides>10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Mongolian Baiti</vt:lpstr>
      <vt:lpstr>Aptos Black</vt:lpstr>
      <vt:lpstr>Fredoka One</vt:lpstr>
      <vt:lpstr>Comic Sans MS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34</cp:revision>
  <dcterms:created xsi:type="dcterms:W3CDTF">2022-12-10T13:40:05Z</dcterms:created>
  <dcterms:modified xsi:type="dcterms:W3CDTF">2025-01-07T22:35:49Z</dcterms:modified>
</cp:coreProperties>
</file>