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sldIdLst>
    <p:sldId id="294" r:id="rId2"/>
    <p:sldId id="263" r:id="rId3"/>
    <p:sldId id="264" r:id="rId4"/>
    <p:sldId id="551" r:id="rId5"/>
    <p:sldId id="471" r:id="rId6"/>
    <p:sldId id="474" r:id="rId7"/>
    <p:sldId id="527" r:id="rId8"/>
    <p:sldId id="511" r:id="rId9"/>
    <p:sldId id="291" r:id="rId10"/>
  </p:sldIdLst>
  <p:sldSz cx="12192000" cy="6858000"/>
  <p:notesSz cx="6858000" cy="9144000"/>
  <p:embeddedFontLst>
    <p:embeddedFont>
      <p:font typeface="Aptos Black" panose="020B0004020202020204" pitchFamily="34" charset="0"/>
      <p:bold r:id="rId12"/>
      <p:boldItalic r:id="rId13"/>
    </p:embeddedFon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Fredoka One" panose="02000000000000000000" pitchFamily="2" charset="0"/>
      <p:regular r:id="rId18"/>
    </p:embeddedFont>
    <p:embeddedFont>
      <p:font typeface="Mongolian Baiti" panose="03000500000000000000" pitchFamily="66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CDD1"/>
    <a:srgbClr val="857B76"/>
    <a:srgbClr val="62C8DD"/>
    <a:srgbClr val="F17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21" autoAdjust="0"/>
    <p:restoredTop sz="94660"/>
  </p:normalViewPr>
  <p:slideViewPr>
    <p:cSldViewPr snapToGrid="0" showGuides="1">
      <p:cViewPr varScale="1">
        <p:scale>
          <a:sx n="96" d="100"/>
          <a:sy n="96" d="100"/>
        </p:scale>
        <p:origin x="8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7808A-5AB5-4799-AA02-D206BADA17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37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6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D3FC-07C3-446D-8CE5-23F010E24399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E6BAE-88EA-4BBF-8498-E52C68856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6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0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hyperlink" Target="https://pngtree.com/freepng/hand-drawn-cow-cartoon-cow-brown-cow-illustration-hardworking-cow_3905929.html" TargetMode="External"/><Relationship Id="rId18" Type="http://schemas.openxmlformats.org/officeDocument/2006/relationships/hyperlink" Target="https://pngtree.com/freepng/white-and-brown-cow_15204728.html" TargetMode="External"/><Relationship Id="rId26" Type="http://schemas.openxmlformats.org/officeDocument/2006/relationships/hyperlink" Target="https://pngtree.com/freebackground/brown-cow-is-sitting-in-a-meadow_2460856.html" TargetMode="External"/><Relationship Id="rId3" Type="http://schemas.openxmlformats.org/officeDocument/2006/relationships/hyperlink" Target="https://pngtree.com/freepng/brown-pretty-cow-animal-pet_8516030.html" TargetMode="External"/><Relationship Id="rId21" Type="http://schemas.openxmlformats.org/officeDocument/2006/relationships/hyperlink" Target="https://pngtree.com/freepng/brown-animal-cow-082_6604092.html" TargetMode="External"/><Relationship Id="rId7" Type="http://schemas.openxmlformats.org/officeDocument/2006/relationships/hyperlink" Target="https://pngtree.com/freepng/brown-cow_12260100.html" TargetMode="External"/><Relationship Id="rId12" Type="http://schemas.openxmlformats.org/officeDocument/2006/relationships/image" Target="../media/image10.png"/><Relationship Id="rId17" Type="http://schemas.openxmlformats.org/officeDocument/2006/relationships/hyperlink" Target="https://pngtree.com/freepng/animal-brown-cow-style_6616028.html" TargetMode="External"/><Relationship Id="rId25" Type="http://schemas.openxmlformats.org/officeDocument/2006/relationships/hyperlink" Target="https://pngtree.com/freebackground/brown-cow-in-a-wet-field_3168021.html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pngtree.com/freepng/brown-cute-cow-with-ingot_5952611.html" TargetMode="External"/><Relationship Id="rId20" Type="http://schemas.openxmlformats.org/officeDocument/2006/relationships/hyperlink" Target="https://pngtree.com/freepng/cartoon-brown-cow-9999_6616024.html" TargetMode="External"/><Relationship Id="rId29" Type="http://schemas.openxmlformats.org/officeDocument/2006/relationships/hyperlink" Target="https://pngtree.com/freebackground/5-brown-cows-in-a-field_3471316.html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11" Type="http://schemas.openxmlformats.org/officeDocument/2006/relationships/hyperlink" Target="https://pngtree.com/freepng/brown-consumption-bull-on-the-mountain-clipart_6030464.html" TargetMode="External"/><Relationship Id="rId24" Type="http://schemas.openxmlformats.org/officeDocument/2006/relationships/hyperlink" Target="https://pngtree.com/freepng/cow-funny-brown-084_6604090.html" TargetMode="External"/><Relationship Id="rId32" Type="http://schemas.openxmlformats.org/officeDocument/2006/relationships/image" Target="../media/image12.png"/><Relationship Id="rId5" Type="http://schemas.openxmlformats.org/officeDocument/2006/relationships/hyperlink" Target="https://pngtree.com/freepng/brown-cow_11991152.html" TargetMode="External"/><Relationship Id="rId15" Type="http://schemas.openxmlformats.org/officeDocument/2006/relationships/hyperlink" Target="https://pngtree.com/freepng/element-brown-cow-illustration_6616029.html" TargetMode="External"/><Relationship Id="rId23" Type="http://schemas.openxmlformats.org/officeDocument/2006/relationships/hyperlink" Target="https://pngtree.com/freepng/brown-cow-to-qurban_6616032.html" TargetMode="External"/><Relationship Id="rId28" Type="http://schemas.openxmlformats.org/officeDocument/2006/relationships/hyperlink" Target="https://pngtree.com/freebackground/brown-cow-looking-at-camera_2636792.html" TargetMode="External"/><Relationship Id="rId10" Type="http://schemas.openxmlformats.org/officeDocument/2006/relationships/image" Target="../media/image9.jpeg"/><Relationship Id="rId19" Type="http://schemas.openxmlformats.org/officeDocument/2006/relationships/hyperlink" Target="https://pngtree.com/freepng/portrait-of-a-brown-and-white-cow_9630216.html" TargetMode="External"/><Relationship Id="rId31" Type="http://schemas.openxmlformats.org/officeDocument/2006/relationships/hyperlink" Target="https://pngtree.com/pay/pay-event-page?b=66" TargetMode="External"/><Relationship Id="rId4" Type="http://schemas.openxmlformats.org/officeDocument/2006/relationships/image" Target="../media/image6.png"/><Relationship Id="rId9" Type="http://schemas.openxmlformats.org/officeDocument/2006/relationships/hyperlink" Target="https://pngtree.com/freepng/brown-cow_2384127.html" TargetMode="External"/><Relationship Id="rId14" Type="http://schemas.openxmlformats.org/officeDocument/2006/relationships/image" Target="../media/image11.gif"/><Relationship Id="rId22" Type="http://schemas.openxmlformats.org/officeDocument/2006/relationships/hyperlink" Target="https://pngtree.com/freepng/cute-brown-cow-head_4242408.html" TargetMode="External"/><Relationship Id="rId27" Type="http://schemas.openxmlformats.org/officeDocument/2006/relationships/hyperlink" Target="https://pngtree.com/freebackground/cow-pattern-with-brown-spots_1971748.html" TargetMode="External"/><Relationship Id="rId30" Type="http://schemas.openxmlformats.org/officeDocument/2006/relationships/hyperlink" Target="https://pngtree.com/freebackground/one-of-the-cows-is-a-brown-color_2875692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Ko6iEYV4S6g?feature=o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3bsNo4VGLM?feature=oemb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798743"/>
            <a:ext cx="11887200" cy="16316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Black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Black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9E2C1-4042-D741-F270-A804905C4F56}"/>
              </a:ext>
            </a:extLst>
          </p:cNvPr>
          <p:cNvSpPr txBox="1"/>
          <p:nvPr/>
        </p:nvSpPr>
        <p:spPr>
          <a:xfrm>
            <a:off x="1930399" y="5260633"/>
            <a:ext cx="83312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solidFill>
                  <a:schemeClr val="accent3"/>
                </a:solidFill>
                <a:latin typeface="Aptos Black" panose="020F0502020204030204" pitchFamily="34" charset="0"/>
              </a:rPr>
              <a:t>Painti</a:t>
            </a:r>
            <a:r>
              <a:rPr lang="en-US" sz="4000" dirty="0">
                <a:solidFill>
                  <a:schemeClr val="accent3"/>
                </a:solidFill>
                <a:latin typeface="Aptos Black" panose="020F0502020204030204" pitchFamily="34" charset="0"/>
              </a:rPr>
              <a:t> Fun</a:t>
            </a:r>
            <a:endParaRPr lang="en-US" sz="4400" dirty="0">
              <a:solidFill>
                <a:schemeClr val="accent3"/>
              </a:solidFill>
              <a:latin typeface="Aptos Black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6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  <a:latin typeface="Comic Sans MS" panose="030F0702030302020204" pitchFamily="66" charset="0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Varnmala</a:t>
              </a:r>
              <a: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Abhiyaas</a:t>
              </a:r>
              <a:endParaRPr lang="en-US" sz="20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1" y="2318223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endParaRPr lang="en-US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74458"/>
            <a:chOff x="1026942" y="4084808"/>
            <a:chExt cx="4418804" cy="87445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61901"/>
            <a:chOff x="1026942" y="5069946"/>
            <a:chExt cx="4546544" cy="861901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71413"/>
            <a:chOff x="6860347" y="1175434"/>
            <a:chExt cx="5414347" cy="87141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Sunno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Atey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Pichhay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Labho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Pachhaano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74458"/>
            <a:chOff x="6860347" y="4084808"/>
            <a:chExt cx="4304713" cy="874458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Varnmala</a:t>
              </a: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CA" sz="11500" dirty="0" err="1">
                  <a:solidFill>
                    <a:schemeClr val="accent1"/>
                  </a:solidFill>
                  <a:latin typeface="Comic Sans MS" panose="030F0702030302020204" pitchFamily="66" charset="0"/>
                </a:rPr>
                <a:t>Varnmala</a:t>
              </a:r>
              <a:endParaRPr lang="en-CA" sz="11500" dirty="0">
                <a:solidFill>
                  <a:schemeClr val="accent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3200" dirty="0" err="1">
                  <a:solidFill>
                    <a:schemeClr val="accent1"/>
                  </a:solidFill>
                  <a:latin typeface="Comic Sans MS" panose="030F0702030302020204" pitchFamily="66" charset="0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Comic Sans MS" panose="030F0702030302020204" pitchFamily="66" charset="0"/>
                </a:rPr>
                <a:t> di </a:t>
              </a:r>
              <a:r>
                <a:rPr lang="en-CA" sz="3200" dirty="0" err="1">
                  <a:solidFill>
                    <a:schemeClr val="accent1"/>
                  </a:solidFill>
                  <a:latin typeface="Comic Sans MS" panose="030F0702030302020204" pitchFamily="66" charset="0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Comic Sans MS" panose="030F0702030302020204" pitchFamily="66" charset="0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9EAED1C-E353-DC78-C154-BAA56118FC18}"/>
              </a:ext>
            </a:extLst>
          </p:cNvPr>
          <p:cNvGrpSpPr/>
          <p:nvPr/>
        </p:nvGrpSpPr>
        <p:grpSpPr>
          <a:xfrm>
            <a:off x="420048" y="4215540"/>
            <a:ext cx="1246411" cy="2491187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B703361-9282-C9E9-4472-FAD6DE72E19B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B2C0F1-DE03-26FC-2F56-F9DB51904C42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925DDA3-7F71-9A7F-04A7-983F029719A2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2306245-325E-D390-964C-C72F4C22930A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FB309D-05AA-50AA-FB0C-59BA4B411785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42E15A7-FEFC-51C3-0B31-334E975121B9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73059AD-F158-7C4C-CABC-906467B68350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739EB7-9241-00D5-970B-FF13025D6461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D65600F-87FE-CC93-5365-8DEBFE97C574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9C0906D-D8FA-848C-DAE3-08FD2CFF372E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BDF58B-178A-26B3-123F-2DCEA2A25EE5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E31654A-FDDD-6A0C-F739-82986D472BCF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76CBA29-A7E1-04F1-CFBC-8581DDA7B187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3D189A-E2FA-73D8-7333-55615E82DC2F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43945-0506-A99A-99FA-30816500ED72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F25A049-78E4-39E7-806B-1EE4203AC4C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1325AD3-96A1-39E5-A649-551BBA2CE7F5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4518921-4C2F-E362-0F34-D431E78A7CE3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0EA7E1D-5C7A-00D6-7B4B-56F0D3D6E8FD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B24478-835A-132F-2800-2492D7D7077B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714AD7-8858-3F85-9D84-CFEE6BC37F4A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4" name="Graphic 8">
              <a:extLst>
                <a:ext uri="{FF2B5EF4-FFF2-40B4-BE49-F238E27FC236}">
                  <a16:creationId xmlns:a16="http://schemas.microsoft.com/office/drawing/2014/main" id="{1F642463-8061-E695-109C-021AEB0B3272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EA3D31A-FB52-5A85-1A99-117C71CE2479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5E9D1E5-4C89-9593-C03D-E5BC10928D84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4D87E61-D20E-4FCB-4E03-E21813826C26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6" name="Graphic 8">
              <a:extLst>
                <a:ext uri="{FF2B5EF4-FFF2-40B4-BE49-F238E27FC236}">
                  <a16:creationId xmlns:a16="http://schemas.microsoft.com/office/drawing/2014/main" id="{77A408EF-E084-160B-C5E7-1C5C1DAF53AF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74D21796-BC64-8596-463E-C4CED0814A50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365F15F-26C9-FD7D-5D68-ACFA5FA200C9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FD2294E-A980-A9AB-8594-51797EC87F92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F8E9E61-B6E7-F3FF-1743-31CFA9A651E9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8" name="Graphic 8">
              <a:extLst>
                <a:ext uri="{FF2B5EF4-FFF2-40B4-BE49-F238E27FC236}">
                  <a16:creationId xmlns:a16="http://schemas.microsoft.com/office/drawing/2014/main" id="{B87B97DC-80EA-482C-BF53-EA10793E7AE0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83B852B-38A2-7B96-C01D-77A3954A27EE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C5A6F0C-C4DC-47D4-14D3-EC3F643B135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E206364-F0CB-7F08-8399-76DB5AA5520B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6BDBB8A-995A-3EED-A65E-9B92C003E98F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BCD8AED-4E4E-4AAA-36A4-596A30D6FA5C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9A822E9-581B-523A-C224-2265E1A52F6A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A9053CB-C63D-23F6-9E6C-B1D9EC7027C3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01D1F21-EB58-8788-1B49-395B50DDE862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6950D8B-68EE-87DE-D4CC-1BF37D2727DF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183A0110-EAB9-D4B2-2DB7-0F6F1874A713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17CA961-DE9D-5F47-BF09-0F217A74E75F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FD5DD18-688B-8ACF-2BD5-341A34397AAF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3EC67AA-2F4D-3B3A-73A8-943CE0127250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03BA7287-23CD-5A5D-B672-014AD89C4469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83534C1-6D81-85C3-603C-4CC0962DEDE2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8381296-44BB-665C-CCD6-BD0C2573AE9D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69088279-45FA-9BCD-47BE-8600029D38AC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EBAF7DE-2376-A143-CD55-110AD85E5F75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C13A24B-A649-C899-1B0C-8C3C2C6479A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AF2ABAB-6D07-FAFE-2F16-8D11C6B1261E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F79357-106D-5F9C-5529-A9A86BDD318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C58116D-7C27-33D6-89B6-593988B17E5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83B808D-78A9-713C-DF00-66D40EA70ABB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</p:grpSp>
      <p:pic>
        <p:nvPicPr>
          <p:cNvPr id="102" name="Graphic 101">
            <a:extLst>
              <a:ext uri="{FF2B5EF4-FFF2-40B4-BE49-F238E27FC236}">
                <a16:creationId xmlns:a16="http://schemas.microsoft.com/office/drawing/2014/main" id="{C3661355-0124-2FDE-B5CB-BDE929E04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2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B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D24CB5B-FEEA-45B0-98DE-F61F46B08FAD}"/>
              </a:ext>
            </a:extLst>
          </p:cNvPr>
          <p:cNvSpPr txBox="1">
            <a:spLocks/>
          </p:cNvSpPr>
          <p:nvPr/>
        </p:nvSpPr>
        <p:spPr>
          <a:xfrm>
            <a:off x="4612523" y="1684750"/>
            <a:ext cx="3377831" cy="3054118"/>
          </a:xfrm>
          <a:prstGeom prst="rect">
            <a:avLst/>
          </a:prstGeom>
          <a:solidFill>
            <a:srgbClr val="857B76"/>
          </a:solidFill>
          <a:ln w="295275">
            <a:solidFill>
              <a:srgbClr val="857B76"/>
            </a:solidFill>
          </a:ln>
          <a:effectLst>
            <a:softEdge rad="317500"/>
          </a:effectLst>
        </p:spPr>
        <p:txBody>
          <a:bodyPr vert="horz" lIns="91440" tIns="45720" rIns="91440" bIns="45720" numCol="5" rtlCol="0">
            <a:prstTxWarp prst="textPlain">
              <a:avLst>
                <a:gd name="adj" fmla="val 49614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5400" i="0" u="none" strike="noStrike" kern="1200" cap="none" spc="0" normalizeH="0" baseline="0" noProof="0" dirty="0">
                <a:ln w="279400" cap="rnd" cmpd="sng">
                  <a:solidFill>
                    <a:srgbClr val="857B76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uLnTx/>
                <a:uFillTx/>
                <a:cs typeface="Mongolian Baiti" panose="03000500000000000000" pitchFamily="66" charset="0"/>
              </a:rPr>
              <a:t>r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56D0598-6C5A-2AD8-87F3-24F24E7B7B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497235" y="5869641"/>
            <a:ext cx="591671" cy="645459"/>
          </a:xfrm>
          <a:prstGeom prst="ellipse">
            <a:avLst/>
          </a:prstGeom>
          <a:solidFill>
            <a:srgbClr val="857B76"/>
          </a:solidFill>
          <a:ln>
            <a:solidFill>
              <a:srgbClr val="857B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30" name="Picture 6" descr="brown pretty cow animal pet, Animal, Pet brown cows vector design images">
            <a:hlinkClick r:id="rId3" tooltip="Brown pretty cow animal pet PNG and Vector"/>
            <a:extLst>
              <a:ext uri="{FF2B5EF4-FFF2-40B4-BE49-F238E27FC236}">
                <a16:creationId xmlns:a16="http://schemas.microsoft.com/office/drawing/2014/main" id="{85002BC6-62B5-4D9C-BCF7-C7109DE79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-42732325"/>
            <a:ext cx="343852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brown cow, Cow, Little Cow, Qurban PNG and PSD">
            <a:hlinkClick r:id="rId5" tooltip="Brown cow PNG and PSD"/>
            <a:extLst>
              <a:ext uri="{FF2B5EF4-FFF2-40B4-BE49-F238E27FC236}">
                <a16:creationId xmlns:a16="http://schemas.microsoft.com/office/drawing/2014/main" id="{3522D8BC-2289-F4A0-13E6-23D36732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394414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rown cow, Brown Cow Clipart, Cartoon Brown Cow, Cow PNG and PSD">
            <a:hlinkClick r:id="rId7" tooltip="Brown cow PNG and PSD"/>
            <a:extLst>
              <a:ext uri="{FF2B5EF4-FFF2-40B4-BE49-F238E27FC236}">
                <a16:creationId xmlns:a16="http://schemas.microsoft.com/office/drawing/2014/main" id="{94D583D1-8BCC-6466-4F70-8B44F368B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3614896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brown cow, Cow Clipart, Cattle brown cow clipart hd png">
            <a:hlinkClick r:id="rId9" tooltip="Brown cow PNG and Vector"/>
            <a:extLst>
              <a:ext uri="{FF2B5EF4-FFF2-40B4-BE49-F238E27FC236}">
                <a16:creationId xmlns:a16="http://schemas.microsoft.com/office/drawing/2014/main" id="{A4838D4F-2B0B-95E8-7964-01179D332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3285807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rown consumption bull on the mountain clipart, Yak Clipart, Mountain brown mountain clipart transparent png hd">
            <a:hlinkClick r:id="rId11" tooltip="Brown consumption bull on the mountain clipart PNG and PSD"/>
            <a:extLst>
              <a:ext uri="{FF2B5EF4-FFF2-40B4-BE49-F238E27FC236}">
                <a16:creationId xmlns:a16="http://schemas.microsoft.com/office/drawing/2014/main" id="{7443C214-3033-CB17-BFDD-E412DB33D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295656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and drawn cow cartoon cow brown cow illustration hardworking cow, Rural Cow, Cultivated Cattle cow clipart vector">
            <a:hlinkClick r:id="rId13" tooltip="Hand drawn cow cartoon cow brown cow illustration hardworking cow PNG and Vector"/>
            <a:extLst>
              <a:ext uri="{FF2B5EF4-FFF2-40B4-BE49-F238E27FC236}">
                <a16:creationId xmlns:a16="http://schemas.microsoft.com/office/drawing/2014/main" id="{8C0D8A17-369E-DE71-F2A3-74B6A0934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2627312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element brown cow illustration, Construction, Eco brown cow clipart vector">
            <a:hlinkClick r:id="rId15" tooltip="Element brown cow illustration PNG and Vector"/>
            <a:extLst>
              <a:ext uri="{FF2B5EF4-FFF2-40B4-BE49-F238E27FC236}">
                <a16:creationId xmlns:a16="http://schemas.microsoft.com/office/drawing/2014/main" id="{F0F2C803-B328-0976-30F8-4B411C58D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229822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brown cute cow with ingot, Cartoon Cow, New Year brown cow png transparent">
            <a:hlinkClick r:id="rId16" tooltip="Brown cute cow with ingot PNG and PSD"/>
            <a:extLst>
              <a:ext uri="{FF2B5EF4-FFF2-40B4-BE49-F238E27FC236}">
                <a16:creationId xmlns:a16="http://schemas.microsoft.com/office/drawing/2014/main" id="{12B6B5E4-CA65-EFDC-2207-84BDE3830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1968976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nimal brown cow style, Boy, Sports brown cow clipart vector">
            <a:hlinkClick r:id="rId17" tooltip="Animal brown cow style PNG and Vector"/>
            <a:extLst>
              <a:ext uri="{FF2B5EF4-FFF2-40B4-BE49-F238E27FC236}">
                <a16:creationId xmlns:a16="http://schemas.microsoft.com/office/drawing/2014/main" id="{0A751941-160B-6372-1063-3682A8A55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1639887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white and brown cow, Cow, Pet, Animal PNG Image and Clipart">
            <a:hlinkClick r:id="rId18" tooltip="White and brown cow PNG Image and Clipart"/>
            <a:extLst>
              <a:ext uri="{FF2B5EF4-FFF2-40B4-BE49-F238E27FC236}">
                <a16:creationId xmlns:a16="http://schemas.microsoft.com/office/drawing/2014/main" id="{F23F6525-F837-3B1B-3B50-791150067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131064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ortrait of a brown and white cow, Brown And White Cow, Cows Portrait, Livestock Animal PNG and PSD">
            <a:hlinkClick r:id="rId19" tooltip="Portrait of a brown and white cow PNG and PSD"/>
            <a:extLst>
              <a:ext uri="{FF2B5EF4-FFF2-40B4-BE49-F238E27FC236}">
                <a16:creationId xmlns:a16="http://schemas.microsoft.com/office/drawing/2014/main" id="{B0FA8866-DAC0-2A22-DC82-918E9A496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981392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cartoon brown cow 9999, Explore, Creature brown cow clipart transparent png hd">
            <a:hlinkClick r:id="rId20" tooltip="Cartoon brown cow 9999 PNG and Vector"/>
            <a:extLst>
              <a:ext uri="{FF2B5EF4-FFF2-40B4-BE49-F238E27FC236}">
                <a16:creationId xmlns:a16="http://schemas.microsoft.com/office/drawing/2014/main" id="{4FD9E6DA-A805-DBF9-7CE1-624576585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-65230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brown animal cow 082, Artoon, Isolated brown cows vector png images">
            <a:hlinkClick r:id="rId21" tooltip="Brown animal cow 082 PNG and Vector"/>
            <a:extLst>
              <a:ext uri="{FF2B5EF4-FFF2-40B4-BE49-F238E27FC236}">
                <a16:creationId xmlns:a16="http://schemas.microsoft.com/office/drawing/2014/main" id="{A98CADDB-93F0-C13D-ECB3-D0EA4EC1E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-307245"/>
            <a:ext cx="3429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cute brown cow head, Cow, Brown cute cow head clipart vector">
            <a:hlinkClick r:id="rId22" tooltip="Cute brown cow head PNG and PSD"/>
            <a:extLst>
              <a:ext uri="{FF2B5EF4-FFF2-40B4-BE49-F238E27FC236}">
                <a16:creationId xmlns:a16="http://schemas.microsoft.com/office/drawing/2014/main" id="{7EBE1EFA-8797-6927-2710-1C01F3D30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993616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brown cow to qurban, Pet, Flying brown cow clipart transparent background">
            <a:hlinkClick r:id="rId23" tooltip="Brown cow to qurban PNG and Vector"/>
            <a:extLst>
              <a:ext uri="{FF2B5EF4-FFF2-40B4-BE49-F238E27FC236}">
                <a16:creationId xmlns:a16="http://schemas.microsoft.com/office/drawing/2014/main" id="{8537D804-0D8F-57DA-8762-D61088E0C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3228638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cow funny brown 084, Background, Predator brown cows vector design images">
            <a:hlinkClick r:id="rId24" tooltip="Cow funny brown 084 PNG and Vector"/>
            <a:extLst>
              <a:ext uri="{FF2B5EF4-FFF2-40B4-BE49-F238E27FC236}">
                <a16:creationId xmlns:a16="http://schemas.microsoft.com/office/drawing/2014/main" id="{1C41BAC4-0B0F-96C1-4F63-A1232336F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651952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brown cow in a wet field Background, Picture Of A Steer, Steering, Steering Wheel Background image">
            <a:hlinkClick r:id="rId25" tooltip="Brown cow in a wet field"/>
            <a:extLst>
              <a:ext uri="{FF2B5EF4-FFF2-40B4-BE49-F238E27FC236}">
                <a16:creationId xmlns:a16="http://schemas.microsoft.com/office/drawing/2014/main" id="{1973F8C4-C24F-F7FC-DF64-3C281C316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19934238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brown cow is sitting in a meadow Background, A Cute Grazing Cow Relaxing In The Meadow, Hd Photography Photo, Sky Background image">
            <a:hlinkClick r:id="rId26" tooltip="Brown cow is sitting in a meadow"/>
            <a:extLst>
              <a:ext uri="{FF2B5EF4-FFF2-40B4-BE49-F238E27FC236}">
                <a16:creationId xmlns:a16="http://schemas.microsoft.com/office/drawing/2014/main" id="{470FB872-4FD1-2737-9469-A5EDFCB0C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2310725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cow pattern with brown spots Background, Cow, Pattern, Print Background image">
            <a:hlinkClick r:id="rId27" tooltip="Cow pattern with brown spots"/>
            <a:extLst>
              <a:ext uri="{FF2B5EF4-FFF2-40B4-BE49-F238E27FC236}">
                <a16:creationId xmlns:a16="http://schemas.microsoft.com/office/drawing/2014/main" id="{9A0712C4-C734-1509-B72E-EDC369976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4688800"/>
            <a:ext cx="24765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brown cow looking at camera Background, Pictures Of Cows, Cow, Cattle Background image">
            <a:hlinkClick r:id="rId28" tooltip="Brown cow looking at camera"/>
            <a:extLst>
              <a:ext uri="{FF2B5EF4-FFF2-40B4-BE49-F238E27FC236}">
                <a16:creationId xmlns:a16="http://schemas.microsoft.com/office/drawing/2014/main" id="{1BAD17A6-FA50-953C-5E59-E940E732C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7066875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 descr="5 brown cows in a field Background, Picture Of Foot And Mouth Disease, Disease, Foot Background image">
            <a:hlinkClick r:id="rId29" tooltip="5 brown cows in a field"/>
            <a:extLst>
              <a:ext uri="{FF2B5EF4-FFF2-40B4-BE49-F238E27FC236}">
                <a16:creationId xmlns:a16="http://schemas.microsoft.com/office/drawing/2014/main" id="{6C31D2E0-301A-8F3B-A655-5ABC6399F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9443363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one of the cows is a brown color Background, Cow Picture, Cow, Cows Background image">
            <a:hlinkClick r:id="rId30" tooltip="One of the cows is a brown color"/>
            <a:extLst>
              <a:ext uri="{FF2B5EF4-FFF2-40B4-BE49-F238E27FC236}">
                <a16:creationId xmlns:a16="http://schemas.microsoft.com/office/drawing/2014/main" id="{2716C5F8-0BB0-56A8-BAF1-1E5689BE7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31821438"/>
            <a:ext cx="44100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>
            <a:hlinkClick r:id="rId31"/>
            <a:extLst>
              <a:ext uri="{FF2B5EF4-FFF2-40B4-BE49-F238E27FC236}">
                <a16:creationId xmlns:a16="http://schemas.microsoft.com/office/drawing/2014/main" id="{D34C5A20-4C6D-5074-156D-5F650EAD9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88" y="35569525"/>
            <a:ext cx="419101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>
            <a:extLst>
              <a:ext uri="{FF2B5EF4-FFF2-40B4-BE49-F238E27FC236}">
                <a16:creationId xmlns:a16="http://schemas.microsoft.com/office/drawing/2014/main" id="{133995C8-FCCB-4B83-DC24-CB8507BCD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43830875"/>
            <a:ext cx="41910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6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ਰਾਰਾ | Gurmukhi School | ਗੁਰਮੁਖੀ ਸਕੂਲ">
            <a:hlinkClick r:id="" action="ppaction://media"/>
            <a:extLst>
              <a:ext uri="{FF2B5EF4-FFF2-40B4-BE49-F238E27FC236}">
                <a16:creationId xmlns:a16="http://schemas.microsoft.com/office/drawing/2014/main" id="{5A9A2443-1953-3BF0-F41A-CFD49899BEA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line Media 7" title="32.RARA |  ਰ  ਬੋਲਣਾ, ਪੜ੍ਹਨਾ ਅਤੇ ਲਿਖਣਾ ਸਿੱਖੋ। [Learn to write RARA in easy steps]">
            <a:hlinkClick r:id="" action="ppaction://media"/>
            <a:extLst>
              <a:ext uri="{FF2B5EF4-FFF2-40B4-BE49-F238E27FC236}">
                <a16:creationId xmlns:a16="http://schemas.microsoft.com/office/drawing/2014/main" id="{A822EDE8-88FF-57A8-DE8F-A2B917615EA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3872" y="240393"/>
            <a:ext cx="11418207" cy="645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Samapat</a:t>
            </a:r>
            <a:r>
              <a:rPr lang="en-US" sz="88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Good Job </a:t>
            </a:r>
            <a:r>
              <a:rPr lang="en-CA" sz="3200" b="1" dirty="0" err="1">
                <a:solidFill>
                  <a:schemeClr val="accent6"/>
                </a:solidFill>
                <a:latin typeface="Comic Sans MS" panose="030F0702030302020204" pitchFamily="66" charset="0"/>
              </a:rPr>
              <a:t>Bachiyo</a:t>
            </a:r>
            <a:r>
              <a:rPr lang="en-CA" sz="32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3648</TotalTime>
  <Words>106</Words>
  <Application>Microsoft Office PowerPoint</Application>
  <PresentationFormat>Widescreen</PresentationFormat>
  <Paragraphs>69</Paragraphs>
  <Slides>9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 Black</vt:lpstr>
      <vt:lpstr>Mongolian Baiti</vt:lpstr>
      <vt:lpstr>Fredoka One</vt:lpstr>
      <vt:lpstr>Comic Sans MS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34</cp:revision>
  <dcterms:created xsi:type="dcterms:W3CDTF">2022-12-10T13:40:05Z</dcterms:created>
  <dcterms:modified xsi:type="dcterms:W3CDTF">2025-01-07T22:36:15Z</dcterms:modified>
</cp:coreProperties>
</file>