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2"/>
  </p:notesMasterIdLst>
  <p:sldIdLst>
    <p:sldId id="294" r:id="rId2"/>
    <p:sldId id="263" r:id="rId3"/>
    <p:sldId id="264" r:id="rId4"/>
    <p:sldId id="551" r:id="rId5"/>
    <p:sldId id="347" r:id="rId6"/>
    <p:sldId id="471" r:id="rId7"/>
    <p:sldId id="474" r:id="rId8"/>
    <p:sldId id="527" r:id="rId9"/>
    <p:sldId id="511" r:id="rId10"/>
    <p:sldId id="291" r:id="rId11"/>
  </p:sldIdLst>
  <p:sldSz cx="12192000" cy="6858000"/>
  <p:notesSz cx="6858000" cy="9144000"/>
  <p:embeddedFontLst>
    <p:embeddedFont>
      <p:font typeface="Aptos Black" panose="020B0004020202020204" pitchFamily="34" charset="0"/>
      <p:bold r:id="rId13"/>
      <p:boldItalic r:id="rId14"/>
    </p:embeddedFon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Fredoka One" panose="02000000000000000000" pitchFamily="2" charset="0"/>
      <p:regular r:id="rId19"/>
    </p:embeddedFont>
    <p:embeddedFont>
      <p:font typeface="Mongolian Baiti" panose="03000500000000000000" pitchFamily="66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CDD1"/>
    <a:srgbClr val="857B76"/>
    <a:srgbClr val="62C8DD"/>
    <a:srgbClr val="F170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21" autoAdjust="0"/>
    <p:restoredTop sz="94660"/>
  </p:normalViewPr>
  <p:slideViewPr>
    <p:cSldViewPr snapToGrid="0" showGuides="1">
      <p:cViewPr varScale="1">
        <p:scale>
          <a:sx n="96" d="100"/>
          <a:sy n="96" d="100"/>
        </p:scale>
        <p:origin x="8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A31CB-4A79-47F7-8B81-179975310DF8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5607F-9910-4E05-9FD0-3BF53C6EE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6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B7808A-5AB5-4799-AA02-D206BADA17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337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1561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398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7276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731730" y="1476010"/>
            <a:ext cx="671538" cy="671542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826847" y="3036247"/>
            <a:ext cx="600075" cy="60007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8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6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716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FD3FC-07C3-446D-8CE5-23F010E24399}" type="datetimeFigureOut">
              <a:rPr lang="en-GB" smtClean="0"/>
              <a:t>07/01/2025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E6BAE-88EA-4BBF-8498-E52C688566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068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3" r:id="rId2"/>
    <p:sldLayoutId id="2147483649" r:id="rId3"/>
    <p:sldLayoutId id="2147483667" r:id="rId4"/>
    <p:sldLayoutId id="2147483660" r:id="rId5"/>
    <p:sldLayoutId id="2147483666" r:id="rId6"/>
    <p:sldLayoutId id="2147483661" r:id="rId7"/>
    <p:sldLayoutId id="2147483662" r:id="rId8"/>
    <p:sldLayoutId id="2147483671" r:id="rId9"/>
    <p:sldLayoutId id="2147483663" r:id="rId10"/>
    <p:sldLayoutId id="2147483664" r:id="rId11"/>
    <p:sldLayoutId id="2147483665" r:id="rId12"/>
    <p:sldLayoutId id="2147483669" r:id="rId13"/>
    <p:sldLayoutId id="2147483670" r:id="rId14"/>
    <p:sldLayoutId id="214748367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4.xml"/><Relationship Id="rId1" Type="http://schemas.openxmlformats.org/officeDocument/2006/relationships/video" Target="https://www.youtube.com/embed/ndMZALHKeVs?feature=oembed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hyperlink" Target="https://pngtree.com/freepng/hand-drawn-cow-cartoon-cow-brown-cow-illustration-hardworking-cow_3905929.html" TargetMode="External"/><Relationship Id="rId18" Type="http://schemas.openxmlformats.org/officeDocument/2006/relationships/hyperlink" Target="https://pngtree.com/freepng/white-and-brown-cow_15204728.html" TargetMode="External"/><Relationship Id="rId26" Type="http://schemas.openxmlformats.org/officeDocument/2006/relationships/hyperlink" Target="https://pngtree.com/freebackground/brown-cow-is-sitting-in-a-meadow_2460856.html" TargetMode="External"/><Relationship Id="rId3" Type="http://schemas.openxmlformats.org/officeDocument/2006/relationships/hyperlink" Target="https://pngtree.com/freepng/brown-pretty-cow-animal-pet_8516030.html" TargetMode="External"/><Relationship Id="rId21" Type="http://schemas.openxmlformats.org/officeDocument/2006/relationships/hyperlink" Target="https://pngtree.com/freepng/brown-animal-cow-082_6604092.html" TargetMode="External"/><Relationship Id="rId7" Type="http://schemas.openxmlformats.org/officeDocument/2006/relationships/hyperlink" Target="https://pngtree.com/freepng/brown-cow_12260100.html" TargetMode="External"/><Relationship Id="rId12" Type="http://schemas.openxmlformats.org/officeDocument/2006/relationships/image" Target="../media/image11.png"/><Relationship Id="rId17" Type="http://schemas.openxmlformats.org/officeDocument/2006/relationships/hyperlink" Target="https://pngtree.com/freepng/animal-brown-cow-style_6616028.html" TargetMode="External"/><Relationship Id="rId25" Type="http://schemas.openxmlformats.org/officeDocument/2006/relationships/hyperlink" Target="https://pngtree.com/freebackground/brown-cow-in-a-wet-field_3168021.html" TargetMode="External"/><Relationship Id="rId2" Type="http://schemas.openxmlformats.org/officeDocument/2006/relationships/notesSlide" Target="../notesSlides/notesSlide2.xml"/><Relationship Id="rId16" Type="http://schemas.openxmlformats.org/officeDocument/2006/relationships/hyperlink" Target="https://pngtree.com/freepng/brown-cute-cow-with-ingot_5952611.html" TargetMode="External"/><Relationship Id="rId20" Type="http://schemas.openxmlformats.org/officeDocument/2006/relationships/hyperlink" Target="https://pngtree.com/freepng/cartoon-brown-cow-9999_6616024.html" TargetMode="External"/><Relationship Id="rId29" Type="http://schemas.openxmlformats.org/officeDocument/2006/relationships/hyperlink" Target="https://pngtree.com/freebackground/5-brown-cows-in-a-field_3471316.html" TargetMode="Externa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11" Type="http://schemas.openxmlformats.org/officeDocument/2006/relationships/hyperlink" Target="https://pngtree.com/freepng/brown-consumption-bull-on-the-mountain-clipart_6030464.html" TargetMode="External"/><Relationship Id="rId24" Type="http://schemas.openxmlformats.org/officeDocument/2006/relationships/hyperlink" Target="https://pngtree.com/freepng/cow-funny-brown-084_6604090.html" TargetMode="External"/><Relationship Id="rId32" Type="http://schemas.openxmlformats.org/officeDocument/2006/relationships/image" Target="../media/image13.png"/><Relationship Id="rId5" Type="http://schemas.openxmlformats.org/officeDocument/2006/relationships/hyperlink" Target="https://pngtree.com/freepng/brown-cow_11991152.html" TargetMode="External"/><Relationship Id="rId15" Type="http://schemas.openxmlformats.org/officeDocument/2006/relationships/hyperlink" Target="https://pngtree.com/freepng/element-brown-cow-illustration_6616029.html" TargetMode="External"/><Relationship Id="rId23" Type="http://schemas.openxmlformats.org/officeDocument/2006/relationships/hyperlink" Target="https://pngtree.com/freepng/brown-cow-to-qurban_6616032.html" TargetMode="External"/><Relationship Id="rId28" Type="http://schemas.openxmlformats.org/officeDocument/2006/relationships/hyperlink" Target="https://pngtree.com/freebackground/brown-cow-looking-at-camera_2636792.html" TargetMode="External"/><Relationship Id="rId10" Type="http://schemas.openxmlformats.org/officeDocument/2006/relationships/image" Target="../media/image10.jpeg"/><Relationship Id="rId19" Type="http://schemas.openxmlformats.org/officeDocument/2006/relationships/hyperlink" Target="https://pngtree.com/freepng/portrait-of-a-brown-and-white-cow_9630216.html" TargetMode="External"/><Relationship Id="rId31" Type="http://schemas.openxmlformats.org/officeDocument/2006/relationships/hyperlink" Target="https://pngtree.com/pay/pay-event-page?b=66" TargetMode="External"/><Relationship Id="rId4" Type="http://schemas.openxmlformats.org/officeDocument/2006/relationships/image" Target="../media/image7.png"/><Relationship Id="rId9" Type="http://schemas.openxmlformats.org/officeDocument/2006/relationships/hyperlink" Target="https://pngtree.com/freepng/brown-cow_2384127.html" TargetMode="External"/><Relationship Id="rId14" Type="http://schemas.openxmlformats.org/officeDocument/2006/relationships/image" Target="../media/image12.gif"/><Relationship Id="rId22" Type="http://schemas.openxmlformats.org/officeDocument/2006/relationships/hyperlink" Target="https://pngtree.com/freepng/cute-brown-cow-head_4242408.html" TargetMode="External"/><Relationship Id="rId27" Type="http://schemas.openxmlformats.org/officeDocument/2006/relationships/hyperlink" Target="https://pngtree.com/freebackground/cow-pattern-with-brown-spots_1971748.html" TargetMode="External"/><Relationship Id="rId30" Type="http://schemas.openxmlformats.org/officeDocument/2006/relationships/hyperlink" Target="https://pngtree.com/freebackground/one-of-the-cows-is-a-brown-color_2875692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OGPbwbfl7Vg?feature=oembed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EU_VAugYWU?feature=oembed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4798743"/>
            <a:ext cx="11887200" cy="163166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 Black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 Black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D9E2C1-4042-D741-F270-A804905C4F56}"/>
              </a:ext>
            </a:extLst>
          </p:cNvPr>
          <p:cNvSpPr txBox="1"/>
          <p:nvPr/>
        </p:nvSpPr>
        <p:spPr>
          <a:xfrm>
            <a:off x="1930399" y="5260633"/>
            <a:ext cx="83312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 err="1">
                <a:solidFill>
                  <a:schemeClr val="accent3"/>
                </a:solidFill>
                <a:latin typeface="Aptos Black" panose="020F0502020204030204" pitchFamily="34" charset="0"/>
              </a:rPr>
              <a:t>Painti</a:t>
            </a:r>
            <a:r>
              <a:rPr lang="en-US" sz="4000" dirty="0">
                <a:solidFill>
                  <a:schemeClr val="accent3"/>
                </a:solidFill>
                <a:latin typeface="Aptos Black" panose="020F0502020204030204" pitchFamily="34" charset="0"/>
              </a:rPr>
              <a:t> Fun</a:t>
            </a:r>
            <a:endParaRPr lang="en-US" sz="4400" dirty="0">
              <a:solidFill>
                <a:schemeClr val="accent3"/>
              </a:solidFill>
              <a:latin typeface="Aptos Black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068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accent4"/>
                </a:solidFill>
                <a:latin typeface="Comic Sans MS" panose="030F0702030302020204" pitchFamily="66" charset="0"/>
              </a:rPr>
              <a:t>FORMAT: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804CD9-4AE4-A411-6940-613EC1F61715}"/>
              </a:ext>
            </a:extLst>
          </p:cNvPr>
          <p:cNvGrpSpPr/>
          <p:nvPr/>
        </p:nvGrpSpPr>
        <p:grpSpPr>
          <a:xfrm>
            <a:off x="1026942" y="1348432"/>
            <a:ext cx="4392818" cy="831166"/>
            <a:chOff x="1026942" y="1175434"/>
            <a:chExt cx="4392818" cy="8311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3D56CC2-CB22-76C0-57BA-79A7A824E388}"/>
                </a:ext>
              </a:extLst>
            </p:cNvPr>
            <p:cNvSpPr/>
            <p:nvPr/>
          </p:nvSpPr>
          <p:spPr>
            <a:xfrm>
              <a:off x="1026942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CA0110-CCF7-E5CC-EED0-C1AB058D5823}"/>
                </a:ext>
              </a:extLst>
            </p:cNvPr>
            <p:cNvSpPr/>
            <p:nvPr/>
          </p:nvSpPr>
          <p:spPr>
            <a:xfrm>
              <a:off x="11303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CA889-3B3D-DD08-BCCC-058D689F1917}"/>
                </a:ext>
              </a:extLst>
            </p:cNvPr>
            <p:cNvSpPr txBox="1"/>
            <p:nvPr/>
          </p:nvSpPr>
          <p:spPr>
            <a:xfrm>
              <a:off x="1784349" y="1387765"/>
              <a:ext cx="36354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Varnmala</a:t>
              </a:r>
              <a:r>
                <a:rPr lang="en-US" sz="20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Abhiyaas</a:t>
              </a:r>
              <a:endParaRPr lang="en-US" sz="200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82D76-FAEA-AEB1-3281-4BC3EF8A44FD}"/>
                </a:ext>
              </a:extLst>
            </p:cNvPr>
            <p:cNvSpPr txBox="1"/>
            <p:nvPr/>
          </p:nvSpPr>
          <p:spPr>
            <a:xfrm>
              <a:off x="12184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675C5-A7DB-1646-EBE5-388C2CB47D87}"/>
              </a:ext>
            </a:extLst>
          </p:cNvPr>
          <p:cNvGrpSpPr/>
          <p:nvPr/>
        </p:nvGrpSpPr>
        <p:grpSpPr>
          <a:xfrm>
            <a:off x="1026941" y="2318223"/>
            <a:ext cx="4304713" cy="831166"/>
            <a:chOff x="1026942" y="2145226"/>
            <a:chExt cx="4304713" cy="8311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6C49DB8-361D-7513-5AA3-64CEDE463C4E}"/>
                </a:ext>
              </a:extLst>
            </p:cNvPr>
            <p:cNvSpPr/>
            <p:nvPr/>
          </p:nvSpPr>
          <p:spPr>
            <a:xfrm>
              <a:off x="1026942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DD2DF1-130B-8B40-E209-13D75DD615B8}"/>
                </a:ext>
              </a:extLst>
            </p:cNvPr>
            <p:cNvSpPr/>
            <p:nvPr/>
          </p:nvSpPr>
          <p:spPr>
            <a:xfrm>
              <a:off x="11303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81DD2A-449E-39B1-B376-59C9F83AFAE8}"/>
                </a:ext>
              </a:extLst>
            </p:cNvPr>
            <p:cNvSpPr txBox="1"/>
            <p:nvPr/>
          </p:nvSpPr>
          <p:spPr>
            <a:xfrm>
              <a:off x="1784350" y="2360753"/>
              <a:ext cx="323312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Practice Video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ECEAB1-ECAF-9B92-992D-86D59D486C8F}"/>
                </a:ext>
              </a:extLst>
            </p:cNvPr>
            <p:cNvSpPr txBox="1"/>
            <p:nvPr/>
          </p:nvSpPr>
          <p:spPr>
            <a:xfrm>
              <a:off x="11303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E1934F-FE7B-9E55-CAA9-91D8B01168DA}"/>
              </a:ext>
            </a:extLst>
          </p:cNvPr>
          <p:cNvGrpSpPr/>
          <p:nvPr/>
        </p:nvGrpSpPr>
        <p:grpSpPr>
          <a:xfrm>
            <a:off x="1026942" y="3295688"/>
            <a:ext cx="4793286" cy="831166"/>
            <a:chOff x="1026942" y="3115017"/>
            <a:chExt cx="4793286" cy="8311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1B097BE-C6B3-0E56-3486-BC8B12BAB401}"/>
                </a:ext>
              </a:extLst>
            </p:cNvPr>
            <p:cNvSpPr/>
            <p:nvPr/>
          </p:nvSpPr>
          <p:spPr>
            <a:xfrm>
              <a:off x="1026942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9C3E31-A83D-48E5-9F17-F2958528A6AE}"/>
                </a:ext>
              </a:extLst>
            </p:cNvPr>
            <p:cNvSpPr/>
            <p:nvPr/>
          </p:nvSpPr>
          <p:spPr>
            <a:xfrm>
              <a:off x="11303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DFB5F9-FC2C-6A37-C8F5-F9A59359809B}"/>
                </a:ext>
              </a:extLst>
            </p:cNvPr>
            <p:cNvSpPr txBox="1"/>
            <p:nvPr/>
          </p:nvSpPr>
          <p:spPr>
            <a:xfrm>
              <a:off x="1784349" y="3330545"/>
              <a:ext cx="40358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Bhulavay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Akhar</a:t>
              </a:r>
              <a:endParaRPr lang="en-US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6169F5-315E-3FC9-F4B9-6A69BB1DF547}"/>
                </a:ext>
              </a:extLst>
            </p:cNvPr>
            <p:cNvSpPr txBox="1"/>
            <p:nvPr/>
          </p:nvSpPr>
          <p:spPr>
            <a:xfrm>
              <a:off x="11993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C50A68-F45C-EF55-C30D-50429ED16D09}"/>
              </a:ext>
            </a:extLst>
          </p:cNvPr>
          <p:cNvGrpSpPr/>
          <p:nvPr/>
        </p:nvGrpSpPr>
        <p:grpSpPr>
          <a:xfrm>
            <a:off x="1026942" y="4269316"/>
            <a:ext cx="4418804" cy="874458"/>
            <a:chOff x="1026942" y="4084808"/>
            <a:chExt cx="4418804" cy="874458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FC00AA3-7015-085C-0A1E-617AA987AFA9}"/>
                </a:ext>
              </a:extLst>
            </p:cNvPr>
            <p:cNvSpPr/>
            <p:nvPr/>
          </p:nvSpPr>
          <p:spPr>
            <a:xfrm>
              <a:off x="1026942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9938AE-E2A1-0A0D-8D48-64A9F701BFB4}"/>
                </a:ext>
              </a:extLst>
            </p:cNvPr>
            <p:cNvSpPr/>
            <p:nvPr/>
          </p:nvSpPr>
          <p:spPr>
            <a:xfrm>
              <a:off x="11303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86E591-9AE6-F166-C497-F4512DCE854D}"/>
                </a:ext>
              </a:extLst>
            </p:cNvPr>
            <p:cNvSpPr txBox="1"/>
            <p:nvPr/>
          </p:nvSpPr>
          <p:spPr>
            <a:xfrm>
              <a:off x="1784350" y="4300336"/>
              <a:ext cx="36613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Letter of the Day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238870-F517-A742-8471-28CCAAA08A8E}"/>
                </a:ext>
              </a:extLst>
            </p:cNvPr>
            <p:cNvSpPr txBox="1"/>
            <p:nvPr/>
          </p:nvSpPr>
          <p:spPr>
            <a:xfrm>
              <a:off x="1218406" y="4312935"/>
              <a:ext cx="4587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CC6401-F287-8A1D-340C-C797C3513539}"/>
              </a:ext>
            </a:extLst>
          </p:cNvPr>
          <p:cNvGrpSpPr/>
          <p:nvPr/>
        </p:nvGrpSpPr>
        <p:grpSpPr>
          <a:xfrm>
            <a:off x="1026942" y="5242944"/>
            <a:ext cx="4546544" cy="861901"/>
            <a:chOff x="1026942" y="5069946"/>
            <a:chExt cx="4546544" cy="861901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11600BF-876B-9B87-CCFF-5FD0CA353A4E}"/>
                </a:ext>
              </a:extLst>
            </p:cNvPr>
            <p:cNvSpPr/>
            <p:nvPr/>
          </p:nvSpPr>
          <p:spPr>
            <a:xfrm>
              <a:off x="1026942" y="506994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EA9844-07D0-AF0A-3CBA-65C36F439DAE}"/>
                </a:ext>
              </a:extLst>
            </p:cNvPr>
            <p:cNvSpPr/>
            <p:nvPr/>
          </p:nvSpPr>
          <p:spPr>
            <a:xfrm>
              <a:off x="11303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39FC94-6E5C-D467-BCF1-A6817037CD9E}"/>
                </a:ext>
              </a:extLst>
            </p:cNvPr>
            <p:cNvSpPr txBox="1"/>
            <p:nvPr/>
          </p:nvSpPr>
          <p:spPr>
            <a:xfrm>
              <a:off x="1784350" y="5131586"/>
              <a:ext cx="37891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Find the Pictures Starting with the Letter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FAE739-0F10-D971-3261-A0F531E9F549}"/>
                </a:ext>
              </a:extLst>
            </p:cNvPr>
            <p:cNvSpPr txBox="1"/>
            <p:nvPr/>
          </p:nvSpPr>
          <p:spPr>
            <a:xfrm>
              <a:off x="1218406" y="5285516"/>
              <a:ext cx="4587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6860347" y="1348432"/>
            <a:ext cx="5414347" cy="871413"/>
            <a:chOff x="6860347" y="1175434"/>
            <a:chExt cx="5414347" cy="871413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60347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9" y="1390962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Sunno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Atey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Pichhay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Bolo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06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97645D-C669-9C31-E7B5-B4DA446FC7CA}"/>
              </a:ext>
            </a:extLst>
          </p:cNvPr>
          <p:cNvGrpSpPr/>
          <p:nvPr/>
        </p:nvGrpSpPr>
        <p:grpSpPr>
          <a:xfrm>
            <a:off x="6860347" y="2318223"/>
            <a:ext cx="4304713" cy="831166"/>
            <a:chOff x="6860347" y="2145226"/>
            <a:chExt cx="4304713" cy="8311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0D12F41-F8EF-8D81-90E6-1B5C38A60166}"/>
                </a:ext>
              </a:extLst>
            </p:cNvPr>
            <p:cNvSpPr/>
            <p:nvPr/>
          </p:nvSpPr>
          <p:spPr>
            <a:xfrm>
              <a:off x="6860347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915EF1-30FF-F48C-2D9D-E7139614BC3C}"/>
                </a:ext>
              </a:extLst>
            </p:cNvPr>
            <p:cNvSpPr/>
            <p:nvPr/>
          </p:nvSpPr>
          <p:spPr>
            <a:xfrm>
              <a:off x="69596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D3575BD-DB34-8C62-1D5C-51FF5ADCCD0A}"/>
                </a:ext>
              </a:extLst>
            </p:cNvPr>
            <p:cNvSpPr txBox="1"/>
            <p:nvPr/>
          </p:nvSpPr>
          <p:spPr>
            <a:xfrm>
              <a:off x="7613650" y="2360754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Labho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(game)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1D5596-ACFB-79E9-BDE1-B64995778230}"/>
                </a:ext>
              </a:extLst>
            </p:cNvPr>
            <p:cNvSpPr txBox="1"/>
            <p:nvPr/>
          </p:nvSpPr>
          <p:spPr>
            <a:xfrm>
              <a:off x="69596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07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AD8B62C-220D-27C1-1DB5-7E6655D6AA4F}"/>
              </a:ext>
            </a:extLst>
          </p:cNvPr>
          <p:cNvGrpSpPr/>
          <p:nvPr/>
        </p:nvGrpSpPr>
        <p:grpSpPr>
          <a:xfrm>
            <a:off x="6860347" y="3288014"/>
            <a:ext cx="5414347" cy="831166"/>
            <a:chOff x="6860347" y="3115017"/>
            <a:chExt cx="5414347" cy="83116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FB24D9-1D6F-36CF-88A3-9206E066DD6C}"/>
                </a:ext>
              </a:extLst>
            </p:cNvPr>
            <p:cNvSpPr/>
            <p:nvPr/>
          </p:nvSpPr>
          <p:spPr>
            <a:xfrm>
              <a:off x="6860347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DA5016A-B2CB-269E-DE0B-D7A3A71A42AE}"/>
                </a:ext>
              </a:extLst>
            </p:cNvPr>
            <p:cNvSpPr/>
            <p:nvPr/>
          </p:nvSpPr>
          <p:spPr>
            <a:xfrm>
              <a:off x="69596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A2EE13-CF06-1F38-5869-61F030A8D2B7}"/>
                </a:ext>
              </a:extLst>
            </p:cNvPr>
            <p:cNvSpPr txBox="1"/>
            <p:nvPr/>
          </p:nvSpPr>
          <p:spPr>
            <a:xfrm>
              <a:off x="7613649" y="3330545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Pachhaano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(game)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8004D4-C5A9-4013-253B-28EEB0065AA8}"/>
                </a:ext>
              </a:extLst>
            </p:cNvPr>
            <p:cNvSpPr txBox="1"/>
            <p:nvPr/>
          </p:nvSpPr>
          <p:spPr>
            <a:xfrm>
              <a:off x="70286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CA730CE-AF80-338B-2FA2-054C729EA21E}"/>
              </a:ext>
            </a:extLst>
          </p:cNvPr>
          <p:cNvGrpSpPr/>
          <p:nvPr/>
        </p:nvGrpSpPr>
        <p:grpSpPr>
          <a:xfrm>
            <a:off x="6860347" y="4257805"/>
            <a:ext cx="4304713" cy="874458"/>
            <a:chOff x="6860347" y="4084808"/>
            <a:chExt cx="4304713" cy="874458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746CF3-38BE-1429-F1DB-0F8447FAB21F}"/>
                </a:ext>
              </a:extLst>
            </p:cNvPr>
            <p:cNvSpPr/>
            <p:nvPr/>
          </p:nvSpPr>
          <p:spPr>
            <a:xfrm>
              <a:off x="6860347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6620AC6-33A9-2972-48F4-BD14E1DD1974}"/>
                </a:ext>
              </a:extLst>
            </p:cNvPr>
            <p:cNvSpPr/>
            <p:nvPr/>
          </p:nvSpPr>
          <p:spPr>
            <a:xfrm>
              <a:off x="69596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B44930-ABDF-59C4-B5D6-09B9C38A0E0A}"/>
                </a:ext>
              </a:extLst>
            </p:cNvPr>
            <p:cNvSpPr txBox="1"/>
            <p:nvPr/>
          </p:nvSpPr>
          <p:spPr>
            <a:xfrm>
              <a:off x="7613650" y="4300336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Bhulavay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89E841-9394-F84C-05F1-21DC29A62003}"/>
                </a:ext>
              </a:extLst>
            </p:cNvPr>
            <p:cNvSpPr txBox="1"/>
            <p:nvPr/>
          </p:nvSpPr>
          <p:spPr>
            <a:xfrm>
              <a:off x="7047706" y="4312935"/>
              <a:ext cx="4587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09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6023D9-8E42-C035-391C-092414B69CB5}"/>
              </a:ext>
            </a:extLst>
          </p:cNvPr>
          <p:cNvGrpSpPr/>
          <p:nvPr/>
        </p:nvGrpSpPr>
        <p:grpSpPr>
          <a:xfrm>
            <a:off x="6860347" y="5227598"/>
            <a:ext cx="5414347" cy="831166"/>
            <a:chOff x="6860347" y="5054600"/>
            <a:chExt cx="5414347" cy="83116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6EE8A5B-3E6D-5789-3018-1F1B739DE730}"/>
                </a:ext>
              </a:extLst>
            </p:cNvPr>
            <p:cNvSpPr/>
            <p:nvPr/>
          </p:nvSpPr>
          <p:spPr>
            <a:xfrm>
              <a:off x="6860347" y="5054600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7F97C76-EB27-5B68-5FCE-E4CE864BCB3A}"/>
                </a:ext>
              </a:extLst>
            </p:cNvPr>
            <p:cNvSpPr/>
            <p:nvPr/>
          </p:nvSpPr>
          <p:spPr>
            <a:xfrm>
              <a:off x="69596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740AD1-8967-F2E5-19F4-D4940618E7D3}"/>
                </a:ext>
              </a:extLst>
            </p:cNvPr>
            <p:cNvSpPr txBox="1"/>
            <p:nvPr/>
          </p:nvSpPr>
          <p:spPr>
            <a:xfrm>
              <a:off x="7613649" y="5270128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Varnmala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Final Repeat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4D4F52-EEC6-B660-E537-A7CE1421779A}"/>
                </a:ext>
              </a:extLst>
            </p:cNvPr>
            <p:cNvSpPr txBox="1"/>
            <p:nvPr/>
          </p:nvSpPr>
          <p:spPr>
            <a:xfrm>
              <a:off x="70477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922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A44408-D0CE-C72D-A537-B557397A79E9}"/>
              </a:ext>
            </a:extLst>
          </p:cNvPr>
          <p:cNvGrpSpPr/>
          <p:nvPr/>
        </p:nvGrpSpPr>
        <p:grpSpPr>
          <a:xfrm>
            <a:off x="1852246" y="2430855"/>
            <a:ext cx="8487508" cy="1996290"/>
            <a:chOff x="1852246" y="2345932"/>
            <a:chExt cx="8487508" cy="1996290"/>
          </a:xfrm>
        </p:grpSpPr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CF8C38E6-399A-EAE7-6821-B472028F2F33}"/>
                </a:ext>
              </a:extLst>
            </p:cNvPr>
            <p:cNvSpPr txBox="1">
              <a:spLocks/>
            </p:cNvSpPr>
            <p:nvPr/>
          </p:nvSpPr>
          <p:spPr>
            <a:xfrm>
              <a:off x="1852246" y="2345932"/>
              <a:ext cx="8487508" cy="12987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CA" sz="11500" dirty="0" err="1">
                  <a:solidFill>
                    <a:schemeClr val="accent1"/>
                  </a:solidFill>
                  <a:latin typeface="Comic Sans MS" panose="030F0702030302020204" pitchFamily="66" charset="0"/>
                </a:rPr>
                <a:t>Varnmala</a:t>
              </a:r>
              <a:endParaRPr lang="en-CA" sz="11500" dirty="0">
                <a:solidFill>
                  <a:schemeClr val="accent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0C960AF0-23BF-4B60-D01A-02E7B5A9E0C3}"/>
                </a:ext>
              </a:extLst>
            </p:cNvPr>
            <p:cNvSpPr txBox="1">
              <a:spLocks/>
            </p:cNvSpPr>
            <p:nvPr/>
          </p:nvSpPr>
          <p:spPr>
            <a:xfrm>
              <a:off x="3911600" y="3751174"/>
              <a:ext cx="4368800" cy="59104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CA" sz="3200" dirty="0" err="1">
                  <a:solidFill>
                    <a:schemeClr val="accent1"/>
                  </a:solidFill>
                  <a:latin typeface="Comic Sans MS" panose="030F0702030302020204" pitchFamily="66" charset="0"/>
                </a:rPr>
                <a:t>Naal</a:t>
              </a:r>
              <a:r>
                <a:rPr lang="en-CA" sz="3200" dirty="0">
                  <a:solidFill>
                    <a:schemeClr val="accent1"/>
                  </a:solidFill>
                  <a:latin typeface="Comic Sans MS" panose="030F0702030302020204" pitchFamily="66" charset="0"/>
                </a:rPr>
                <a:t> di </a:t>
              </a:r>
              <a:r>
                <a:rPr lang="en-CA" sz="3200" dirty="0" err="1">
                  <a:solidFill>
                    <a:schemeClr val="accent1"/>
                  </a:solidFill>
                  <a:latin typeface="Comic Sans MS" panose="030F0702030302020204" pitchFamily="66" charset="0"/>
                </a:rPr>
                <a:t>naal</a:t>
              </a:r>
              <a:r>
                <a:rPr lang="en-CA" sz="3200" dirty="0">
                  <a:solidFill>
                    <a:schemeClr val="accent1"/>
                  </a:solidFill>
                  <a:latin typeface="Comic Sans MS" panose="030F0702030302020204" pitchFamily="66" charset="0"/>
                </a:rPr>
                <a:t> bolo!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282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F3D0933-CCC8-EF43-021F-17255768C4BF}"/>
              </a:ext>
            </a:extLst>
          </p:cNvPr>
          <p:cNvSpPr txBox="1">
            <a:spLocks/>
          </p:cNvSpPr>
          <p:nvPr/>
        </p:nvSpPr>
        <p:spPr>
          <a:xfrm>
            <a:off x="2452278" y="21879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a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08E62E67-8CB9-111C-06FA-AE55DFE72EFC}"/>
              </a:ext>
            </a:extLst>
          </p:cNvPr>
          <p:cNvSpPr txBox="1">
            <a:spLocks/>
          </p:cNvSpPr>
          <p:nvPr/>
        </p:nvSpPr>
        <p:spPr>
          <a:xfrm>
            <a:off x="243761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k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74BE6C0-C34F-3957-B3FE-796CB56AB10A}"/>
              </a:ext>
            </a:extLst>
          </p:cNvPr>
          <p:cNvSpPr txBox="1">
            <a:spLocks/>
          </p:cNvSpPr>
          <p:nvPr/>
        </p:nvSpPr>
        <p:spPr>
          <a:xfrm>
            <a:off x="2452278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468AA338-EA5D-5F3C-6A35-77ECE626273F}"/>
              </a:ext>
            </a:extLst>
          </p:cNvPr>
          <p:cNvSpPr txBox="1">
            <a:spLocks/>
          </p:cNvSpPr>
          <p:nvPr/>
        </p:nvSpPr>
        <p:spPr>
          <a:xfrm>
            <a:off x="243456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B5F4CA1-B0E5-0B49-96BA-4C5233A8CF4D}"/>
              </a:ext>
            </a:extLst>
          </p:cNvPr>
          <p:cNvSpPr txBox="1">
            <a:spLocks/>
          </p:cNvSpPr>
          <p:nvPr/>
        </p:nvSpPr>
        <p:spPr>
          <a:xfrm>
            <a:off x="2371873" y="37475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q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39DA16D-4C4D-EEE9-361B-94CEEA64327F}"/>
              </a:ext>
            </a:extLst>
          </p:cNvPr>
          <p:cNvSpPr txBox="1">
            <a:spLocks/>
          </p:cNvSpPr>
          <p:nvPr/>
        </p:nvSpPr>
        <p:spPr>
          <a:xfrm>
            <a:off x="2371873" y="47234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7E5B82D2-46B3-54D0-0E20-C20C10DE010D}"/>
              </a:ext>
            </a:extLst>
          </p:cNvPr>
          <p:cNvSpPr txBox="1">
            <a:spLocks/>
          </p:cNvSpPr>
          <p:nvPr/>
        </p:nvSpPr>
        <p:spPr>
          <a:xfrm>
            <a:off x="3993477" y="4462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A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2638CF0-FF10-4E71-E98B-245143F5E6A4}"/>
              </a:ext>
            </a:extLst>
          </p:cNvPr>
          <p:cNvSpPr txBox="1">
            <a:spLocks/>
          </p:cNvSpPr>
          <p:nvPr/>
        </p:nvSpPr>
        <p:spPr>
          <a:xfrm>
            <a:off x="4059217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K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6A07E38-19BA-E4B8-6081-82C392E8777D}"/>
              </a:ext>
            </a:extLst>
          </p:cNvPr>
          <p:cNvSpPr txBox="1">
            <a:spLocks/>
          </p:cNvSpPr>
          <p:nvPr/>
        </p:nvSpPr>
        <p:spPr>
          <a:xfrm>
            <a:off x="4073882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A3363AA-021C-7E6D-38F6-009E7E2CA1BF}"/>
              </a:ext>
            </a:extLst>
          </p:cNvPr>
          <p:cNvSpPr txBox="1">
            <a:spLocks/>
          </p:cNvSpPr>
          <p:nvPr/>
        </p:nvSpPr>
        <p:spPr>
          <a:xfrm>
            <a:off x="4056169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7DC5FCD-831B-7514-C3CF-7929AAA58A96}"/>
              </a:ext>
            </a:extLst>
          </p:cNvPr>
          <p:cNvSpPr txBox="1">
            <a:spLocks/>
          </p:cNvSpPr>
          <p:nvPr/>
        </p:nvSpPr>
        <p:spPr>
          <a:xfrm>
            <a:off x="3993477" y="37330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Q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B2FD413-F31C-EA3A-1B12-89703D986D64}"/>
              </a:ext>
            </a:extLst>
          </p:cNvPr>
          <p:cNvSpPr txBox="1">
            <a:spLocks/>
          </p:cNvSpPr>
          <p:nvPr/>
        </p:nvSpPr>
        <p:spPr>
          <a:xfrm>
            <a:off x="3993477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P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ACEBCD7-796B-DDAD-7260-E3269AC191C8}"/>
              </a:ext>
            </a:extLst>
          </p:cNvPr>
          <p:cNvSpPr txBox="1">
            <a:spLocks/>
          </p:cNvSpPr>
          <p:nvPr/>
        </p:nvSpPr>
        <p:spPr>
          <a:xfrm>
            <a:off x="5600416" y="301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e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BB8783E-6103-4BBD-9AAC-F5BCC371A51B}"/>
              </a:ext>
            </a:extLst>
          </p:cNvPr>
          <p:cNvSpPr txBox="1">
            <a:spLocks/>
          </p:cNvSpPr>
          <p:nvPr/>
        </p:nvSpPr>
        <p:spPr>
          <a:xfrm>
            <a:off x="5666156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g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F6A7E34-FD79-B499-38EB-9FE1F839D8E1}"/>
              </a:ext>
            </a:extLst>
          </p:cNvPr>
          <p:cNvSpPr txBox="1">
            <a:spLocks/>
          </p:cNvSpPr>
          <p:nvPr/>
        </p:nvSpPr>
        <p:spPr>
          <a:xfrm>
            <a:off x="5680821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j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A66AEC4-2AC1-CC64-A84E-3727E9C95C08}"/>
              </a:ext>
            </a:extLst>
          </p:cNvPr>
          <p:cNvSpPr txBox="1">
            <a:spLocks/>
          </p:cNvSpPr>
          <p:nvPr/>
        </p:nvSpPr>
        <p:spPr>
          <a:xfrm>
            <a:off x="5663108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f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372A5BA8-ED4A-5947-A5DA-0EEC69BC76FC}"/>
              </a:ext>
            </a:extLst>
          </p:cNvPr>
          <p:cNvSpPr txBox="1">
            <a:spLocks/>
          </p:cNvSpPr>
          <p:nvPr/>
        </p:nvSpPr>
        <p:spPr>
          <a:xfrm>
            <a:off x="5600416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d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DF4F63B-9792-BE5D-B5C2-B16DFD63BC7E}"/>
              </a:ext>
            </a:extLst>
          </p:cNvPr>
          <p:cNvSpPr txBox="1">
            <a:spLocks/>
          </p:cNvSpPr>
          <p:nvPr/>
        </p:nvSpPr>
        <p:spPr>
          <a:xfrm>
            <a:off x="5600416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b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3F82765-0E75-3C07-7A07-46224DAF999F}"/>
              </a:ext>
            </a:extLst>
          </p:cNvPr>
          <p:cNvSpPr txBox="1">
            <a:spLocks/>
          </p:cNvSpPr>
          <p:nvPr/>
        </p:nvSpPr>
        <p:spPr>
          <a:xfrm>
            <a:off x="7207353" y="155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s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E710E04F-FE9C-2ECA-FFCA-7ABE375B8784}"/>
              </a:ext>
            </a:extLst>
          </p:cNvPr>
          <p:cNvSpPr txBox="1">
            <a:spLocks/>
          </p:cNvSpPr>
          <p:nvPr/>
        </p:nvSpPr>
        <p:spPr>
          <a:xfrm>
            <a:off x="727309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G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E6FB04A-8A80-CBFE-3561-B8CD76A51184}"/>
              </a:ext>
            </a:extLst>
          </p:cNvPr>
          <p:cNvSpPr txBox="1">
            <a:spLocks/>
          </p:cNvSpPr>
          <p:nvPr/>
        </p:nvSpPr>
        <p:spPr>
          <a:xfrm>
            <a:off x="7476440" y="19412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J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547628E-EB28-794A-7A34-30912EFAF2F6}"/>
              </a:ext>
            </a:extLst>
          </p:cNvPr>
          <p:cNvSpPr txBox="1">
            <a:spLocks/>
          </p:cNvSpPr>
          <p:nvPr/>
        </p:nvSpPr>
        <p:spPr>
          <a:xfrm>
            <a:off x="727004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F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463C801-EE0A-73BE-6A4B-44661205B08C}"/>
              </a:ext>
            </a:extLst>
          </p:cNvPr>
          <p:cNvSpPr txBox="1">
            <a:spLocks/>
          </p:cNvSpPr>
          <p:nvPr/>
        </p:nvSpPr>
        <p:spPr>
          <a:xfrm>
            <a:off x="7207353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D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DD910BF8-8BBE-1FA0-692B-CEB9C1B59D8E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B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34CFA798-459D-1C51-46D7-8EB285C391D9}"/>
              </a:ext>
            </a:extLst>
          </p:cNvPr>
          <p:cNvSpPr txBox="1">
            <a:spLocks/>
          </p:cNvSpPr>
          <p:nvPr/>
        </p:nvSpPr>
        <p:spPr>
          <a:xfrm>
            <a:off x="8814288" y="108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h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4A92F336-A3DF-7A0E-F98A-520C86D90BD9}"/>
              </a:ext>
            </a:extLst>
          </p:cNvPr>
          <p:cNvSpPr txBox="1">
            <a:spLocks/>
          </p:cNvSpPr>
          <p:nvPr/>
        </p:nvSpPr>
        <p:spPr>
          <a:xfrm>
            <a:off x="8880028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|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32CBA98-56EE-A24F-70C5-6671DC8675ED}"/>
              </a:ext>
            </a:extLst>
          </p:cNvPr>
          <p:cNvSpPr txBox="1">
            <a:spLocks/>
          </p:cNvSpPr>
          <p:nvPr/>
        </p:nvSpPr>
        <p:spPr>
          <a:xfrm>
            <a:off x="8981777" y="195579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6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\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D29E65B6-E4F7-4DEC-D16A-065BB58364A3}"/>
              </a:ext>
            </a:extLst>
          </p:cNvPr>
          <p:cNvSpPr txBox="1">
            <a:spLocks/>
          </p:cNvSpPr>
          <p:nvPr/>
        </p:nvSpPr>
        <p:spPr>
          <a:xfrm>
            <a:off x="8876980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x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9268C56-786A-EC14-B26E-38BB7A78FAB9}"/>
              </a:ext>
            </a:extLst>
          </p:cNvPr>
          <p:cNvSpPr txBox="1">
            <a:spLocks/>
          </p:cNvSpPr>
          <p:nvPr/>
        </p:nvSpPr>
        <p:spPr>
          <a:xfrm>
            <a:off x="8814288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E178201-7313-06AA-783F-288B2DEFB8FD}"/>
              </a:ext>
            </a:extLst>
          </p:cNvPr>
          <p:cNvSpPr txBox="1">
            <a:spLocks/>
          </p:cNvSpPr>
          <p:nvPr/>
        </p:nvSpPr>
        <p:spPr>
          <a:xfrm>
            <a:off x="881428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m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15B90E0F-AE5F-E81E-57DD-98DCE96E9D89}"/>
              </a:ext>
            </a:extLst>
          </p:cNvPr>
          <p:cNvSpPr txBox="1">
            <a:spLocks/>
          </p:cNvSpPr>
          <p:nvPr/>
        </p:nvSpPr>
        <p:spPr>
          <a:xfrm>
            <a:off x="237187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X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3F1ED2-6242-B91C-79C5-3EB922E03322}"/>
              </a:ext>
            </a:extLst>
          </p:cNvPr>
          <p:cNvSpPr txBox="1">
            <a:spLocks/>
          </p:cNvSpPr>
          <p:nvPr/>
        </p:nvSpPr>
        <p:spPr>
          <a:xfrm>
            <a:off x="3993477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r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5B957847-4BC2-D820-1453-1CB40B419E73}"/>
              </a:ext>
            </a:extLst>
          </p:cNvPr>
          <p:cNvSpPr txBox="1">
            <a:spLocks/>
          </p:cNvSpPr>
          <p:nvPr/>
        </p:nvSpPr>
        <p:spPr>
          <a:xfrm>
            <a:off x="5600416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l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B67A3425-EA2F-A06F-86D0-6014362E455F}"/>
              </a:ext>
            </a:extLst>
          </p:cNvPr>
          <p:cNvSpPr txBox="1">
            <a:spLocks/>
          </p:cNvSpPr>
          <p:nvPr/>
        </p:nvSpPr>
        <p:spPr>
          <a:xfrm>
            <a:off x="720735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v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BB9D11C3-F060-FA34-85EE-F255891D7ECE}"/>
              </a:ext>
            </a:extLst>
          </p:cNvPr>
          <p:cNvSpPr txBox="1">
            <a:spLocks/>
          </p:cNvSpPr>
          <p:nvPr/>
        </p:nvSpPr>
        <p:spPr>
          <a:xfrm>
            <a:off x="881428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V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80FED3-89FF-7EF4-5231-12EBB61034B5}"/>
              </a:ext>
            </a:extLst>
          </p:cNvPr>
          <p:cNvCxnSpPr>
            <a:cxnSpLocks/>
          </p:cNvCxnSpPr>
          <p:nvPr/>
        </p:nvCxnSpPr>
        <p:spPr>
          <a:xfrm>
            <a:off x="2063932" y="1140113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3EAC696-D31A-B349-0B59-0B28368EB111}"/>
              </a:ext>
            </a:extLst>
          </p:cNvPr>
          <p:cNvCxnSpPr>
            <a:cxnSpLocks/>
          </p:cNvCxnSpPr>
          <p:nvPr/>
        </p:nvCxnSpPr>
        <p:spPr>
          <a:xfrm>
            <a:off x="2098766" y="2055222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22B109-2306-915E-F950-EC0E9CEF8EC3}"/>
              </a:ext>
            </a:extLst>
          </p:cNvPr>
          <p:cNvCxnSpPr>
            <a:cxnSpLocks/>
          </p:cNvCxnSpPr>
          <p:nvPr/>
        </p:nvCxnSpPr>
        <p:spPr>
          <a:xfrm>
            <a:off x="2063932" y="2987040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52CB58B-51DD-F82A-D14B-524C481C9F13}"/>
              </a:ext>
            </a:extLst>
          </p:cNvPr>
          <p:cNvCxnSpPr>
            <a:cxnSpLocks/>
          </p:cNvCxnSpPr>
          <p:nvPr/>
        </p:nvCxnSpPr>
        <p:spPr>
          <a:xfrm>
            <a:off x="2063932" y="3897086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8804495-43C5-7265-B010-D6065C2B2CB0}"/>
              </a:ext>
            </a:extLst>
          </p:cNvPr>
          <p:cNvCxnSpPr>
            <a:cxnSpLocks/>
          </p:cNvCxnSpPr>
          <p:nvPr/>
        </p:nvCxnSpPr>
        <p:spPr>
          <a:xfrm>
            <a:off x="2081349" y="4846321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6948DCA-33F1-70AB-0324-ED4F485FCD32}"/>
              </a:ext>
            </a:extLst>
          </p:cNvPr>
          <p:cNvCxnSpPr>
            <a:cxnSpLocks/>
          </p:cNvCxnSpPr>
          <p:nvPr/>
        </p:nvCxnSpPr>
        <p:spPr>
          <a:xfrm>
            <a:off x="2098766" y="5821680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D4EB3B-6347-847C-8A57-C4E8B69F67BF}"/>
              </a:ext>
            </a:extLst>
          </p:cNvPr>
          <p:cNvCxnSpPr>
            <a:cxnSpLocks/>
          </p:cNvCxnSpPr>
          <p:nvPr/>
        </p:nvCxnSpPr>
        <p:spPr>
          <a:xfrm>
            <a:off x="5233851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7F644DB-BC00-7CF9-61C3-0F123C5EAE99}"/>
              </a:ext>
            </a:extLst>
          </p:cNvPr>
          <p:cNvCxnSpPr>
            <a:cxnSpLocks/>
          </p:cNvCxnSpPr>
          <p:nvPr/>
        </p:nvCxnSpPr>
        <p:spPr>
          <a:xfrm>
            <a:off x="3509554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179FA71-B792-3C6D-4C39-1D4B4376029E}"/>
              </a:ext>
            </a:extLst>
          </p:cNvPr>
          <p:cNvCxnSpPr>
            <a:cxnSpLocks/>
          </p:cNvCxnSpPr>
          <p:nvPr/>
        </p:nvCxnSpPr>
        <p:spPr>
          <a:xfrm>
            <a:off x="686670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B07C43B-E814-8921-19AC-E995EC4BC819}"/>
              </a:ext>
            </a:extLst>
          </p:cNvPr>
          <p:cNvCxnSpPr>
            <a:cxnSpLocks/>
          </p:cNvCxnSpPr>
          <p:nvPr/>
        </p:nvCxnSpPr>
        <p:spPr>
          <a:xfrm>
            <a:off x="8538754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69EAED1C-E353-DC78-C154-BAA56118FC18}"/>
              </a:ext>
            </a:extLst>
          </p:cNvPr>
          <p:cNvGrpSpPr/>
          <p:nvPr/>
        </p:nvGrpSpPr>
        <p:grpSpPr>
          <a:xfrm>
            <a:off x="420048" y="4215540"/>
            <a:ext cx="1246411" cy="2491187"/>
            <a:chOff x="842022" y="4043065"/>
            <a:chExt cx="1022972" cy="2044602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8B703361-9282-C9E9-4472-FAD6DE72E19B}"/>
                </a:ext>
              </a:extLst>
            </p:cNvPr>
            <p:cNvSpPr/>
            <p:nvPr/>
          </p:nvSpPr>
          <p:spPr>
            <a:xfrm>
              <a:off x="1458843" y="5910405"/>
              <a:ext cx="355901" cy="177261"/>
            </a:xfrm>
            <a:custGeom>
              <a:avLst/>
              <a:gdLst>
                <a:gd name="connsiteX0" fmla="*/ 433164 w 715455"/>
                <a:gd name="connsiteY0" fmla="*/ 69271 h 316215"/>
                <a:gd name="connsiteX1" fmla="*/ 372444 w 715455"/>
                <a:gd name="connsiteY1" fmla="*/ 0 h 316215"/>
                <a:gd name="connsiteX2" fmla="*/ 1294 w 715455"/>
                <a:gd name="connsiteY2" fmla="*/ 102222 h 316215"/>
                <a:gd name="connsiteX3" fmla="*/ 51382 w 715455"/>
                <a:gd name="connsiteY3" fmla="*/ 282498 h 316215"/>
                <a:gd name="connsiteX4" fmla="*/ 602015 w 715455"/>
                <a:gd name="connsiteY4" fmla="*/ 314360 h 316215"/>
                <a:gd name="connsiteX5" fmla="*/ 596667 w 715455"/>
                <a:gd name="connsiteY5" fmla="*/ 168158 h 316215"/>
                <a:gd name="connsiteX6" fmla="*/ 433164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433164" y="69271"/>
                  </a:moveTo>
                  <a:lnTo>
                    <a:pt x="372444" y="0"/>
                  </a:lnTo>
                  <a:lnTo>
                    <a:pt x="1294" y="102222"/>
                  </a:lnTo>
                  <a:cubicBezTo>
                    <a:pt x="1294" y="102222"/>
                    <a:pt x="-12705" y="224255"/>
                    <a:pt x="51382" y="282498"/>
                  </a:cubicBezTo>
                  <a:cubicBezTo>
                    <a:pt x="115469" y="340741"/>
                    <a:pt x="448055" y="303398"/>
                    <a:pt x="602015" y="314360"/>
                  </a:cubicBezTo>
                  <a:cubicBezTo>
                    <a:pt x="755976" y="325355"/>
                    <a:pt x="752278" y="252815"/>
                    <a:pt x="596667" y="168158"/>
                  </a:cubicBezTo>
                  <a:cubicBezTo>
                    <a:pt x="441088" y="83501"/>
                    <a:pt x="433164" y="69271"/>
                    <a:pt x="433164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EB2C0F1-DE03-26FC-2F56-F9DB51904C42}"/>
                </a:ext>
              </a:extLst>
            </p:cNvPr>
            <p:cNvSpPr/>
            <p:nvPr/>
          </p:nvSpPr>
          <p:spPr>
            <a:xfrm>
              <a:off x="1458850" y="5910349"/>
              <a:ext cx="355870" cy="177278"/>
            </a:xfrm>
            <a:custGeom>
              <a:avLst/>
              <a:gdLst>
                <a:gd name="connsiteX0" fmla="*/ 51300 w 715393"/>
                <a:gd name="connsiteY0" fmla="*/ 282498 h 316245"/>
                <a:gd name="connsiteX1" fmla="*/ 601967 w 715393"/>
                <a:gd name="connsiteY1" fmla="*/ 314393 h 316245"/>
                <a:gd name="connsiteX2" fmla="*/ 692798 w 715393"/>
                <a:gd name="connsiteY2" fmla="*/ 236306 h 316245"/>
                <a:gd name="connsiteX3" fmla="*/ 218237 w 715393"/>
                <a:gd name="connsiteY3" fmla="*/ 141150 h 316245"/>
                <a:gd name="connsiteX4" fmla="*/ 452662 w 715393"/>
                <a:gd name="connsiteY4" fmla="*/ 84393 h 316245"/>
                <a:gd name="connsiteX5" fmla="*/ 433181 w 715393"/>
                <a:gd name="connsiteY5" fmla="*/ 69337 h 316245"/>
                <a:gd name="connsiteX6" fmla="*/ 372462 w 715393"/>
                <a:gd name="connsiteY6" fmla="*/ 0 h 316245"/>
                <a:gd name="connsiteX7" fmla="*/ 1312 w 715393"/>
                <a:gd name="connsiteY7" fmla="*/ 102255 h 316245"/>
                <a:gd name="connsiteX8" fmla="*/ 51300 w 715393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93" h="316245">
                  <a:moveTo>
                    <a:pt x="51300" y="282498"/>
                  </a:moveTo>
                  <a:cubicBezTo>
                    <a:pt x="115453" y="340807"/>
                    <a:pt x="448072" y="303398"/>
                    <a:pt x="601967" y="314393"/>
                  </a:cubicBezTo>
                  <a:cubicBezTo>
                    <a:pt x="711882" y="322251"/>
                    <a:pt x="741367" y="287550"/>
                    <a:pt x="692798" y="236306"/>
                  </a:cubicBezTo>
                  <a:cubicBezTo>
                    <a:pt x="423144" y="369103"/>
                    <a:pt x="28584" y="148216"/>
                    <a:pt x="218237" y="141150"/>
                  </a:cubicBezTo>
                  <a:cubicBezTo>
                    <a:pt x="328879" y="136990"/>
                    <a:pt x="406404" y="108331"/>
                    <a:pt x="452662" y="84393"/>
                  </a:cubicBezTo>
                  <a:cubicBezTo>
                    <a:pt x="434964" y="72474"/>
                    <a:pt x="433181" y="69337"/>
                    <a:pt x="433181" y="69337"/>
                  </a:cubicBezTo>
                  <a:lnTo>
                    <a:pt x="372462" y="0"/>
                  </a:lnTo>
                  <a:lnTo>
                    <a:pt x="1312" y="102255"/>
                  </a:lnTo>
                  <a:cubicBezTo>
                    <a:pt x="1279" y="102288"/>
                    <a:pt x="-12688" y="224288"/>
                    <a:pt x="51300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925DDA3-7F71-9A7F-04A7-983F029719A2}"/>
                </a:ext>
              </a:extLst>
            </p:cNvPr>
            <p:cNvSpPr/>
            <p:nvPr/>
          </p:nvSpPr>
          <p:spPr>
            <a:xfrm>
              <a:off x="1353516" y="5488073"/>
              <a:ext cx="320803" cy="485750"/>
            </a:xfrm>
            <a:custGeom>
              <a:avLst/>
              <a:gdLst>
                <a:gd name="connsiteX0" fmla="*/ 0 w 644898"/>
                <a:gd name="connsiteY0" fmla="*/ 33480 h 866524"/>
                <a:gd name="connsiteX1" fmla="*/ 19546 w 644898"/>
                <a:gd name="connsiteY1" fmla="*/ 252221 h 866524"/>
                <a:gd name="connsiteX2" fmla="*/ 19546 w 644898"/>
                <a:gd name="connsiteY2" fmla="*/ 252650 h 866524"/>
                <a:gd name="connsiteX3" fmla="*/ 118236 w 644898"/>
                <a:gd name="connsiteY3" fmla="*/ 559714 h 866524"/>
                <a:gd name="connsiteX4" fmla="*/ 134480 w 644898"/>
                <a:gd name="connsiteY4" fmla="*/ 610792 h 866524"/>
                <a:gd name="connsiteX5" fmla="*/ 152937 w 644898"/>
                <a:gd name="connsiteY5" fmla="*/ 668308 h 866524"/>
                <a:gd name="connsiteX6" fmla="*/ 213029 w 644898"/>
                <a:gd name="connsiteY6" fmla="*/ 855617 h 866524"/>
                <a:gd name="connsiteX7" fmla="*/ 456071 w 644898"/>
                <a:gd name="connsiteY7" fmla="*/ 861527 h 866524"/>
                <a:gd name="connsiteX8" fmla="*/ 644899 w 644898"/>
                <a:gd name="connsiteY8" fmla="*/ 822698 h 866524"/>
                <a:gd name="connsiteX9" fmla="*/ 644668 w 644898"/>
                <a:gd name="connsiteY9" fmla="*/ 810119 h 866524"/>
                <a:gd name="connsiteX10" fmla="*/ 641729 w 644898"/>
                <a:gd name="connsiteY10" fmla="*/ 639187 h 866524"/>
                <a:gd name="connsiteX11" fmla="*/ 641498 w 644898"/>
                <a:gd name="connsiteY11" fmla="*/ 628984 h 866524"/>
                <a:gd name="connsiteX12" fmla="*/ 640144 w 644898"/>
                <a:gd name="connsiteY12" fmla="*/ 548950 h 866524"/>
                <a:gd name="connsiteX13" fmla="*/ 639649 w 644898"/>
                <a:gd name="connsiteY13" fmla="*/ 522899 h 866524"/>
                <a:gd name="connsiteX14" fmla="*/ 631328 w 644898"/>
                <a:gd name="connsiteY14" fmla="*/ 51606 h 866524"/>
                <a:gd name="connsiteX15" fmla="*/ 630338 w 644898"/>
                <a:gd name="connsiteY15" fmla="*/ 0 h 866524"/>
                <a:gd name="connsiteX16" fmla="*/ 555223 w 644898"/>
                <a:gd name="connsiteY16" fmla="*/ 17797 h 866524"/>
                <a:gd name="connsiteX17" fmla="*/ 362731 w 644898"/>
                <a:gd name="connsiteY17" fmla="*/ 38565 h 866524"/>
                <a:gd name="connsiteX18" fmla="*/ 0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0" y="33480"/>
                  </a:moveTo>
                  <a:lnTo>
                    <a:pt x="19546" y="252221"/>
                  </a:lnTo>
                  <a:lnTo>
                    <a:pt x="19546" y="252650"/>
                  </a:lnTo>
                  <a:cubicBezTo>
                    <a:pt x="25787" y="272197"/>
                    <a:pt x="46918" y="338067"/>
                    <a:pt x="118236" y="559714"/>
                  </a:cubicBezTo>
                  <a:cubicBezTo>
                    <a:pt x="123254" y="575925"/>
                    <a:pt x="128735" y="592896"/>
                    <a:pt x="134480" y="610792"/>
                  </a:cubicBezTo>
                  <a:cubicBezTo>
                    <a:pt x="140358" y="629017"/>
                    <a:pt x="146466" y="648201"/>
                    <a:pt x="152937" y="668308"/>
                  </a:cubicBezTo>
                  <a:cubicBezTo>
                    <a:pt x="170536" y="723250"/>
                    <a:pt x="190544" y="785322"/>
                    <a:pt x="213029" y="855617"/>
                  </a:cubicBezTo>
                  <a:cubicBezTo>
                    <a:pt x="303398" y="869616"/>
                    <a:pt x="386933" y="868461"/>
                    <a:pt x="456071" y="861527"/>
                  </a:cubicBezTo>
                  <a:cubicBezTo>
                    <a:pt x="570378" y="850004"/>
                    <a:pt x="644899" y="822698"/>
                    <a:pt x="644899" y="822698"/>
                  </a:cubicBezTo>
                  <a:lnTo>
                    <a:pt x="644668" y="810119"/>
                  </a:lnTo>
                  <a:lnTo>
                    <a:pt x="641729" y="639187"/>
                  </a:lnTo>
                  <a:lnTo>
                    <a:pt x="641498" y="628984"/>
                  </a:lnTo>
                  <a:lnTo>
                    <a:pt x="640144" y="548950"/>
                  </a:lnTo>
                  <a:lnTo>
                    <a:pt x="639649" y="522899"/>
                  </a:lnTo>
                  <a:lnTo>
                    <a:pt x="631328" y="51606"/>
                  </a:lnTo>
                  <a:lnTo>
                    <a:pt x="630338" y="0"/>
                  </a:lnTo>
                  <a:cubicBezTo>
                    <a:pt x="605674" y="6240"/>
                    <a:pt x="580151" y="11523"/>
                    <a:pt x="555223" y="17797"/>
                  </a:cubicBezTo>
                  <a:cubicBezTo>
                    <a:pt x="491334" y="33810"/>
                    <a:pt x="434808" y="41404"/>
                    <a:pt x="362731" y="38565"/>
                  </a:cubicBezTo>
                  <a:cubicBezTo>
                    <a:pt x="241556" y="33645"/>
                    <a:pt x="121141" y="37178"/>
                    <a:pt x="0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2306245-325E-D390-964C-C72F4C22930A}"/>
                </a:ext>
              </a:extLst>
            </p:cNvPr>
            <p:cNvSpPr/>
            <p:nvPr/>
          </p:nvSpPr>
          <p:spPr>
            <a:xfrm>
              <a:off x="1353532" y="5487999"/>
              <a:ext cx="318405" cy="342485"/>
            </a:xfrm>
            <a:custGeom>
              <a:avLst/>
              <a:gdLst>
                <a:gd name="connsiteX0" fmla="*/ 0 w 640078"/>
                <a:gd name="connsiteY0" fmla="*/ 33579 h 610956"/>
                <a:gd name="connsiteX1" fmla="*/ 19513 w 640078"/>
                <a:gd name="connsiteY1" fmla="*/ 252353 h 610956"/>
                <a:gd name="connsiteX2" fmla="*/ 19513 w 640078"/>
                <a:gd name="connsiteY2" fmla="*/ 252782 h 610956"/>
                <a:gd name="connsiteX3" fmla="*/ 118170 w 640078"/>
                <a:gd name="connsiteY3" fmla="*/ 559846 h 610956"/>
                <a:gd name="connsiteX4" fmla="*/ 134415 w 640078"/>
                <a:gd name="connsiteY4" fmla="*/ 610858 h 610956"/>
                <a:gd name="connsiteX5" fmla="*/ 134415 w 640078"/>
                <a:gd name="connsiteY5" fmla="*/ 610957 h 610956"/>
                <a:gd name="connsiteX6" fmla="*/ 353915 w 640078"/>
                <a:gd name="connsiteY6" fmla="*/ 595141 h 610956"/>
                <a:gd name="connsiteX7" fmla="*/ 406974 w 640078"/>
                <a:gd name="connsiteY7" fmla="*/ 588802 h 610956"/>
                <a:gd name="connsiteX8" fmla="*/ 639913 w 640078"/>
                <a:gd name="connsiteY8" fmla="*/ 548983 h 610956"/>
                <a:gd name="connsiteX9" fmla="*/ 640078 w 640078"/>
                <a:gd name="connsiteY9" fmla="*/ 548983 h 610956"/>
                <a:gd name="connsiteX10" fmla="*/ 639550 w 640078"/>
                <a:gd name="connsiteY10" fmla="*/ 522899 h 610956"/>
                <a:gd name="connsiteX11" fmla="*/ 632418 w 640078"/>
                <a:gd name="connsiteY11" fmla="*/ 115363 h 610956"/>
                <a:gd name="connsiteX12" fmla="*/ 631262 w 640078"/>
                <a:gd name="connsiteY12" fmla="*/ 51639 h 610956"/>
                <a:gd name="connsiteX13" fmla="*/ 630206 w 640078"/>
                <a:gd name="connsiteY13" fmla="*/ 0 h 610956"/>
                <a:gd name="connsiteX14" fmla="*/ 555157 w 640078"/>
                <a:gd name="connsiteY14" fmla="*/ 17830 h 610956"/>
                <a:gd name="connsiteX15" fmla="*/ 362632 w 640078"/>
                <a:gd name="connsiteY15" fmla="*/ 38598 h 610956"/>
                <a:gd name="connsiteX16" fmla="*/ 0 w 640078"/>
                <a:gd name="connsiteY16" fmla="*/ 33579 h 61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0078" h="610956">
                  <a:moveTo>
                    <a:pt x="0" y="33579"/>
                  </a:moveTo>
                  <a:lnTo>
                    <a:pt x="19513" y="252353"/>
                  </a:lnTo>
                  <a:lnTo>
                    <a:pt x="19513" y="252782"/>
                  </a:lnTo>
                  <a:cubicBezTo>
                    <a:pt x="25754" y="272329"/>
                    <a:pt x="46852" y="338232"/>
                    <a:pt x="118170" y="559846"/>
                  </a:cubicBezTo>
                  <a:cubicBezTo>
                    <a:pt x="123188" y="576024"/>
                    <a:pt x="128702" y="593061"/>
                    <a:pt x="134415" y="610858"/>
                  </a:cubicBezTo>
                  <a:lnTo>
                    <a:pt x="134415" y="610957"/>
                  </a:lnTo>
                  <a:cubicBezTo>
                    <a:pt x="212963" y="608447"/>
                    <a:pt x="287121" y="602603"/>
                    <a:pt x="353915" y="595141"/>
                  </a:cubicBezTo>
                  <a:cubicBezTo>
                    <a:pt x="372207" y="593127"/>
                    <a:pt x="389937" y="590981"/>
                    <a:pt x="406974" y="588802"/>
                  </a:cubicBezTo>
                  <a:cubicBezTo>
                    <a:pt x="512663" y="575232"/>
                    <a:pt x="595075" y="558888"/>
                    <a:pt x="639913" y="548983"/>
                  </a:cubicBezTo>
                  <a:lnTo>
                    <a:pt x="640078" y="548983"/>
                  </a:lnTo>
                  <a:lnTo>
                    <a:pt x="639550" y="522899"/>
                  </a:lnTo>
                  <a:lnTo>
                    <a:pt x="632418" y="115363"/>
                  </a:lnTo>
                  <a:lnTo>
                    <a:pt x="631262" y="51639"/>
                  </a:lnTo>
                  <a:lnTo>
                    <a:pt x="630206" y="0"/>
                  </a:lnTo>
                  <a:cubicBezTo>
                    <a:pt x="605608" y="6273"/>
                    <a:pt x="580052" y="11556"/>
                    <a:pt x="555157" y="17830"/>
                  </a:cubicBezTo>
                  <a:cubicBezTo>
                    <a:pt x="491268" y="33810"/>
                    <a:pt x="434709" y="41470"/>
                    <a:pt x="362632" y="38598"/>
                  </a:cubicBezTo>
                  <a:cubicBezTo>
                    <a:pt x="241523" y="33744"/>
                    <a:pt x="121075" y="37310"/>
                    <a:pt x="0" y="33579"/>
                  </a:cubicBez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DFB309D-05AA-50AA-FB0C-59BA4B411785}"/>
                </a:ext>
              </a:extLst>
            </p:cNvPr>
            <p:cNvSpPr/>
            <p:nvPr/>
          </p:nvSpPr>
          <p:spPr>
            <a:xfrm>
              <a:off x="1412316" y="5781103"/>
              <a:ext cx="260279" cy="81586"/>
            </a:xfrm>
            <a:custGeom>
              <a:avLst/>
              <a:gdLst>
                <a:gd name="connsiteX0" fmla="*/ 0 w 523229"/>
                <a:gd name="connsiteY0" fmla="*/ 36980 h 145541"/>
                <a:gd name="connsiteX1" fmla="*/ 16245 w 523229"/>
                <a:gd name="connsiteY1" fmla="*/ 87992 h 145541"/>
                <a:gd name="connsiteX2" fmla="*/ 16245 w 523229"/>
                <a:gd name="connsiteY2" fmla="*/ 88091 h 145541"/>
                <a:gd name="connsiteX3" fmla="*/ 34701 w 523229"/>
                <a:gd name="connsiteY3" fmla="*/ 145541 h 145541"/>
                <a:gd name="connsiteX4" fmla="*/ 245056 w 523229"/>
                <a:gd name="connsiteY4" fmla="*/ 137716 h 145541"/>
                <a:gd name="connsiteX5" fmla="*/ 300922 w 523229"/>
                <a:gd name="connsiteY5" fmla="*/ 133358 h 145541"/>
                <a:gd name="connsiteX6" fmla="*/ 523229 w 523229"/>
                <a:gd name="connsiteY6" fmla="*/ 106151 h 145541"/>
                <a:gd name="connsiteX7" fmla="*/ 521809 w 523229"/>
                <a:gd name="connsiteY7" fmla="*/ 26183 h 145541"/>
                <a:gd name="connsiteX8" fmla="*/ 521809 w 523229"/>
                <a:gd name="connsiteY8" fmla="*/ 26084 h 145541"/>
                <a:gd name="connsiteX9" fmla="*/ 521281 w 523229"/>
                <a:gd name="connsiteY9" fmla="*/ 0 h 145541"/>
                <a:gd name="connsiteX10" fmla="*/ 282036 w 523229"/>
                <a:gd name="connsiteY10" fmla="*/ 27372 h 145541"/>
                <a:gd name="connsiteX11" fmla="*/ 229934 w 523229"/>
                <a:gd name="connsiteY11" fmla="*/ 31037 h 145541"/>
                <a:gd name="connsiteX12" fmla="*/ 0 w 523229"/>
                <a:gd name="connsiteY12" fmla="*/ 36980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229" h="145541">
                  <a:moveTo>
                    <a:pt x="0" y="36980"/>
                  </a:moveTo>
                  <a:cubicBezTo>
                    <a:pt x="5019" y="53158"/>
                    <a:pt x="10533" y="70195"/>
                    <a:pt x="16245" y="87992"/>
                  </a:cubicBezTo>
                  <a:lnTo>
                    <a:pt x="16245" y="88091"/>
                  </a:lnTo>
                  <a:cubicBezTo>
                    <a:pt x="22122" y="106416"/>
                    <a:pt x="28296" y="125467"/>
                    <a:pt x="34701" y="145541"/>
                  </a:cubicBezTo>
                  <a:cubicBezTo>
                    <a:pt x="110080" y="145178"/>
                    <a:pt x="180738" y="142141"/>
                    <a:pt x="245056" y="137716"/>
                  </a:cubicBezTo>
                  <a:cubicBezTo>
                    <a:pt x="264305" y="136395"/>
                    <a:pt x="282927" y="134943"/>
                    <a:pt x="300922" y="133358"/>
                  </a:cubicBezTo>
                  <a:cubicBezTo>
                    <a:pt x="392744" y="125434"/>
                    <a:pt x="468750" y="114934"/>
                    <a:pt x="523229" y="106151"/>
                  </a:cubicBezTo>
                  <a:lnTo>
                    <a:pt x="521809" y="26183"/>
                  </a:lnTo>
                  <a:lnTo>
                    <a:pt x="521809" y="26084"/>
                  </a:lnTo>
                  <a:lnTo>
                    <a:pt x="521281" y="0"/>
                  </a:lnTo>
                  <a:cubicBezTo>
                    <a:pt x="461717" y="9311"/>
                    <a:pt x="379834" y="19910"/>
                    <a:pt x="282036" y="27372"/>
                  </a:cubicBezTo>
                  <a:cubicBezTo>
                    <a:pt x="265164" y="28659"/>
                    <a:pt x="247764" y="29881"/>
                    <a:pt x="229934" y="31037"/>
                  </a:cubicBezTo>
                  <a:cubicBezTo>
                    <a:pt x="159739" y="35428"/>
                    <a:pt x="82346" y="37838"/>
                    <a:pt x="0" y="36980"/>
                  </a:cubicBez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42E15A7-FEFC-51C3-0B31-334E975121B9}"/>
                </a:ext>
              </a:extLst>
            </p:cNvPr>
            <p:cNvSpPr/>
            <p:nvPr/>
          </p:nvSpPr>
          <p:spPr>
            <a:xfrm>
              <a:off x="892288" y="5910405"/>
              <a:ext cx="355900" cy="177262"/>
            </a:xfrm>
            <a:custGeom>
              <a:avLst/>
              <a:gdLst>
                <a:gd name="connsiteX0" fmla="*/ 282292 w 715455"/>
                <a:gd name="connsiteY0" fmla="*/ 69271 h 316215"/>
                <a:gd name="connsiteX1" fmla="*/ 343011 w 715455"/>
                <a:gd name="connsiteY1" fmla="*/ 0 h 316215"/>
                <a:gd name="connsiteX2" fmla="*/ 714161 w 715455"/>
                <a:gd name="connsiteY2" fmla="*/ 102222 h 316215"/>
                <a:gd name="connsiteX3" fmla="*/ 664074 w 715455"/>
                <a:gd name="connsiteY3" fmla="*/ 282498 h 316215"/>
                <a:gd name="connsiteX4" fmla="*/ 113440 w 715455"/>
                <a:gd name="connsiteY4" fmla="*/ 314360 h 316215"/>
                <a:gd name="connsiteX5" fmla="*/ 118789 w 715455"/>
                <a:gd name="connsiteY5" fmla="*/ 168158 h 316215"/>
                <a:gd name="connsiteX6" fmla="*/ 282292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282292" y="69271"/>
                  </a:moveTo>
                  <a:lnTo>
                    <a:pt x="343011" y="0"/>
                  </a:lnTo>
                  <a:lnTo>
                    <a:pt x="714161" y="102222"/>
                  </a:lnTo>
                  <a:cubicBezTo>
                    <a:pt x="714161" y="102222"/>
                    <a:pt x="728161" y="224255"/>
                    <a:pt x="664074" y="282498"/>
                  </a:cubicBezTo>
                  <a:cubicBezTo>
                    <a:pt x="600020" y="340741"/>
                    <a:pt x="267401" y="303398"/>
                    <a:pt x="113440" y="314360"/>
                  </a:cubicBezTo>
                  <a:cubicBezTo>
                    <a:pt x="-40521" y="325355"/>
                    <a:pt x="-36823" y="252815"/>
                    <a:pt x="118789" y="168158"/>
                  </a:cubicBezTo>
                  <a:cubicBezTo>
                    <a:pt x="274368" y="83501"/>
                    <a:pt x="282292" y="69271"/>
                    <a:pt x="282292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73059AD-F158-7C4C-CABC-906467B68350}"/>
                </a:ext>
              </a:extLst>
            </p:cNvPr>
            <p:cNvSpPr/>
            <p:nvPr/>
          </p:nvSpPr>
          <p:spPr>
            <a:xfrm>
              <a:off x="892311" y="5910349"/>
              <a:ext cx="355862" cy="177278"/>
            </a:xfrm>
            <a:custGeom>
              <a:avLst/>
              <a:gdLst>
                <a:gd name="connsiteX0" fmla="*/ 664093 w 715378"/>
                <a:gd name="connsiteY0" fmla="*/ 282498 h 316245"/>
                <a:gd name="connsiteX1" fmla="*/ 113427 w 715378"/>
                <a:gd name="connsiteY1" fmla="*/ 314393 h 316245"/>
                <a:gd name="connsiteX2" fmla="*/ 22595 w 715378"/>
                <a:gd name="connsiteY2" fmla="*/ 236306 h 316245"/>
                <a:gd name="connsiteX3" fmla="*/ 497157 w 715378"/>
                <a:gd name="connsiteY3" fmla="*/ 141150 h 316245"/>
                <a:gd name="connsiteX4" fmla="*/ 262732 w 715378"/>
                <a:gd name="connsiteY4" fmla="*/ 84393 h 316245"/>
                <a:gd name="connsiteX5" fmla="*/ 282212 w 715378"/>
                <a:gd name="connsiteY5" fmla="*/ 69337 h 316245"/>
                <a:gd name="connsiteX6" fmla="*/ 342932 w 715378"/>
                <a:gd name="connsiteY6" fmla="*/ 0 h 316245"/>
                <a:gd name="connsiteX7" fmla="*/ 714082 w 715378"/>
                <a:gd name="connsiteY7" fmla="*/ 102255 h 316245"/>
                <a:gd name="connsiteX8" fmla="*/ 664093 w 715378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78" h="316245">
                  <a:moveTo>
                    <a:pt x="664093" y="282498"/>
                  </a:moveTo>
                  <a:cubicBezTo>
                    <a:pt x="599940" y="340807"/>
                    <a:pt x="267321" y="303398"/>
                    <a:pt x="113427" y="314393"/>
                  </a:cubicBezTo>
                  <a:cubicBezTo>
                    <a:pt x="3511" y="322251"/>
                    <a:pt x="-25973" y="287550"/>
                    <a:pt x="22595" y="236306"/>
                  </a:cubicBezTo>
                  <a:cubicBezTo>
                    <a:pt x="292250" y="369103"/>
                    <a:pt x="686809" y="148216"/>
                    <a:pt x="497157" y="141150"/>
                  </a:cubicBezTo>
                  <a:cubicBezTo>
                    <a:pt x="386515" y="136990"/>
                    <a:pt x="308990" y="108331"/>
                    <a:pt x="262732" y="84393"/>
                  </a:cubicBezTo>
                  <a:cubicBezTo>
                    <a:pt x="280429" y="72474"/>
                    <a:pt x="282212" y="69337"/>
                    <a:pt x="282212" y="69337"/>
                  </a:cubicBezTo>
                  <a:lnTo>
                    <a:pt x="342932" y="0"/>
                  </a:lnTo>
                  <a:lnTo>
                    <a:pt x="714082" y="102255"/>
                  </a:lnTo>
                  <a:cubicBezTo>
                    <a:pt x="714082" y="102288"/>
                    <a:pt x="728081" y="224288"/>
                    <a:pt x="664093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3739EB7-9241-00D5-970B-FF13025D6461}"/>
                </a:ext>
              </a:extLst>
            </p:cNvPr>
            <p:cNvSpPr/>
            <p:nvPr/>
          </p:nvSpPr>
          <p:spPr>
            <a:xfrm>
              <a:off x="1032713" y="5488072"/>
              <a:ext cx="320802" cy="485750"/>
            </a:xfrm>
            <a:custGeom>
              <a:avLst/>
              <a:gdLst>
                <a:gd name="connsiteX0" fmla="*/ 644899 w 644898"/>
                <a:gd name="connsiteY0" fmla="*/ 33480 h 866524"/>
                <a:gd name="connsiteX1" fmla="*/ 625352 w 644898"/>
                <a:gd name="connsiteY1" fmla="*/ 252221 h 866524"/>
                <a:gd name="connsiteX2" fmla="*/ 625352 w 644898"/>
                <a:gd name="connsiteY2" fmla="*/ 252650 h 866524"/>
                <a:gd name="connsiteX3" fmla="*/ 526663 w 644898"/>
                <a:gd name="connsiteY3" fmla="*/ 559714 h 866524"/>
                <a:gd name="connsiteX4" fmla="*/ 510418 w 644898"/>
                <a:gd name="connsiteY4" fmla="*/ 610792 h 866524"/>
                <a:gd name="connsiteX5" fmla="*/ 491961 w 644898"/>
                <a:gd name="connsiteY5" fmla="*/ 668308 h 866524"/>
                <a:gd name="connsiteX6" fmla="*/ 431869 w 644898"/>
                <a:gd name="connsiteY6" fmla="*/ 855617 h 866524"/>
                <a:gd name="connsiteX7" fmla="*/ 188827 w 644898"/>
                <a:gd name="connsiteY7" fmla="*/ 861527 h 866524"/>
                <a:gd name="connsiteX8" fmla="*/ 0 w 644898"/>
                <a:gd name="connsiteY8" fmla="*/ 822698 h 866524"/>
                <a:gd name="connsiteX9" fmla="*/ 231 w 644898"/>
                <a:gd name="connsiteY9" fmla="*/ 810119 h 866524"/>
                <a:gd name="connsiteX10" fmla="*/ 3170 w 644898"/>
                <a:gd name="connsiteY10" fmla="*/ 639187 h 866524"/>
                <a:gd name="connsiteX11" fmla="*/ 3401 w 644898"/>
                <a:gd name="connsiteY11" fmla="*/ 628984 h 866524"/>
                <a:gd name="connsiteX12" fmla="*/ 4755 w 644898"/>
                <a:gd name="connsiteY12" fmla="*/ 548950 h 866524"/>
                <a:gd name="connsiteX13" fmla="*/ 5250 w 644898"/>
                <a:gd name="connsiteY13" fmla="*/ 522899 h 866524"/>
                <a:gd name="connsiteX14" fmla="*/ 13537 w 644898"/>
                <a:gd name="connsiteY14" fmla="*/ 51606 h 866524"/>
                <a:gd name="connsiteX15" fmla="*/ 14528 w 644898"/>
                <a:gd name="connsiteY15" fmla="*/ 0 h 866524"/>
                <a:gd name="connsiteX16" fmla="*/ 89643 w 644898"/>
                <a:gd name="connsiteY16" fmla="*/ 17797 h 866524"/>
                <a:gd name="connsiteX17" fmla="*/ 282135 w 644898"/>
                <a:gd name="connsiteY17" fmla="*/ 38565 h 866524"/>
                <a:gd name="connsiteX18" fmla="*/ 644899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644899" y="33480"/>
                  </a:moveTo>
                  <a:lnTo>
                    <a:pt x="625352" y="252221"/>
                  </a:lnTo>
                  <a:lnTo>
                    <a:pt x="625352" y="252650"/>
                  </a:lnTo>
                  <a:cubicBezTo>
                    <a:pt x="619112" y="272197"/>
                    <a:pt x="597981" y="338067"/>
                    <a:pt x="526663" y="559714"/>
                  </a:cubicBezTo>
                  <a:cubicBezTo>
                    <a:pt x="521644" y="575925"/>
                    <a:pt x="516163" y="592896"/>
                    <a:pt x="510418" y="610792"/>
                  </a:cubicBezTo>
                  <a:cubicBezTo>
                    <a:pt x="504541" y="629017"/>
                    <a:pt x="498433" y="648201"/>
                    <a:pt x="491961" y="668308"/>
                  </a:cubicBezTo>
                  <a:cubicBezTo>
                    <a:pt x="474363" y="723250"/>
                    <a:pt x="454354" y="785322"/>
                    <a:pt x="431869" y="855617"/>
                  </a:cubicBezTo>
                  <a:cubicBezTo>
                    <a:pt x="341500" y="869616"/>
                    <a:pt x="257966" y="868461"/>
                    <a:pt x="188827" y="861527"/>
                  </a:cubicBezTo>
                  <a:cubicBezTo>
                    <a:pt x="74521" y="850004"/>
                    <a:pt x="0" y="822698"/>
                    <a:pt x="0" y="822698"/>
                  </a:cubicBezTo>
                  <a:lnTo>
                    <a:pt x="231" y="810119"/>
                  </a:lnTo>
                  <a:lnTo>
                    <a:pt x="3170" y="639187"/>
                  </a:lnTo>
                  <a:lnTo>
                    <a:pt x="3401" y="628984"/>
                  </a:lnTo>
                  <a:lnTo>
                    <a:pt x="4755" y="548950"/>
                  </a:lnTo>
                  <a:lnTo>
                    <a:pt x="5250" y="522899"/>
                  </a:lnTo>
                  <a:lnTo>
                    <a:pt x="13537" y="51606"/>
                  </a:lnTo>
                  <a:lnTo>
                    <a:pt x="14528" y="0"/>
                  </a:lnTo>
                  <a:cubicBezTo>
                    <a:pt x="39192" y="6240"/>
                    <a:pt x="64714" y="11523"/>
                    <a:pt x="89643" y="17797"/>
                  </a:cubicBezTo>
                  <a:cubicBezTo>
                    <a:pt x="153532" y="33810"/>
                    <a:pt x="210058" y="41404"/>
                    <a:pt x="282135" y="38565"/>
                  </a:cubicBezTo>
                  <a:cubicBezTo>
                    <a:pt x="403309" y="33645"/>
                    <a:pt x="523724" y="37178"/>
                    <a:pt x="644899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D65600F-87FE-CC93-5365-8DEBFE97C574}"/>
                </a:ext>
              </a:extLst>
            </p:cNvPr>
            <p:cNvSpPr/>
            <p:nvPr/>
          </p:nvSpPr>
          <p:spPr>
            <a:xfrm>
              <a:off x="1035078" y="5488017"/>
              <a:ext cx="360763" cy="342448"/>
            </a:xfrm>
            <a:custGeom>
              <a:avLst/>
              <a:gdLst>
                <a:gd name="connsiteX0" fmla="*/ 0 w 725230"/>
                <a:gd name="connsiteY0" fmla="*/ 548950 h 610890"/>
                <a:gd name="connsiteX1" fmla="*/ 165 w 725230"/>
                <a:gd name="connsiteY1" fmla="*/ 548950 h 610890"/>
                <a:gd name="connsiteX2" fmla="*/ 224321 w 725230"/>
                <a:gd name="connsiteY2" fmla="*/ 587613 h 610890"/>
                <a:gd name="connsiteX3" fmla="*/ 233104 w 725230"/>
                <a:gd name="connsiteY3" fmla="*/ 588736 h 610890"/>
                <a:gd name="connsiteX4" fmla="*/ 505664 w 725230"/>
                <a:gd name="connsiteY4" fmla="*/ 610891 h 610890"/>
                <a:gd name="connsiteX5" fmla="*/ 505664 w 725230"/>
                <a:gd name="connsiteY5" fmla="*/ 610792 h 610890"/>
                <a:gd name="connsiteX6" fmla="*/ 514083 w 725230"/>
                <a:gd name="connsiteY6" fmla="*/ 584642 h 610890"/>
                <a:gd name="connsiteX7" fmla="*/ 521908 w 725230"/>
                <a:gd name="connsiteY7" fmla="*/ 559779 h 610890"/>
                <a:gd name="connsiteX8" fmla="*/ 620664 w 725230"/>
                <a:gd name="connsiteY8" fmla="*/ 252716 h 610890"/>
                <a:gd name="connsiteX9" fmla="*/ 620763 w 725230"/>
                <a:gd name="connsiteY9" fmla="*/ 252287 h 610890"/>
                <a:gd name="connsiteX10" fmla="*/ 634993 w 725230"/>
                <a:gd name="connsiteY10" fmla="*/ 207879 h 610890"/>
                <a:gd name="connsiteX11" fmla="*/ 640177 w 725230"/>
                <a:gd name="connsiteY11" fmla="*/ 191700 h 610890"/>
                <a:gd name="connsiteX12" fmla="*/ 658634 w 725230"/>
                <a:gd name="connsiteY12" fmla="*/ 249249 h 610890"/>
                <a:gd name="connsiteX13" fmla="*/ 659591 w 725230"/>
                <a:gd name="connsiteY13" fmla="*/ 252287 h 610890"/>
                <a:gd name="connsiteX14" fmla="*/ 659591 w 725230"/>
                <a:gd name="connsiteY14" fmla="*/ 252386 h 610890"/>
                <a:gd name="connsiteX15" fmla="*/ 659757 w 725230"/>
                <a:gd name="connsiteY15" fmla="*/ 252749 h 610890"/>
                <a:gd name="connsiteX16" fmla="*/ 725230 w 725230"/>
                <a:gd name="connsiteY16" fmla="*/ 129759 h 610890"/>
                <a:gd name="connsiteX17" fmla="*/ 640177 w 725230"/>
                <a:gd name="connsiteY17" fmla="*/ 33546 h 610890"/>
                <a:gd name="connsiteX18" fmla="*/ 277380 w 725230"/>
                <a:gd name="connsiteY18" fmla="*/ 38598 h 610890"/>
                <a:gd name="connsiteX19" fmla="*/ 84954 w 725230"/>
                <a:gd name="connsiteY19" fmla="*/ 17830 h 610890"/>
                <a:gd name="connsiteX20" fmla="*/ 9839 w 725230"/>
                <a:gd name="connsiteY20" fmla="*/ 0 h 610890"/>
                <a:gd name="connsiteX21" fmla="*/ 8882 w 725230"/>
                <a:gd name="connsiteY21" fmla="*/ 51639 h 610890"/>
                <a:gd name="connsiteX22" fmla="*/ 627 w 725230"/>
                <a:gd name="connsiteY22" fmla="*/ 522899 h 610890"/>
                <a:gd name="connsiteX23" fmla="*/ 0 w 725230"/>
                <a:gd name="connsiteY23" fmla="*/ 548950 h 61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25230" h="610890">
                  <a:moveTo>
                    <a:pt x="0" y="548950"/>
                  </a:moveTo>
                  <a:lnTo>
                    <a:pt x="165" y="548950"/>
                  </a:lnTo>
                  <a:cubicBezTo>
                    <a:pt x="43748" y="558591"/>
                    <a:pt x="122825" y="574340"/>
                    <a:pt x="224321" y="587613"/>
                  </a:cubicBezTo>
                  <a:cubicBezTo>
                    <a:pt x="227227" y="587977"/>
                    <a:pt x="230132" y="588406"/>
                    <a:pt x="233104" y="588736"/>
                  </a:cubicBezTo>
                  <a:cubicBezTo>
                    <a:pt x="312709" y="599070"/>
                    <a:pt x="405654" y="607688"/>
                    <a:pt x="505664" y="610891"/>
                  </a:cubicBezTo>
                  <a:lnTo>
                    <a:pt x="505664" y="610792"/>
                  </a:lnTo>
                  <a:cubicBezTo>
                    <a:pt x="508470" y="601844"/>
                    <a:pt x="511277" y="593160"/>
                    <a:pt x="514083" y="584642"/>
                  </a:cubicBezTo>
                  <a:cubicBezTo>
                    <a:pt x="516824" y="576123"/>
                    <a:pt x="519366" y="567869"/>
                    <a:pt x="521908" y="559779"/>
                  </a:cubicBezTo>
                  <a:cubicBezTo>
                    <a:pt x="593259" y="338133"/>
                    <a:pt x="614324" y="272263"/>
                    <a:pt x="620664" y="252716"/>
                  </a:cubicBezTo>
                  <a:lnTo>
                    <a:pt x="620763" y="252287"/>
                  </a:lnTo>
                  <a:lnTo>
                    <a:pt x="634993" y="207879"/>
                  </a:lnTo>
                  <a:lnTo>
                    <a:pt x="640177" y="191700"/>
                  </a:lnTo>
                  <a:lnTo>
                    <a:pt x="658634" y="249249"/>
                  </a:lnTo>
                  <a:lnTo>
                    <a:pt x="659591" y="252287"/>
                  </a:lnTo>
                  <a:lnTo>
                    <a:pt x="659591" y="252386"/>
                  </a:lnTo>
                  <a:lnTo>
                    <a:pt x="659757" y="252749"/>
                  </a:lnTo>
                  <a:lnTo>
                    <a:pt x="725230" y="129759"/>
                  </a:lnTo>
                  <a:lnTo>
                    <a:pt x="640177" y="33546"/>
                  </a:lnTo>
                  <a:cubicBezTo>
                    <a:pt x="519003" y="37277"/>
                    <a:pt x="398555" y="33711"/>
                    <a:pt x="277380" y="38598"/>
                  </a:cubicBezTo>
                  <a:cubicBezTo>
                    <a:pt x="205336" y="41470"/>
                    <a:pt x="148843" y="33810"/>
                    <a:pt x="84954" y="17830"/>
                  </a:cubicBezTo>
                  <a:cubicBezTo>
                    <a:pt x="59993" y="11556"/>
                    <a:pt x="34437" y="6273"/>
                    <a:pt x="9839" y="0"/>
                  </a:cubicBezTo>
                  <a:lnTo>
                    <a:pt x="8882" y="51639"/>
                  </a:lnTo>
                  <a:lnTo>
                    <a:pt x="627" y="522899"/>
                  </a:lnTo>
                  <a:lnTo>
                    <a:pt x="0" y="548950"/>
                  </a:ln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9C0906D-D8FA-848C-DAE3-08FD2CFF372E}"/>
                </a:ext>
              </a:extLst>
            </p:cNvPr>
            <p:cNvSpPr/>
            <p:nvPr/>
          </p:nvSpPr>
          <p:spPr>
            <a:xfrm>
              <a:off x="1034421" y="5781103"/>
              <a:ext cx="260328" cy="81586"/>
            </a:xfrm>
            <a:custGeom>
              <a:avLst/>
              <a:gdLst>
                <a:gd name="connsiteX0" fmla="*/ 0 w 523328"/>
                <a:gd name="connsiteY0" fmla="*/ 106151 h 145541"/>
                <a:gd name="connsiteX1" fmla="*/ 215968 w 523328"/>
                <a:gd name="connsiteY1" fmla="*/ 132830 h 145541"/>
                <a:gd name="connsiteX2" fmla="*/ 222307 w 523328"/>
                <a:gd name="connsiteY2" fmla="*/ 133358 h 145541"/>
                <a:gd name="connsiteX3" fmla="*/ 488528 w 523328"/>
                <a:gd name="connsiteY3" fmla="*/ 145541 h 145541"/>
                <a:gd name="connsiteX4" fmla="*/ 506984 w 523328"/>
                <a:gd name="connsiteY4" fmla="*/ 88091 h 145541"/>
                <a:gd name="connsiteX5" fmla="*/ 506984 w 523328"/>
                <a:gd name="connsiteY5" fmla="*/ 87992 h 145541"/>
                <a:gd name="connsiteX6" fmla="*/ 515404 w 523328"/>
                <a:gd name="connsiteY6" fmla="*/ 61842 h 145541"/>
                <a:gd name="connsiteX7" fmla="*/ 523328 w 523328"/>
                <a:gd name="connsiteY7" fmla="*/ 36980 h 145541"/>
                <a:gd name="connsiteX8" fmla="*/ 523229 w 523328"/>
                <a:gd name="connsiteY8" fmla="*/ 36980 h 145541"/>
                <a:gd name="connsiteX9" fmla="*/ 241193 w 523328"/>
                <a:gd name="connsiteY9" fmla="*/ 27405 h 145541"/>
                <a:gd name="connsiteX10" fmla="*/ 231090 w 523328"/>
                <a:gd name="connsiteY10" fmla="*/ 26612 h 145541"/>
                <a:gd name="connsiteX11" fmla="*/ 1948 w 523328"/>
                <a:gd name="connsiteY11" fmla="*/ 0 h 145541"/>
                <a:gd name="connsiteX12" fmla="*/ 1420 w 523328"/>
                <a:gd name="connsiteY12" fmla="*/ 26084 h 145541"/>
                <a:gd name="connsiteX13" fmla="*/ 1420 w 523328"/>
                <a:gd name="connsiteY13" fmla="*/ 26183 h 145541"/>
                <a:gd name="connsiteX14" fmla="*/ 0 w 523328"/>
                <a:gd name="connsiteY14" fmla="*/ 106151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3328" h="145541">
                  <a:moveTo>
                    <a:pt x="0" y="106151"/>
                  </a:moveTo>
                  <a:cubicBezTo>
                    <a:pt x="53257" y="114769"/>
                    <a:pt x="126952" y="124938"/>
                    <a:pt x="215968" y="132830"/>
                  </a:cubicBezTo>
                  <a:cubicBezTo>
                    <a:pt x="218081" y="132995"/>
                    <a:pt x="220194" y="133193"/>
                    <a:pt x="222307" y="133358"/>
                  </a:cubicBezTo>
                  <a:cubicBezTo>
                    <a:pt x="300691" y="140126"/>
                    <a:pt x="390664" y="145079"/>
                    <a:pt x="488528" y="145541"/>
                  </a:cubicBezTo>
                  <a:cubicBezTo>
                    <a:pt x="495032" y="125467"/>
                    <a:pt x="501107" y="106416"/>
                    <a:pt x="506984" y="88091"/>
                  </a:cubicBezTo>
                  <a:lnTo>
                    <a:pt x="506984" y="87992"/>
                  </a:lnTo>
                  <a:cubicBezTo>
                    <a:pt x="509791" y="79044"/>
                    <a:pt x="512597" y="70360"/>
                    <a:pt x="515404" y="61842"/>
                  </a:cubicBezTo>
                  <a:cubicBezTo>
                    <a:pt x="518144" y="53323"/>
                    <a:pt x="520753" y="45069"/>
                    <a:pt x="523328" y="36980"/>
                  </a:cubicBezTo>
                  <a:lnTo>
                    <a:pt x="523229" y="36980"/>
                  </a:lnTo>
                  <a:cubicBezTo>
                    <a:pt x="419917" y="38036"/>
                    <a:pt x="324662" y="33942"/>
                    <a:pt x="241193" y="27405"/>
                  </a:cubicBezTo>
                  <a:cubicBezTo>
                    <a:pt x="237759" y="27141"/>
                    <a:pt x="234425" y="26876"/>
                    <a:pt x="231090" y="26612"/>
                  </a:cubicBezTo>
                  <a:cubicBezTo>
                    <a:pt x="137782" y="19216"/>
                    <a:pt x="59399" y="8981"/>
                    <a:pt x="1948" y="0"/>
                  </a:cubicBezTo>
                  <a:lnTo>
                    <a:pt x="1420" y="26084"/>
                  </a:lnTo>
                  <a:lnTo>
                    <a:pt x="1420" y="26183"/>
                  </a:lnTo>
                  <a:lnTo>
                    <a:pt x="0" y="106151"/>
                  </a:ln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BDF58B-178A-26B3-123F-2DCEA2A25EE5}"/>
                </a:ext>
              </a:extLst>
            </p:cNvPr>
            <p:cNvSpPr/>
            <p:nvPr/>
          </p:nvSpPr>
          <p:spPr>
            <a:xfrm>
              <a:off x="842022" y="5073163"/>
              <a:ext cx="254350" cy="334030"/>
            </a:xfrm>
            <a:custGeom>
              <a:avLst/>
              <a:gdLst>
                <a:gd name="connsiteX0" fmla="*/ 49995 w 511311"/>
                <a:gd name="connsiteY0" fmla="*/ 0 h 595873"/>
                <a:gd name="connsiteX1" fmla="*/ 2153 w 511311"/>
                <a:gd name="connsiteY1" fmla="*/ 344505 h 595873"/>
                <a:gd name="connsiteX2" fmla="*/ 431183 w 511311"/>
                <a:gd name="connsiteY2" fmla="*/ 591708 h 595873"/>
                <a:gd name="connsiteX3" fmla="*/ 367393 w 511311"/>
                <a:gd name="connsiteY3" fmla="*/ 113217 h 595873"/>
                <a:gd name="connsiteX4" fmla="*/ 49995 w 511311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1" h="595873">
                  <a:moveTo>
                    <a:pt x="49995" y="0"/>
                  </a:moveTo>
                  <a:cubicBezTo>
                    <a:pt x="49995" y="0"/>
                    <a:pt x="-12210" y="223298"/>
                    <a:pt x="2153" y="344505"/>
                  </a:cubicBezTo>
                  <a:cubicBezTo>
                    <a:pt x="16515" y="465712"/>
                    <a:pt x="222248" y="623602"/>
                    <a:pt x="431183" y="591708"/>
                  </a:cubicBezTo>
                  <a:cubicBezTo>
                    <a:pt x="640118" y="559812"/>
                    <a:pt x="375350" y="114835"/>
                    <a:pt x="367393" y="113217"/>
                  </a:cubicBezTo>
                  <a:cubicBezTo>
                    <a:pt x="359436" y="111665"/>
                    <a:pt x="49995" y="0"/>
                    <a:pt x="49995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E31654A-FDDD-6A0C-F739-82986D472BCF}"/>
                </a:ext>
              </a:extLst>
            </p:cNvPr>
            <p:cNvSpPr/>
            <p:nvPr/>
          </p:nvSpPr>
          <p:spPr>
            <a:xfrm>
              <a:off x="1610643" y="5073163"/>
              <a:ext cx="254351" cy="334030"/>
            </a:xfrm>
            <a:custGeom>
              <a:avLst/>
              <a:gdLst>
                <a:gd name="connsiteX0" fmla="*/ 461317 w 511312"/>
                <a:gd name="connsiteY0" fmla="*/ 0 h 595873"/>
                <a:gd name="connsiteX1" fmla="*/ 509159 w 511312"/>
                <a:gd name="connsiteY1" fmla="*/ 344505 h 595873"/>
                <a:gd name="connsiteX2" fmla="*/ 80129 w 511312"/>
                <a:gd name="connsiteY2" fmla="*/ 591708 h 595873"/>
                <a:gd name="connsiteX3" fmla="*/ 143919 w 511312"/>
                <a:gd name="connsiteY3" fmla="*/ 113217 h 595873"/>
                <a:gd name="connsiteX4" fmla="*/ 461317 w 511312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2" h="595873">
                  <a:moveTo>
                    <a:pt x="461317" y="0"/>
                  </a:moveTo>
                  <a:cubicBezTo>
                    <a:pt x="461317" y="0"/>
                    <a:pt x="523522" y="223298"/>
                    <a:pt x="509159" y="344505"/>
                  </a:cubicBezTo>
                  <a:cubicBezTo>
                    <a:pt x="494797" y="465712"/>
                    <a:pt x="289064" y="623602"/>
                    <a:pt x="80129" y="591708"/>
                  </a:cubicBezTo>
                  <a:cubicBezTo>
                    <a:pt x="-128806" y="559812"/>
                    <a:pt x="135962" y="114835"/>
                    <a:pt x="143919" y="113217"/>
                  </a:cubicBezTo>
                  <a:cubicBezTo>
                    <a:pt x="151909" y="111665"/>
                    <a:pt x="461317" y="0"/>
                    <a:pt x="461317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76CBA29-A7E1-04F1-CFBC-8581DDA7B187}"/>
                </a:ext>
              </a:extLst>
            </p:cNvPr>
            <p:cNvSpPr/>
            <p:nvPr/>
          </p:nvSpPr>
          <p:spPr>
            <a:xfrm>
              <a:off x="854212" y="4770412"/>
              <a:ext cx="998624" cy="812963"/>
            </a:xfrm>
            <a:custGeom>
              <a:avLst/>
              <a:gdLst>
                <a:gd name="connsiteX0" fmla="*/ 1652297 w 2007499"/>
                <a:gd name="connsiteY0" fmla="*/ 784407 h 1450238"/>
                <a:gd name="connsiteX1" fmla="*/ 1654245 w 2007499"/>
                <a:gd name="connsiteY1" fmla="*/ 799232 h 1450238"/>
                <a:gd name="connsiteX2" fmla="*/ 1654641 w 2007499"/>
                <a:gd name="connsiteY2" fmla="*/ 802566 h 1450238"/>
                <a:gd name="connsiteX3" fmla="*/ 1654872 w 2007499"/>
                <a:gd name="connsiteY3" fmla="*/ 804613 h 1450238"/>
                <a:gd name="connsiteX4" fmla="*/ 1655104 w 2007499"/>
                <a:gd name="connsiteY4" fmla="*/ 806231 h 1450238"/>
                <a:gd name="connsiteX5" fmla="*/ 1655500 w 2007499"/>
                <a:gd name="connsiteY5" fmla="*/ 809500 h 1450238"/>
                <a:gd name="connsiteX6" fmla="*/ 1650052 w 2007499"/>
                <a:gd name="connsiteY6" fmla="*/ 1270821 h 1450238"/>
                <a:gd name="connsiteX7" fmla="*/ 1645892 w 2007499"/>
                <a:gd name="connsiteY7" fmla="*/ 1297136 h 1450238"/>
                <a:gd name="connsiteX8" fmla="*/ 1003700 w 2007499"/>
                <a:gd name="connsiteY8" fmla="*/ 1450239 h 1450238"/>
                <a:gd name="connsiteX9" fmla="*/ 361509 w 2007499"/>
                <a:gd name="connsiteY9" fmla="*/ 1297136 h 1450238"/>
                <a:gd name="connsiteX10" fmla="*/ 355137 w 2007499"/>
                <a:gd name="connsiteY10" fmla="*/ 784374 h 1450238"/>
                <a:gd name="connsiteX11" fmla="*/ 66 w 2007499"/>
                <a:gd name="connsiteY11" fmla="*/ 531757 h 1450238"/>
                <a:gd name="connsiteX12" fmla="*/ 0 w 2007499"/>
                <a:gd name="connsiteY12" fmla="*/ 531591 h 1450238"/>
                <a:gd name="connsiteX13" fmla="*/ 59993 w 2007499"/>
                <a:gd name="connsiteY13" fmla="*/ 448123 h 1450238"/>
                <a:gd name="connsiteX14" fmla="*/ 440190 w 2007499"/>
                <a:gd name="connsiteY14" fmla="*/ 82355 h 1450238"/>
                <a:gd name="connsiteX15" fmla="*/ 1003733 w 2007499"/>
                <a:gd name="connsiteY15" fmla="*/ 29692 h 1450238"/>
                <a:gd name="connsiteX16" fmla="*/ 1567277 w 2007499"/>
                <a:gd name="connsiteY16" fmla="*/ 82355 h 1450238"/>
                <a:gd name="connsiteX17" fmla="*/ 1708724 w 2007499"/>
                <a:gd name="connsiteY17" fmla="*/ 187681 h 1450238"/>
                <a:gd name="connsiteX18" fmla="*/ 2005453 w 2007499"/>
                <a:gd name="connsiteY18" fmla="*/ 528587 h 1450238"/>
                <a:gd name="connsiteX19" fmla="*/ 2007500 w 2007499"/>
                <a:gd name="connsiteY19" fmla="*/ 531591 h 1450238"/>
                <a:gd name="connsiteX20" fmla="*/ 1652297 w 2007499"/>
                <a:gd name="connsiteY20" fmla="*/ 784407 h 145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07499" h="1450238">
                  <a:moveTo>
                    <a:pt x="1652297" y="784407"/>
                  </a:moveTo>
                  <a:cubicBezTo>
                    <a:pt x="1652957" y="789293"/>
                    <a:pt x="1653618" y="794279"/>
                    <a:pt x="1654245" y="799232"/>
                  </a:cubicBezTo>
                  <a:cubicBezTo>
                    <a:pt x="1654410" y="800453"/>
                    <a:pt x="1654575" y="801609"/>
                    <a:pt x="1654641" y="802566"/>
                  </a:cubicBezTo>
                  <a:cubicBezTo>
                    <a:pt x="1654707" y="803227"/>
                    <a:pt x="1654806" y="803887"/>
                    <a:pt x="1654872" y="804613"/>
                  </a:cubicBezTo>
                  <a:cubicBezTo>
                    <a:pt x="1654938" y="805109"/>
                    <a:pt x="1655037" y="805670"/>
                    <a:pt x="1655104" y="806231"/>
                  </a:cubicBezTo>
                  <a:cubicBezTo>
                    <a:pt x="1655335" y="808344"/>
                    <a:pt x="1655500" y="809500"/>
                    <a:pt x="1655500" y="809500"/>
                  </a:cubicBezTo>
                  <a:cubicBezTo>
                    <a:pt x="1671084" y="937245"/>
                    <a:pt x="1676202" y="1096191"/>
                    <a:pt x="1650052" y="1270821"/>
                  </a:cubicBezTo>
                  <a:cubicBezTo>
                    <a:pt x="1648764" y="1279538"/>
                    <a:pt x="1647377" y="1288354"/>
                    <a:pt x="1645892" y="1297136"/>
                  </a:cubicBezTo>
                  <a:cubicBezTo>
                    <a:pt x="1645892" y="1297136"/>
                    <a:pt x="1586394" y="1450239"/>
                    <a:pt x="1003700" y="1450239"/>
                  </a:cubicBezTo>
                  <a:cubicBezTo>
                    <a:pt x="421007" y="1450239"/>
                    <a:pt x="361509" y="1297136"/>
                    <a:pt x="361509" y="1297136"/>
                  </a:cubicBezTo>
                  <a:cubicBezTo>
                    <a:pt x="328723" y="1100517"/>
                    <a:pt x="336317" y="922321"/>
                    <a:pt x="355137" y="784374"/>
                  </a:cubicBezTo>
                  <a:cubicBezTo>
                    <a:pt x="59498" y="778266"/>
                    <a:pt x="1783" y="539251"/>
                    <a:pt x="66" y="531757"/>
                  </a:cubicBezTo>
                  <a:cubicBezTo>
                    <a:pt x="0" y="531690"/>
                    <a:pt x="0" y="531591"/>
                    <a:pt x="0" y="531591"/>
                  </a:cubicBezTo>
                  <a:cubicBezTo>
                    <a:pt x="0" y="531591"/>
                    <a:pt x="21858" y="498178"/>
                    <a:pt x="59993" y="448123"/>
                  </a:cubicBezTo>
                  <a:cubicBezTo>
                    <a:pt x="136462" y="347684"/>
                    <a:pt x="278371" y="180351"/>
                    <a:pt x="440190" y="82355"/>
                  </a:cubicBezTo>
                  <a:cubicBezTo>
                    <a:pt x="682638" y="-64375"/>
                    <a:pt x="1003733" y="29692"/>
                    <a:pt x="1003733" y="29692"/>
                  </a:cubicBezTo>
                  <a:cubicBezTo>
                    <a:pt x="1003733" y="29692"/>
                    <a:pt x="1324829" y="-64375"/>
                    <a:pt x="1567277" y="82355"/>
                  </a:cubicBezTo>
                  <a:cubicBezTo>
                    <a:pt x="1616671" y="112269"/>
                    <a:pt x="1664282" y="148621"/>
                    <a:pt x="1708724" y="187681"/>
                  </a:cubicBezTo>
                  <a:cubicBezTo>
                    <a:pt x="1869486" y="328798"/>
                    <a:pt x="1988911" y="503824"/>
                    <a:pt x="2005453" y="528587"/>
                  </a:cubicBezTo>
                  <a:cubicBezTo>
                    <a:pt x="2006839" y="530535"/>
                    <a:pt x="2007500" y="531591"/>
                    <a:pt x="2007500" y="531591"/>
                  </a:cubicBezTo>
                  <a:cubicBezTo>
                    <a:pt x="2007500" y="531591"/>
                    <a:pt x="1952592" y="778199"/>
                    <a:pt x="1652297" y="78440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3D189A-E2FA-73D8-7333-55615E82DC2F}"/>
                </a:ext>
              </a:extLst>
            </p:cNvPr>
            <p:cNvSpPr/>
            <p:nvPr/>
          </p:nvSpPr>
          <p:spPr>
            <a:xfrm>
              <a:off x="1030874" y="5049916"/>
              <a:ext cx="32783" cy="160174"/>
            </a:xfrm>
            <a:custGeom>
              <a:avLst/>
              <a:gdLst>
                <a:gd name="connsiteX0" fmla="*/ 65903 w 65903"/>
                <a:gd name="connsiteY0" fmla="*/ 0 h 285733"/>
                <a:gd name="connsiteX1" fmla="*/ 33942 w 65903"/>
                <a:gd name="connsiteY1" fmla="*/ 143032 h 285733"/>
                <a:gd name="connsiteX2" fmla="*/ 17763 w 65903"/>
                <a:gd name="connsiteY2" fmla="*/ 214350 h 285733"/>
                <a:gd name="connsiteX3" fmla="*/ 0 w 65903"/>
                <a:gd name="connsiteY3" fmla="*/ 285734 h 285733"/>
                <a:gd name="connsiteX4" fmla="*/ 18028 w 65903"/>
                <a:gd name="connsiteY4" fmla="*/ 139433 h 285733"/>
                <a:gd name="connsiteX5" fmla="*/ 37772 w 65903"/>
                <a:gd name="connsiteY5" fmla="*/ 68313 h 285733"/>
                <a:gd name="connsiteX6" fmla="*/ 65903 w 65903"/>
                <a:gd name="connsiteY6" fmla="*/ 0 h 28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3" h="285733">
                  <a:moveTo>
                    <a:pt x="65903" y="0"/>
                  </a:moveTo>
                  <a:lnTo>
                    <a:pt x="33942" y="143032"/>
                  </a:lnTo>
                  <a:lnTo>
                    <a:pt x="17763" y="214350"/>
                  </a:lnTo>
                  <a:cubicBezTo>
                    <a:pt x="12216" y="238123"/>
                    <a:pt x="6802" y="261961"/>
                    <a:pt x="0" y="285734"/>
                  </a:cubicBezTo>
                  <a:cubicBezTo>
                    <a:pt x="264" y="236340"/>
                    <a:pt x="7561" y="187507"/>
                    <a:pt x="18028" y="139433"/>
                  </a:cubicBezTo>
                  <a:cubicBezTo>
                    <a:pt x="23641" y="115495"/>
                    <a:pt x="29914" y="91657"/>
                    <a:pt x="37772" y="68313"/>
                  </a:cubicBezTo>
                  <a:cubicBezTo>
                    <a:pt x="45564" y="45003"/>
                    <a:pt x="54347" y="21891"/>
                    <a:pt x="65903" y="0"/>
                  </a:cubicBez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3B43945-0506-A99A-99FA-30816500ED72}"/>
                </a:ext>
              </a:extLst>
            </p:cNvPr>
            <p:cNvSpPr/>
            <p:nvPr/>
          </p:nvSpPr>
          <p:spPr>
            <a:xfrm>
              <a:off x="1643359" y="5049916"/>
              <a:ext cx="32783" cy="160192"/>
            </a:xfrm>
            <a:custGeom>
              <a:avLst/>
              <a:gdLst>
                <a:gd name="connsiteX0" fmla="*/ 0 w 65902"/>
                <a:gd name="connsiteY0" fmla="*/ 0 h 285766"/>
                <a:gd name="connsiteX1" fmla="*/ 28131 w 65902"/>
                <a:gd name="connsiteY1" fmla="*/ 68346 h 285766"/>
                <a:gd name="connsiteX2" fmla="*/ 47875 w 65902"/>
                <a:gd name="connsiteY2" fmla="*/ 139466 h 285766"/>
                <a:gd name="connsiteX3" fmla="*/ 65903 w 65902"/>
                <a:gd name="connsiteY3" fmla="*/ 285767 h 285766"/>
                <a:gd name="connsiteX4" fmla="*/ 48140 w 65902"/>
                <a:gd name="connsiteY4" fmla="*/ 214383 h 285766"/>
                <a:gd name="connsiteX5" fmla="*/ 31961 w 65902"/>
                <a:gd name="connsiteY5" fmla="*/ 143065 h 285766"/>
                <a:gd name="connsiteX6" fmla="*/ 0 w 65902"/>
                <a:gd name="connsiteY6" fmla="*/ 0 h 285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2" h="285766">
                  <a:moveTo>
                    <a:pt x="0" y="0"/>
                  </a:moveTo>
                  <a:cubicBezTo>
                    <a:pt x="11556" y="21891"/>
                    <a:pt x="20339" y="45003"/>
                    <a:pt x="28131" y="68346"/>
                  </a:cubicBezTo>
                  <a:cubicBezTo>
                    <a:pt x="35956" y="91690"/>
                    <a:pt x="42229" y="115528"/>
                    <a:pt x="47875" y="139466"/>
                  </a:cubicBezTo>
                  <a:cubicBezTo>
                    <a:pt x="58342" y="187507"/>
                    <a:pt x="65672" y="236373"/>
                    <a:pt x="65903" y="285767"/>
                  </a:cubicBezTo>
                  <a:cubicBezTo>
                    <a:pt x="59101" y="261994"/>
                    <a:pt x="53686" y="238156"/>
                    <a:pt x="48140" y="214383"/>
                  </a:cubicBezTo>
                  <a:lnTo>
                    <a:pt x="31961" y="143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F25A049-78E4-39E7-806B-1EE4203AC4CC}"/>
                </a:ext>
              </a:extLst>
            </p:cNvPr>
            <p:cNvSpPr/>
            <p:nvPr/>
          </p:nvSpPr>
          <p:spPr>
            <a:xfrm>
              <a:off x="1641826" y="4584744"/>
              <a:ext cx="95232" cy="157415"/>
            </a:xfrm>
            <a:custGeom>
              <a:avLst/>
              <a:gdLst>
                <a:gd name="connsiteX0" fmla="*/ 46797 w 191441"/>
                <a:gd name="connsiteY0" fmla="*/ 277402 h 280811"/>
                <a:gd name="connsiteX1" fmla="*/ 137232 w 191441"/>
                <a:gd name="connsiteY1" fmla="*/ 241743 h 280811"/>
                <a:gd name="connsiteX2" fmla="*/ 170448 w 191441"/>
                <a:gd name="connsiteY2" fmla="*/ 24125 h 280811"/>
                <a:gd name="connsiteX3" fmla="*/ 120987 w 191441"/>
                <a:gd name="connsiteY3" fmla="*/ 286 h 280811"/>
                <a:gd name="connsiteX4" fmla="*/ 34746 w 191441"/>
                <a:gd name="connsiteY4" fmla="*/ 74014 h 280811"/>
                <a:gd name="connsiteX5" fmla="*/ 46797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46797" y="277402"/>
                  </a:moveTo>
                  <a:cubicBezTo>
                    <a:pt x="79815" y="288430"/>
                    <a:pt x="111809" y="271690"/>
                    <a:pt x="137232" y="241743"/>
                  </a:cubicBezTo>
                  <a:cubicBezTo>
                    <a:pt x="187155" y="183170"/>
                    <a:pt x="211984" y="74014"/>
                    <a:pt x="170448" y="24125"/>
                  </a:cubicBezTo>
                  <a:cubicBezTo>
                    <a:pt x="154137" y="4611"/>
                    <a:pt x="137199" y="-1464"/>
                    <a:pt x="120987" y="286"/>
                  </a:cubicBezTo>
                  <a:cubicBezTo>
                    <a:pt x="74763" y="5305"/>
                    <a:pt x="34746" y="74014"/>
                    <a:pt x="34746" y="74014"/>
                  </a:cubicBezTo>
                  <a:cubicBezTo>
                    <a:pt x="34746" y="74014"/>
                    <a:pt x="-50935" y="244781"/>
                    <a:pt x="46797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1325AD3-96A1-39E5-A649-551BBA2CE7F5}"/>
                </a:ext>
              </a:extLst>
            </p:cNvPr>
            <p:cNvSpPr/>
            <p:nvPr/>
          </p:nvSpPr>
          <p:spPr>
            <a:xfrm>
              <a:off x="1667754" y="4616747"/>
              <a:ext cx="52619" cy="76674"/>
            </a:xfrm>
            <a:custGeom>
              <a:avLst/>
              <a:gdLst>
                <a:gd name="connsiteX0" fmla="*/ 452 w 105777"/>
                <a:gd name="connsiteY0" fmla="*/ 136778 h 136778"/>
                <a:gd name="connsiteX1" fmla="*/ 5140 w 105777"/>
                <a:gd name="connsiteY1" fmla="*/ 89695 h 136778"/>
                <a:gd name="connsiteX2" fmla="*/ 24125 w 105777"/>
                <a:gd name="connsiteY2" fmla="*/ 45584 h 136778"/>
                <a:gd name="connsiteX3" fmla="*/ 58761 w 105777"/>
                <a:gd name="connsiteY3" fmla="*/ 10817 h 136778"/>
                <a:gd name="connsiteX4" fmla="*/ 105778 w 105777"/>
                <a:gd name="connsiteY4" fmla="*/ 515 h 136778"/>
                <a:gd name="connsiteX5" fmla="*/ 67709 w 105777"/>
                <a:gd name="connsiteY5" fmla="*/ 23198 h 136778"/>
                <a:gd name="connsiteX6" fmla="*/ 40568 w 105777"/>
                <a:gd name="connsiteY6" fmla="*/ 56183 h 136778"/>
                <a:gd name="connsiteX7" fmla="*/ 19470 w 105777"/>
                <a:gd name="connsiteY7" fmla="*/ 94912 h 136778"/>
                <a:gd name="connsiteX8" fmla="*/ 452 w 105777"/>
                <a:gd name="connsiteY8" fmla="*/ 136778 h 13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778">
                  <a:moveTo>
                    <a:pt x="452" y="136778"/>
                  </a:moveTo>
                  <a:cubicBezTo>
                    <a:pt x="-1001" y="120897"/>
                    <a:pt x="1178" y="105049"/>
                    <a:pt x="5140" y="89695"/>
                  </a:cubicBezTo>
                  <a:cubicBezTo>
                    <a:pt x="9102" y="74309"/>
                    <a:pt x="15310" y="59319"/>
                    <a:pt x="24125" y="45584"/>
                  </a:cubicBezTo>
                  <a:cubicBezTo>
                    <a:pt x="33139" y="32080"/>
                    <a:pt x="44398" y="19434"/>
                    <a:pt x="58761" y="10817"/>
                  </a:cubicBezTo>
                  <a:cubicBezTo>
                    <a:pt x="73189" y="2331"/>
                    <a:pt x="90062" y="-1466"/>
                    <a:pt x="105778" y="515"/>
                  </a:cubicBezTo>
                  <a:cubicBezTo>
                    <a:pt x="90986" y="6755"/>
                    <a:pt x="78538" y="13887"/>
                    <a:pt x="67709" y="23198"/>
                  </a:cubicBezTo>
                  <a:cubicBezTo>
                    <a:pt x="57209" y="32872"/>
                    <a:pt x="48327" y="44032"/>
                    <a:pt x="40568" y="56183"/>
                  </a:cubicBezTo>
                  <a:cubicBezTo>
                    <a:pt x="32446" y="68135"/>
                    <a:pt x="26007" y="81474"/>
                    <a:pt x="19470" y="94912"/>
                  </a:cubicBezTo>
                  <a:lnTo>
                    <a:pt x="452" y="136778"/>
                  </a:ln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4518921-4C2F-E362-0F34-D431E78A7CE3}"/>
                </a:ext>
              </a:extLst>
            </p:cNvPr>
            <p:cNvSpPr/>
            <p:nvPr/>
          </p:nvSpPr>
          <p:spPr>
            <a:xfrm>
              <a:off x="1018854" y="4584744"/>
              <a:ext cx="95232" cy="157415"/>
            </a:xfrm>
            <a:custGeom>
              <a:avLst/>
              <a:gdLst>
                <a:gd name="connsiteX0" fmla="*/ 144644 w 191441"/>
                <a:gd name="connsiteY0" fmla="*/ 277402 h 280811"/>
                <a:gd name="connsiteX1" fmla="*/ 54209 w 191441"/>
                <a:gd name="connsiteY1" fmla="*/ 241743 h 280811"/>
                <a:gd name="connsiteX2" fmla="*/ 20993 w 191441"/>
                <a:gd name="connsiteY2" fmla="*/ 24125 h 280811"/>
                <a:gd name="connsiteX3" fmla="*/ 70454 w 191441"/>
                <a:gd name="connsiteY3" fmla="*/ 286 h 280811"/>
                <a:gd name="connsiteX4" fmla="*/ 156696 w 191441"/>
                <a:gd name="connsiteY4" fmla="*/ 74014 h 280811"/>
                <a:gd name="connsiteX5" fmla="*/ 144644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144644" y="277402"/>
                  </a:moveTo>
                  <a:cubicBezTo>
                    <a:pt x="111627" y="288430"/>
                    <a:pt x="79633" y="271690"/>
                    <a:pt x="54209" y="241743"/>
                  </a:cubicBezTo>
                  <a:cubicBezTo>
                    <a:pt x="4287" y="183170"/>
                    <a:pt x="-20543" y="74014"/>
                    <a:pt x="20993" y="24125"/>
                  </a:cubicBezTo>
                  <a:cubicBezTo>
                    <a:pt x="37304" y="4611"/>
                    <a:pt x="54242" y="-1464"/>
                    <a:pt x="70454" y="286"/>
                  </a:cubicBezTo>
                  <a:cubicBezTo>
                    <a:pt x="116678" y="5305"/>
                    <a:pt x="156696" y="74014"/>
                    <a:pt x="156696" y="74014"/>
                  </a:cubicBezTo>
                  <a:cubicBezTo>
                    <a:pt x="156696" y="74014"/>
                    <a:pt x="242376" y="244781"/>
                    <a:pt x="144644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0EA7E1D-5C7A-00D6-7B4B-56F0D3D6E8FD}"/>
                </a:ext>
              </a:extLst>
            </p:cNvPr>
            <p:cNvSpPr/>
            <p:nvPr/>
          </p:nvSpPr>
          <p:spPr>
            <a:xfrm>
              <a:off x="1035538" y="4616717"/>
              <a:ext cx="52619" cy="76703"/>
            </a:xfrm>
            <a:custGeom>
              <a:avLst/>
              <a:gdLst>
                <a:gd name="connsiteX0" fmla="*/ 105326 w 105777"/>
                <a:gd name="connsiteY0" fmla="*/ 136830 h 136830"/>
                <a:gd name="connsiteX1" fmla="*/ 86341 w 105777"/>
                <a:gd name="connsiteY1" fmla="*/ 94898 h 136830"/>
                <a:gd name="connsiteX2" fmla="*/ 65210 w 105777"/>
                <a:gd name="connsiteY2" fmla="*/ 56168 h 136830"/>
                <a:gd name="connsiteX3" fmla="*/ 38069 w 105777"/>
                <a:gd name="connsiteY3" fmla="*/ 23184 h 136830"/>
                <a:gd name="connsiteX4" fmla="*/ 0 w 105777"/>
                <a:gd name="connsiteY4" fmla="*/ 501 h 136830"/>
                <a:gd name="connsiteX5" fmla="*/ 47017 w 105777"/>
                <a:gd name="connsiteY5" fmla="*/ 10802 h 136830"/>
                <a:gd name="connsiteX6" fmla="*/ 81652 w 105777"/>
                <a:gd name="connsiteY6" fmla="*/ 45570 h 136830"/>
                <a:gd name="connsiteX7" fmla="*/ 100637 w 105777"/>
                <a:gd name="connsiteY7" fmla="*/ 89681 h 136830"/>
                <a:gd name="connsiteX8" fmla="*/ 105326 w 105777"/>
                <a:gd name="connsiteY8" fmla="*/ 136830 h 136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830">
                  <a:moveTo>
                    <a:pt x="105326" y="136830"/>
                  </a:moveTo>
                  <a:lnTo>
                    <a:pt x="86341" y="94898"/>
                  </a:lnTo>
                  <a:cubicBezTo>
                    <a:pt x="79770" y="81460"/>
                    <a:pt x="73332" y="68154"/>
                    <a:pt x="65210" y="56168"/>
                  </a:cubicBezTo>
                  <a:cubicBezTo>
                    <a:pt x="57418" y="44018"/>
                    <a:pt x="48536" y="32858"/>
                    <a:pt x="38069" y="23184"/>
                  </a:cubicBezTo>
                  <a:cubicBezTo>
                    <a:pt x="27239" y="13906"/>
                    <a:pt x="14792" y="6741"/>
                    <a:pt x="0" y="501"/>
                  </a:cubicBezTo>
                  <a:cubicBezTo>
                    <a:pt x="15716" y="-1447"/>
                    <a:pt x="32588" y="2350"/>
                    <a:pt x="47017" y="10802"/>
                  </a:cubicBezTo>
                  <a:cubicBezTo>
                    <a:pt x="61380" y="19420"/>
                    <a:pt x="72639" y="32066"/>
                    <a:pt x="81652" y="45570"/>
                  </a:cubicBezTo>
                  <a:cubicBezTo>
                    <a:pt x="90435" y="59338"/>
                    <a:pt x="96675" y="74295"/>
                    <a:pt x="100637" y="89681"/>
                  </a:cubicBezTo>
                  <a:cubicBezTo>
                    <a:pt x="104600" y="105100"/>
                    <a:pt x="106779" y="120949"/>
                    <a:pt x="105326" y="136830"/>
                  </a:cubicBez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7B24478-835A-132F-2800-2492D7D7077B}"/>
                </a:ext>
              </a:extLst>
            </p:cNvPr>
            <p:cNvSpPr/>
            <p:nvPr/>
          </p:nvSpPr>
          <p:spPr>
            <a:xfrm>
              <a:off x="1063657" y="4280251"/>
              <a:ext cx="625545" cy="691672"/>
            </a:xfrm>
            <a:custGeom>
              <a:avLst/>
              <a:gdLst>
                <a:gd name="connsiteX0" fmla="*/ 633904 w 1257511"/>
                <a:gd name="connsiteY0" fmla="*/ 1233306 h 1233867"/>
                <a:gd name="connsiteX1" fmla="*/ 628753 w 1257511"/>
                <a:gd name="connsiteY1" fmla="*/ 1233867 h 1233867"/>
                <a:gd name="connsiteX2" fmla="*/ 623602 w 1257511"/>
                <a:gd name="connsiteY2" fmla="*/ 1233306 h 1233867"/>
                <a:gd name="connsiteX3" fmla="*/ 165220 w 1257511"/>
                <a:gd name="connsiteY3" fmla="*/ 1103514 h 1233867"/>
                <a:gd name="connsiteX4" fmla="*/ 6273 w 1257511"/>
                <a:gd name="connsiteY4" fmla="*/ 899631 h 1233867"/>
                <a:gd name="connsiteX5" fmla="*/ 46951 w 1257511"/>
                <a:gd name="connsiteY5" fmla="*/ 665833 h 1233867"/>
                <a:gd name="connsiteX6" fmla="*/ 48173 w 1257511"/>
                <a:gd name="connsiteY6" fmla="*/ 637306 h 1233867"/>
                <a:gd name="connsiteX7" fmla="*/ 57384 w 1257511"/>
                <a:gd name="connsiteY7" fmla="*/ 428305 h 1233867"/>
                <a:gd name="connsiteX8" fmla="*/ 58606 w 1257511"/>
                <a:gd name="connsiteY8" fmla="*/ 401165 h 1233867"/>
                <a:gd name="connsiteX9" fmla="*/ 60719 w 1257511"/>
                <a:gd name="connsiteY9" fmla="*/ 354049 h 1233867"/>
                <a:gd name="connsiteX10" fmla="*/ 562883 w 1257511"/>
                <a:gd name="connsiteY10" fmla="*/ 101 h 1233867"/>
                <a:gd name="connsiteX11" fmla="*/ 694623 w 1257511"/>
                <a:gd name="connsiteY11" fmla="*/ 101 h 1233867"/>
                <a:gd name="connsiteX12" fmla="*/ 1184636 w 1257511"/>
                <a:gd name="connsiteY12" fmla="*/ 315418 h 1233867"/>
                <a:gd name="connsiteX13" fmla="*/ 1196853 w 1257511"/>
                <a:gd name="connsiteY13" fmla="*/ 354049 h 1233867"/>
                <a:gd name="connsiteX14" fmla="*/ 1199065 w 1257511"/>
                <a:gd name="connsiteY14" fmla="*/ 404434 h 1233867"/>
                <a:gd name="connsiteX15" fmla="*/ 1210555 w 1257511"/>
                <a:gd name="connsiteY15" fmla="*/ 665867 h 1233867"/>
                <a:gd name="connsiteX16" fmla="*/ 633904 w 1257511"/>
                <a:gd name="connsiteY16" fmla="*/ 1233306 h 123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7511" h="1233867">
                  <a:moveTo>
                    <a:pt x="633904" y="1233306"/>
                  </a:moveTo>
                  <a:cubicBezTo>
                    <a:pt x="632187" y="1233537"/>
                    <a:pt x="630470" y="1233702"/>
                    <a:pt x="628753" y="1233867"/>
                  </a:cubicBezTo>
                  <a:cubicBezTo>
                    <a:pt x="627036" y="1233702"/>
                    <a:pt x="625319" y="1233537"/>
                    <a:pt x="623602" y="1233306"/>
                  </a:cubicBezTo>
                  <a:cubicBezTo>
                    <a:pt x="404960" y="1209599"/>
                    <a:pt x="259947" y="1161724"/>
                    <a:pt x="165220" y="1103514"/>
                  </a:cubicBezTo>
                  <a:cubicBezTo>
                    <a:pt x="64945" y="1041870"/>
                    <a:pt x="21098" y="968505"/>
                    <a:pt x="6273" y="899631"/>
                  </a:cubicBezTo>
                  <a:cubicBezTo>
                    <a:pt x="-20471" y="775386"/>
                    <a:pt x="46951" y="665833"/>
                    <a:pt x="46951" y="665833"/>
                  </a:cubicBezTo>
                  <a:lnTo>
                    <a:pt x="48173" y="637306"/>
                  </a:lnTo>
                  <a:lnTo>
                    <a:pt x="57384" y="428305"/>
                  </a:lnTo>
                  <a:lnTo>
                    <a:pt x="58606" y="401165"/>
                  </a:lnTo>
                  <a:lnTo>
                    <a:pt x="60719" y="354049"/>
                  </a:lnTo>
                  <a:cubicBezTo>
                    <a:pt x="150560" y="32788"/>
                    <a:pt x="430318" y="-2178"/>
                    <a:pt x="562883" y="101"/>
                  </a:cubicBezTo>
                  <a:cubicBezTo>
                    <a:pt x="606829" y="827"/>
                    <a:pt x="650677" y="827"/>
                    <a:pt x="694623" y="101"/>
                  </a:cubicBezTo>
                  <a:cubicBezTo>
                    <a:pt x="821642" y="-2111"/>
                    <a:pt x="1083966" y="29949"/>
                    <a:pt x="1184636" y="315418"/>
                  </a:cubicBezTo>
                  <a:cubicBezTo>
                    <a:pt x="1189028" y="327800"/>
                    <a:pt x="1193122" y="340677"/>
                    <a:pt x="1196853" y="354049"/>
                  </a:cubicBezTo>
                  <a:lnTo>
                    <a:pt x="1199065" y="404434"/>
                  </a:lnTo>
                  <a:lnTo>
                    <a:pt x="1210555" y="665867"/>
                  </a:lnTo>
                  <a:cubicBezTo>
                    <a:pt x="1210555" y="665867"/>
                    <a:pt x="1501737" y="1139008"/>
                    <a:pt x="633904" y="1233306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E714AD7-8858-3F85-9D84-CFEE6BC37F4A}"/>
                </a:ext>
              </a:extLst>
            </p:cNvPr>
            <p:cNvSpPr/>
            <p:nvPr/>
          </p:nvSpPr>
          <p:spPr>
            <a:xfrm>
              <a:off x="1063739" y="4635507"/>
              <a:ext cx="159070" cy="161951"/>
            </a:xfrm>
            <a:custGeom>
              <a:avLst/>
              <a:gdLst>
                <a:gd name="connsiteX0" fmla="*/ 319775 w 319774"/>
                <a:gd name="connsiteY0" fmla="*/ 201770 h 288903"/>
                <a:gd name="connsiteX1" fmla="*/ 112326 w 319774"/>
                <a:gd name="connsiteY1" fmla="*/ 288904 h 288903"/>
                <a:gd name="connsiteX2" fmla="*/ 6273 w 319774"/>
                <a:gd name="connsiteY2" fmla="*/ 265923 h 288903"/>
                <a:gd name="connsiteX3" fmla="*/ 46951 w 319774"/>
                <a:gd name="connsiteY3" fmla="*/ 32126 h 288903"/>
                <a:gd name="connsiteX4" fmla="*/ 48173 w 319774"/>
                <a:gd name="connsiteY4" fmla="*/ 3599 h 288903"/>
                <a:gd name="connsiteX5" fmla="*/ 92845 w 319774"/>
                <a:gd name="connsiteY5" fmla="*/ 0 h 288903"/>
                <a:gd name="connsiteX6" fmla="*/ 319775 w 319774"/>
                <a:gd name="connsiteY6" fmla="*/ 201770 h 28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774" h="288903">
                  <a:moveTo>
                    <a:pt x="319775" y="201770"/>
                  </a:moveTo>
                  <a:cubicBezTo>
                    <a:pt x="319775" y="283456"/>
                    <a:pt x="221779" y="288904"/>
                    <a:pt x="112326" y="288904"/>
                  </a:cubicBezTo>
                  <a:cubicBezTo>
                    <a:pt x="73266" y="288904"/>
                    <a:pt x="36914" y="280517"/>
                    <a:pt x="6273" y="265923"/>
                  </a:cubicBezTo>
                  <a:cubicBezTo>
                    <a:pt x="-20471" y="141678"/>
                    <a:pt x="46951" y="32126"/>
                    <a:pt x="46951" y="32126"/>
                  </a:cubicBezTo>
                  <a:lnTo>
                    <a:pt x="48173" y="3599"/>
                  </a:lnTo>
                  <a:cubicBezTo>
                    <a:pt x="62205" y="1222"/>
                    <a:pt x="77096" y="0"/>
                    <a:pt x="92845" y="0"/>
                  </a:cubicBezTo>
                  <a:cubicBezTo>
                    <a:pt x="202298" y="0"/>
                    <a:pt x="319775" y="120085"/>
                    <a:pt x="319775" y="201770"/>
                  </a:cubicBezTo>
                  <a:close/>
                </a:path>
              </a:pathLst>
            </a:custGeom>
            <a:solidFill>
              <a:srgbClr val="F4BEAB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4" name="Graphic 8">
              <a:extLst>
                <a:ext uri="{FF2B5EF4-FFF2-40B4-BE49-F238E27FC236}">
                  <a16:creationId xmlns:a16="http://schemas.microsoft.com/office/drawing/2014/main" id="{1F642463-8061-E695-109C-021AEB0B3272}"/>
                </a:ext>
              </a:extLst>
            </p:cNvPr>
            <p:cNvGrpSpPr/>
            <p:nvPr/>
          </p:nvGrpSpPr>
          <p:grpSpPr>
            <a:xfrm>
              <a:off x="1235790" y="4043065"/>
              <a:ext cx="253109" cy="285229"/>
              <a:chOff x="9746168" y="2354417"/>
              <a:chExt cx="508817" cy="508817"/>
            </a:xfrm>
          </p:grpSpPr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FEA3D31A-FB52-5A85-1A99-117C71CE2479}"/>
                  </a:ext>
                </a:extLst>
              </p:cNvPr>
              <p:cNvSpPr/>
              <p:nvPr/>
            </p:nvSpPr>
            <p:spPr>
              <a:xfrm rot="-4667400">
                <a:off x="9786586" y="2394835"/>
                <a:ext cx="427982" cy="427982"/>
              </a:xfrm>
              <a:custGeom>
                <a:avLst/>
                <a:gdLst>
                  <a:gd name="connsiteX0" fmla="*/ 427983 w 427982"/>
                  <a:gd name="connsiteY0" fmla="*/ 213991 h 427982"/>
                  <a:gd name="connsiteX1" fmla="*/ 213991 w 427982"/>
                  <a:gd name="connsiteY1" fmla="*/ 427983 h 427982"/>
                  <a:gd name="connsiteX2" fmla="*/ 0 w 427982"/>
                  <a:gd name="connsiteY2" fmla="*/ 213991 h 427982"/>
                  <a:gd name="connsiteX3" fmla="*/ 213991 w 427982"/>
                  <a:gd name="connsiteY3" fmla="*/ 0 h 427982"/>
                  <a:gd name="connsiteX4" fmla="*/ 427983 w 427982"/>
                  <a:gd name="connsiteY4" fmla="*/ 213991 h 427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82" h="427982">
                    <a:moveTo>
                      <a:pt x="427983" y="213991"/>
                    </a:moveTo>
                    <a:cubicBezTo>
                      <a:pt x="427983" y="332175"/>
                      <a:pt x="332176" y="427983"/>
                      <a:pt x="213991" y="427983"/>
                    </a:cubicBezTo>
                    <a:cubicBezTo>
                      <a:pt x="95807" y="427983"/>
                      <a:pt x="0" y="332175"/>
                      <a:pt x="0" y="213991"/>
                    </a:cubicBezTo>
                    <a:cubicBezTo>
                      <a:pt x="0" y="95807"/>
                      <a:pt x="95807" y="0"/>
                      <a:pt x="213991" y="0"/>
                    </a:cubicBezTo>
                    <a:cubicBezTo>
                      <a:pt x="332176" y="0"/>
                      <a:pt x="427983" y="95807"/>
                      <a:pt x="427983" y="213991"/>
                    </a:cubicBez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C5E9D1E5-4C89-9593-C03D-E5BC10928D84}"/>
                  </a:ext>
                </a:extLst>
              </p:cNvPr>
              <p:cNvSpPr/>
              <p:nvPr/>
            </p:nvSpPr>
            <p:spPr>
              <a:xfrm>
                <a:off x="9786573" y="2395748"/>
                <a:ext cx="427973" cy="427114"/>
              </a:xfrm>
              <a:custGeom>
                <a:avLst/>
                <a:gdLst>
                  <a:gd name="connsiteX0" fmla="*/ 427973 w 427973"/>
                  <a:gd name="connsiteY0" fmla="*/ 213128 h 427114"/>
                  <a:gd name="connsiteX1" fmla="*/ 213987 w 427973"/>
                  <a:gd name="connsiteY1" fmla="*/ 427115 h 427114"/>
                  <a:gd name="connsiteX2" fmla="*/ 0 w 427973"/>
                  <a:gd name="connsiteY2" fmla="*/ 213128 h 427114"/>
                  <a:gd name="connsiteX3" fmla="*/ 726 w 427973"/>
                  <a:gd name="connsiteY3" fmla="*/ 196653 h 427114"/>
                  <a:gd name="connsiteX4" fmla="*/ 163503 w 427973"/>
                  <a:gd name="connsiteY4" fmla="*/ 321855 h 427114"/>
                  <a:gd name="connsiteX5" fmla="*/ 331925 w 427973"/>
                  <a:gd name="connsiteY5" fmla="*/ 153433 h 427114"/>
                  <a:gd name="connsiteX6" fmla="*/ 233038 w 427973"/>
                  <a:gd name="connsiteY6" fmla="*/ 0 h 427114"/>
                  <a:gd name="connsiteX7" fmla="*/ 427973 w 427973"/>
                  <a:gd name="connsiteY7" fmla="*/ 213128 h 427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7973" h="427114">
                    <a:moveTo>
                      <a:pt x="427973" y="213128"/>
                    </a:moveTo>
                    <a:cubicBezTo>
                      <a:pt x="427973" y="331265"/>
                      <a:pt x="332190" y="427115"/>
                      <a:pt x="213987" y="427115"/>
                    </a:cubicBezTo>
                    <a:cubicBezTo>
                      <a:pt x="95784" y="427115"/>
                      <a:pt x="0" y="331265"/>
                      <a:pt x="0" y="213128"/>
                    </a:cubicBezTo>
                    <a:cubicBezTo>
                      <a:pt x="0" y="207581"/>
                      <a:pt x="231" y="202034"/>
                      <a:pt x="726" y="196653"/>
                    </a:cubicBezTo>
                    <a:cubicBezTo>
                      <a:pt x="19712" y="268730"/>
                      <a:pt x="85416" y="321855"/>
                      <a:pt x="163503" y="321855"/>
                    </a:cubicBezTo>
                    <a:cubicBezTo>
                      <a:pt x="256513" y="321855"/>
                      <a:pt x="331925" y="246443"/>
                      <a:pt x="331925" y="153433"/>
                    </a:cubicBezTo>
                    <a:cubicBezTo>
                      <a:pt x="331925" y="85185"/>
                      <a:pt x="291413" y="26513"/>
                      <a:pt x="233038" y="0"/>
                    </a:cubicBezTo>
                    <a:cubicBezTo>
                      <a:pt x="342293" y="9674"/>
                      <a:pt x="427973" y="101364"/>
                      <a:pt x="427973" y="213128"/>
                    </a:cubicBezTo>
                    <a:close/>
                  </a:path>
                </a:pathLst>
              </a:custGeom>
              <a:solidFill>
                <a:srgbClr val="000000">
                  <a:alpha val="45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4D87E61-D20E-4FCB-4E03-E21813826C26}"/>
                </a:ext>
              </a:extLst>
            </p:cNvPr>
            <p:cNvSpPr/>
            <p:nvPr/>
          </p:nvSpPr>
          <p:spPr>
            <a:xfrm>
              <a:off x="1225849" y="4598527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6" name="Graphic 8">
              <a:extLst>
                <a:ext uri="{FF2B5EF4-FFF2-40B4-BE49-F238E27FC236}">
                  <a16:creationId xmlns:a16="http://schemas.microsoft.com/office/drawing/2014/main" id="{77A408EF-E084-160B-C5E7-1C5C1DAF53AF}"/>
                </a:ext>
              </a:extLst>
            </p:cNvPr>
            <p:cNvGrpSpPr/>
            <p:nvPr/>
          </p:nvGrpSpPr>
          <p:grpSpPr>
            <a:xfrm>
              <a:off x="1233552" y="4631435"/>
              <a:ext cx="37612" cy="80698"/>
              <a:chOff x="9741669" y="3404005"/>
              <a:chExt cx="75610" cy="143956"/>
            </a:xfrm>
          </p:grpSpPr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74D21796-BC64-8596-463E-C4CED0814A50}"/>
                  </a:ext>
                </a:extLst>
              </p:cNvPr>
              <p:cNvSpPr/>
              <p:nvPr/>
            </p:nvSpPr>
            <p:spPr>
              <a:xfrm>
                <a:off x="9741669" y="3404005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6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6"/>
                      <a:pt x="37805" y="143956"/>
                    </a:cubicBezTo>
                    <a:cubicBezTo>
                      <a:pt x="16926" y="143956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365F15F-26C9-FD7D-5D68-ACFA5FA200C9}"/>
                  </a:ext>
                </a:extLst>
              </p:cNvPr>
              <p:cNvSpPr/>
              <p:nvPr/>
            </p:nvSpPr>
            <p:spPr>
              <a:xfrm>
                <a:off x="9754876" y="3419094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580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33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CFD2294E-A980-A9AB-8594-51797EC87F92}"/>
                  </a:ext>
                </a:extLst>
              </p:cNvPr>
              <p:cNvSpPr/>
              <p:nvPr/>
            </p:nvSpPr>
            <p:spPr>
              <a:xfrm>
                <a:off x="9776745" y="3455733"/>
                <a:ext cx="15401" cy="27425"/>
              </a:xfrm>
              <a:custGeom>
                <a:avLst/>
                <a:gdLst>
                  <a:gd name="connsiteX0" fmla="*/ 15341 w 15401"/>
                  <a:gd name="connsiteY0" fmla="*/ 14241 h 27425"/>
                  <a:gd name="connsiteX1" fmla="*/ 6756 w 15401"/>
                  <a:gd name="connsiteY1" fmla="*/ 27415 h 27425"/>
                  <a:gd name="connsiteX2" fmla="*/ 54 w 15401"/>
                  <a:gd name="connsiteY2" fmla="*/ 13185 h 27425"/>
                  <a:gd name="connsiteX3" fmla="*/ 8638 w 15401"/>
                  <a:gd name="connsiteY3" fmla="*/ 11 h 27425"/>
                  <a:gd name="connsiteX4" fmla="*/ 15341 w 15401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01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69" y="6647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F8E9E61-B6E7-F3FF-1743-31CFA9A651E9}"/>
                </a:ext>
              </a:extLst>
            </p:cNvPr>
            <p:cNvSpPr/>
            <p:nvPr/>
          </p:nvSpPr>
          <p:spPr>
            <a:xfrm>
              <a:off x="1477061" y="4591086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8" name="Graphic 8">
              <a:extLst>
                <a:ext uri="{FF2B5EF4-FFF2-40B4-BE49-F238E27FC236}">
                  <a16:creationId xmlns:a16="http://schemas.microsoft.com/office/drawing/2014/main" id="{B87B97DC-80EA-482C-BF53-EA10793E7AE0}"/>
                </a:ext>
              </a:extLst>
            </p:cNvPr>
            <p:cNvGrpSpPr/>
            <p:nvPr/>
          </p:nvGrpSpPr>
          <p:grpSpPr>
            <a:xfrm>
              <a:off x="1484764" y="4623994"/>
              <a:ext cx="37612" cy="80698"/>
              <a:chOff x="10246672" y="3390732"/>
              <a:chExt cx="75610" cy="143956"/>
            </a:xfrm>
          </p:grpSpPr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F83B852B-38A2-7B96-C01D-77A3954A27EE}"/>
                  </a:ext>
                </a:extLst>
              </p:cNvPr>
              <p:cNvSpPr/>
              <p:nvPr/>
            </p:nvSpPr>
            <p:spPr>
              <a:xfrm>
                <a:off x="10246672" y="3390732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7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7"/>
                      <a:pt x="37805" y="143957"/>
                    </a:cubicBezTo>
                    <a:cubicBezTo>
                      <a:pt x="16926" y="143957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FC5A6F0C-C4DC-47D4-14D3-EC3F643B135A}"/>
                  </a:ext>
                </a:extLst>
              </p:cNvPr>
              <p:cNvSpPr/>
              <p:nvPr/>
            </p:nvSpPr>
            <p:spPr>
              <a:xfrm>
                <a:off x="10259846" y="3405821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613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0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DE206364-F0CB-7F08-8399-76DB5AA5520B}"/>
                  </a:ext>
                </a:extLst>
              </p:cNvPr>
              <p:cNvSpPr/>
              <p:nvPr/>
            </p:nvSpPr>
            <p:spPr>
              <a:xfrm>
                <a:off x="10281749" y="3442426"/>
                <a:ext cx="15394" cy="27425"/>
              </a:xfrm>
              <a:custGeom>
                <a:avLst/>
                <a:gdLst>
                  <a:gd name="connsiteX0" fmla="*/ 15341 w 15394"/>
                  <a:gd name="connsiteY0" fmla="*/ 14241 h 27425"/>
                  <a:gd name="connsiteX1" fmla="*/ 6756 w 15394"/>
                  <a:gd name="connsiteY1" fmla="*/ 27415 h 27425"/>
                  <a:gd name="connsiteX2" fmla="*/ 54 w 15394"/>
                  <a:gd name="connsiteY2" fmla="*/ 13185 h 27425"/>
                  <a:gd name="connsiteX3" fmla="*/ 8638 w 15394"/>
                  <a:gd name="connsiteY3" fmla="*/ 11 h 27425"/>
                  <a:gd name="connsiteX4" fmla="*/ 15341 w 15394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94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36" y="6680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29" name="Graphic 8">
              <a:extLst>
                <a:ext uri="{FF2B5EF4-FFF2-40B4-BE49-F238E27FC236}">
                  <a16:creationId xmlns:a16="http://schemas.microsoft.com/office/drawing/2014/main" id="{36BDBB8A-995A-3EED-A65E-9B92C003E98F}"/>
                </a:ext>
              </a:extLst>
            </p:cNvPr>
            <p:cNvGrpSpPr/>
            <p:nvPr/>
          </p:nvGrpSpPr>
          <p:grpSpPr>
            <a:xfrm>
              <a:off x="1239037" y="4768490"/>
              <a:ext cx="284873" cy="120290"/>
              <a:chOff x="9752695" y="3648496"/>
              <a:chExt cx="572670" cy="214584"/>
            </a:xfrm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0BCD8AED-4E4E-4AAA-36A4-596A30D6FA5C}"/>
                  </a:ext>
                </a:extLst>
              </p:cNvPr>
              <p:cNvSpPr/>
              <p:nvPr/>
            </p:nvSpPr>
            <p:spPr>
              <a:xfrm>
                <a:off x="9812095" y="3698851"/>
                <a:ext cx="459703" cy="164229"/>
              </a:xfrm>
              <a:custGeom>
                <a:avLst/>
                <a:gdLst>
                  <a:gd name="connsiteX0" fmla="*/ 459703 w 459703"/>
                  <a:gd name="connsiteY0" fmla="*/ 1486 h 164229"/>
                  <a:gd name="connsiteX1" fmla="*/ 224585 w 459703"/>
                  <a:gd name="connsiteY1" fmla="*/ 164229 h 164229"/>
                  <a:gd name="connsiteX2" fmla="*/ 0 w 459703"/>
                  <a:gd name="connsiteY2" fmla="*/ 0 h 164229"/>
                  <a:gd name="connsiteX3" fmla="*/ 62172 w 459703"/>
                  <a:gd name="connsiteY3" fmla="*/ 26480 h 164229"/>
                  <a:gd name="connsiteX4" fmla="*/ 403309 w 459703"/>
                  <a:gd name="connsiteY4" fmla="*/ 20141 h 164229"/>
                  <a:gd name="connsiteX5" fmla="*/ 459703 w 459703"/>
                  <a:gd name="connsiteY5" fmla="*/ 1486 h 164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9703" h="164229">
                    <a:moveTo>
                      <a:pt x="459703" y="1486"/>
                    </a:moveTo>
                    <a:cubicBezTo>
                      <a:pt x="457557" y="6405"/>
                      <a:pt x="386371" y="164229"/>
                      <a:pt x="224585" y="164229"/>
                    </a:cubicBezTo>
                    <a:cubicBezTo>
                      <a:pt x="62799" y="164229"/>
                      <a:pt x="1816" y="5019"/>
                      <a:pt x="0" y="0"/>
                    </a:cubicBezTo>
                    <a:cubicBezTo>
                      <a:pt x="20273" y="10929"/>
                      <a:pt x="41074" y="19612"/>
                      <a:pt x="62172" y="26480"/>
                    </a:cubicBezTo>
                    <a:cubicBezTo>
                      <a:pt x="190280" y="68412"/>
                      <a:pt x="328260" y="41602"/>
                      <a:pt x="403309" y="20141"/>
                    </a:cubicBezTo>
                    <a:cubicBezTo>
                      <a:pt x="436855" y="10698"/>
                      <a:pt x="457755" y="2245"/>
                      <a:pt x="459703" y="1486"/>
                    </a:cubicBezTo>
                    <a:close/>
                  </a:path>
                </a:pathLst>
              </a:custGeom>
              <a:solidFill>
                <a:srgbClr val="121116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9A822E9-581B-523A-C224-2265E1A52F6A}"/>
                  </a:ext>
                </a:extLst>
              </p:cNvPr>
              <p:cNvSpPr/>
              <p:nvPr/>
            </p:nvSpPr>
            <p:spPr>
              <a:xfrm>
                <a:off x="9874300" y="3718992"/>
                <a:ext cx="341104" cy="92308"/>
              </a:xfrm>
              <a:custGeom>
                <a:avLst/>
                <a:gdLst>
                  <a:gd name="connsiteX0" fmla="*/ 341104 w 341104"/>
                  <a:gd name="connsiteY0" fmla="*/ 0 h 92308"/>
                  <a:gd name="connsiteX1" fmla="*/ 335755 w 341104"/>
                  <a:gd name="connsiteY1" fmla="*/ 5349 h 92308"/>
                  <a:gd name="connsiteX2" fmla="*/ 0 w 341104"/>
                  <a:gd name="connsiteY2" fmla="*/ 6306 h 92308"/>
                  <a:gd name="connsiteX3" fmla="*/ 341104 w 341104"/>
                  <a:gd name="connsiteY3" fmla="*/ 0 h 92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1104" h="92308">
                    <a:moveTo>
                      <a:pt x="341104" y="0"/>
                    </a:moveTo>
                    <a:cubicBezTo>
                      <a:pt x="339387" y="1816"/>
                      <a:pt x="337571" y="3533"/>
                      <a:pt x="335755" y="5349"/>
                    </a:cubicBezTo>
                    <a:cubicBezTo>
                      <a:pt x="151055" y="182026"/>
                      <a:pt x="25820" y="40413"/>
                      <a:pt x="0" y="6306"/>
                    </a:cubicBezTo>
                    <a:cubicBezTo>
                      <a:pt x="128075" y="48239"/>
                      <a:pt x="266055" y="21428"/>
                      <a:pt x="3411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A9053CB-C63D-23F6-9E6C-B1D9EC7027C3}"/>
                  </a:ext>
                </a:extLst>
              </p:cNvPr>
              <p:cNvSpPr/>
              <p:nvPr/>
            </p:nvSpPr>
            <p:spPr>
              <a:xfrm>
                <a:off x="9769833" y="3676135"/>
                <a:ext cx="539704" cy="93613"/>
              </a:xfrm>
              <a:custGeom>
                <a:avLst/>
                <a:gdLst>
                  <a:gd name="connsiteX0" fmla="*/ 0 w 539704"/>
                  <a:gd name="connsiteY0" fmla="*/ 0 h 93613"/>
                  <a:gd name="connsiteX1" fmla="*/ 133523 w 539704"/>
                  <a:gd name="connsiteY1" fmla="*/ 45168 h 93613"/>
                  <a:gd name="connsiteX2" fmla="*/ 270117 w 539704"/>
                  <a:gd name="connsiteY2" fmla="*/ 62931 h 93613"/>
                  <a:gd name="connsiteX3" fmla="*/ 406710 w 539704"/>
                  <a:gd name="connsiteY3" fmla="*/ 46324 h 93613"/>
                  <a:gd name="connsiteX4" fmla="*/ 539705 w 539704"/>
                  <a:gd name="connsiteY4" fmla="*/ 33 h 93613"/>
                  <a:gd name="connsiteX5" fmla="*/ 413611 w 539704"/>
                  <a:gd name="connsiteY5" fmla="*/ 69205 h 93613"/>
                  <a:gd name="connsiteX6" fmla="*/ 378744 w 539704"/>
                  <a:gd name="connsiteY6" fmla="*/ 79903 h 93613"/>
                  <a:gd name="connsiteX7" fmla="*/ 342986 w 539704"/>
                  <a:gd name="connsiteY7" fmla="*/ 87629 h 93613"/>
                  <a:gd name="connsiteX8" fmla="*/ 306601 w 539704"/>
                  <a:gd name="connsiteY8" fmla="*/ 92053 h 93613"/>
                  <a:gd name="connsiteX9" fmla="*/ 269951 w 539704"/>
                  <a:gd name="connsiteY9" fmla="*/ 93572 h 93613"/>
                  <a:gd name="connsiteX10" fmla="*/ 126622 w 539704"/>
                  <a:gd name="connsiteY10" fmla="*/ 67983 h 93613"/>
                  <a:gd name="connsiteX11" fmla="*/ 0 w 539704"/>
                  <a:gd name="connsiteY11" fmla="*/ 0 h 93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9704" h="93613">
                    <a:moveTo>
                      <a:pt x="0" y="0"/>
                    </a:moveTo>
                    <a:cubicBezTo>
                      <a:pt x="44376" y="17797"/>
                      <a:pt x="88487" y="33909"/>
                      <a:pt x="133523" y="45168"/>
                    </a:cubicBezTo>
                    <a:cubicBezTo>
                      <a:pt x="178526" y="56229"/>
                      <a:pt x="224288" y="62964"/>
                      <a:pt x="270117" y="62931"/>
                    </a:cubicBezTo>
                    <a:cubicBezTo>
                      <a:pt x="315945" y="63493"/>
                      <a:pt x="361740" y="57385"/>
                      <a:pt x="406710" y="46324"/>
                    </a:cubicBezTo>
                    <a:cubicBezTo>
                      <a:pt x="451713" y="35065"/>
                      <a:pt x="495659" y="18622"/>
                      <a:pt x="539705" y="33"/>
                    </a:cubicBezTo>
                    <a:cubicBezTo>
                      <a:pt x="502131" y="29584"/>
                      <a:pt x="459406" y="53026"/>
                      <a:pt x="413611" y="69205"/>
                    </a:cubicBezTo>
                    <a:cubicBezTo>
                      <a:pt x="402088" y="72969"/>
                      <a:pt x="390466" y="76634"/>
                      <a:pt x="378744" y="79903"/>
                    </a:cubicBezTo>
                    <a:cubicBezTo>
                      <a:pt x="366858" y="82478"/>
                      <a:pt x="354972" y="85350"/>
                      <a:pt x="342986" y="87629"/>
                    </a:cubicBezTo>
                    <a:cubicBezTo>
                      <a:pt x="330902" y="89246"/>
                      <a:pt x="318784" y="91095"/>
                      <a:pt x="306601" y="92053"/>
                    </a:cubicBezTo>
                    <a:cubicBezTo>
                      <a:pt x="294384" y="92515"/>
                      <a:pt x="282168" y="93869"/>
                      <a:pt x="269951" y="93572"/>
                    </a:cubicBezTo>
                    <a:cubicBezTo>
                      <a:pt x="221019" y="93010"/>
                      <a:pt x="172252" y="84360"/>
                      <a:pt x="126622" y="67983"/>
                    </a:cubicBezTo>
                    <a:cubicBezTo>
                      <a:pt x="80926" y="51805"/>
                      <a:pt x="38102" y="28824"/>
                      <a:pt x="0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601D1F21-EB58-8788-1B49-395B50DDE862}"/>
                  </a:ext>
                </a:extLst>
              </p:cNvPr>
              <p:cNvSpPr/>
              <p:nvPr/>
            </p:nvSpPr>
            <p:spPr>
              <a:xfrm>
                <a:off x="9752695" y="3649513"/>
                <a:ext cx="42000" cy="58319"/>
              </a:xfrm>
              <a:custGeom>
                <a:avLst/>
                <a:gdLst>
                  <a:gd name="connsiteX0" fmla="*/ 42000 w 42000"/>
                  <a:gd name="connsiteY0" fmla="*/ 1760 h 58319"/>
                  <a:gd name="connsiteX1" fmla="*/ 36486 w 42000"/>
                  <a:gd name="connsiteY1" fmla="*/ 20316 h 58319"/>
                  <a:gd name="connsiteX2" fmla="*/ 31237 w 42000"/>
                  <a:gd name="connsiteY2" fmla="*/ 32599 h 58319"/>
                  <a:gd name="connsiteX3" fmla="*/ 23907 w 42000"/>
                  <a:gd name="connsiteY3" fmla="*/ 43594 h 58319"/>
                  <a:gd name="connsiteX4" fmla="*/ 11096 w 42000"/>
                  <a:gd name="connsiteY4" fmla="*/ 58319 h 58319"/>
                  <a:gd name="connsiteX5" fmla="*/ 4393 w 42000"/>
                  <a:gd name="connsiteY5" fmla="*/ 17906 h 58319"/>
                  <a:gd name="connsiteX6" fmla="*/ 19813 w 42000"/>
                  <a:gd name="connsiteY6" fmla="*/ 3081 h 58319"/>
                  <a:gd name="connsiteX7" fmla="*/ 42000 w 42000"/>
                  <a:gd name="connsiteY7" fmla="*/ 1760 h 58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000" h="58319">
                    <a:moveTo>
                      <a:pt x="42000" y="1760"/>
                    </a:moveTo>
                    <a:cubicBezTo>
                      <a:pt x="39821" y="9949"/>
                      <a:pt x="38170" y="15397"/>
                      <a:pt x="36486" y="20316"/>
                    </a:cubicBezTo>
                    <a:cubicBezTo>
                      <a:pt x="34769" y="25104"/>
                      <a:pt x="33152" y="28967"/>
                      <a:pt x="31237" y="32599"/>
                    </a:cubicBezTo>
                    <a:cubicBezTo>
                      <a:pt x="29355" y="36231"/>
                      <a:pt x="26845" y="39532"/>
                      <a:pt x="23907" y="43594"/>
                    </a:cubicBezTo>
                    <a:cubicBezTo>
                      <a:pt x="20605" y="47589"/>
                      <a:pt x="17237" y="52178"/>
                      <a:pt x="11096" y="58319"/>
                    </a:cubicBezTo>
                    <a:cubicBezTo>
                      <a:pt x="-1946" y="47853"/>
                      <a:pt x="-2540" y="30717"/>
                      <a:pt x="4393" y="17906"/>
                    </a:cubicBezTo>
                    <a:cubicBezTo>
                      <a:pt x="7860" y="11468"/>
                      <a:pt x="13308" y="6185"/>
                      <a:pt x="19813" y="3081"/>
                    </a:cubicBezTo>
                    <a:cubicBezTo>
                      <a:pt x="26317" y="10"/>
                      <a:pt x="33977" y="-1343"/>
                      <a:pt x="42000" y="176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76950D8B-68EE-87DE-D4CC-1BF37D2727DF}"/>
                  </a:ext>
                </a:extLst>
              </p:cNvPr>
              <p:cNvSpPr/>
              <p:nvPr/>
            </p:nvSpPr>
            <p:spPr>
              <a:xfrm>
                <a:off x="10282397" y="3648496"/>
                <a:ext cx="42967" cy="58543"/>
              </a:xfrm>
              <a:custGeom>
                <a:avLst/>
                <a:gdLst>
                  <a:gd name="connsiteX0" fmla="*/ 0 w 42967"/>
                  <a:gd name="connsiteY0" fmla="*/ 2777 h 58543"/>
                  <a:gd name="connsiteX1" fmla="*/ 22650 w 42967"/>
                  <a:gd name="connsiteY1" fmla="*/ 2480 h 58543"/>
                  <a:gd name="connsiteX2" fmla="*/ 38961 w 42967"/>
                  <a:gd name="connsiteY2" fmla="*/ 17866 h 58543"/>
                  <a:gd name="connsiteX3" fmla="*/ 42461 w 42967"/>
                  <a:gd name="connsiteY3" fmla="*/ 39559 h 58543"/>
                  <a:gd name="connsiteX4" fmla="*/ 30904 w 42967"/>
                  <a:gd name="connsiteY4" fmla="*/ 58544 h 58543"/>
                  <a:gd name="connsiteX5" fmla="*/ 18655 w 42967"/>
                  <a:gd name="connsiteY5" fmla="*/ 43125 h 58543"/>
                  <a:gd name="connsiteX6" fmla="*/ 11853 w 42967"/>
                  <a:gd name="connsiteY6" fmla="*/ 32097 h 58543"/>
                  <a:gd name="connsiteX7" fmla="*/ 6901 w 42967"/>
                  <a:gd name="connsiteY7" fmla="*/ 20574 h 58543"/>
                  <a:gd name="connsiteX8" fmla="*/ 0 w 42967"/>
                  <a:gd name="connsiteY8" fmla="*/ 2777 h 58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67" h="58543">
                    <a:moveTo>
                      <a:pt x="0" y="2777"/>
                    </a:moveTo>
                    <a:cubicBezTo>
                      <a:pt x="7660" y="-1284"/>
                      <a:pt x="15749" y="-459"/>
                      <a:pt x="22650" y="2480"/>
                    </a:cubicBezTo>
                    <a:cubicBezTo>
                      <a:pt x="29518" y="5518"/>
                      <a:pt x="35461" y="11065"/>
                      <a:pt x="38961" y="17866"/>
                    </a:cubicBezTo>
                    <a:cubicBezTo>
                      <a:pt x="42395" y="24635"/>
                      <a:pt x="43814" y="32394"/>
                      <a:pt x="42461" y="39559"/>
                    </a:cubicBezTo>
                    <a:cubicBezTo>
                      <a:pt x="41206" y="46757"/>
                      <a:pt x="37673" y="53426"/>
                      <a:pt x="30904" y="58544"/>
                    </a:cubicBezTo>
                    <a:cubicBezTo>
                      <a:pt x="24961" y="52204"/>
                      <a:pt x="21726" y="47318"/>
                      <a:pt x="18655" y="43125"/>
                    </a:cubicBezTo>
                    <a:cubicBezTo>
                      <a:pt x="15881" y="38865"/>
                      <a:pt x="13471" y="35597"/>
                      <a:pt x="11853" y="32097"/>
                    </a:cubicBezTo>
                    <a:cubicBezTo>
                      <a:pt x="10103" y="28630"/>
                      <a:pt x="8618" y="25130"/>
                      <a:pt x="6901" y="20574"/>
                    </a:cubicBezTo>
                    <a:lnTo>
                      <a:pt x="0" y="2777"/>
                    </a:ln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0" name="Graphic 8">
              <a:extLst>
                <a:ext uri="{FF2B5EF4-FFF2-40B4-BE49-F238E27FC236}">
                  <a16:creationId xmlns:a16="http://schemas.microsoft.com/office/drawing/2014/main" id="{183A0110-EAB9-D4B2-2DB7-0F6F1874A713}"/>
                </a:ext>
              </a:extLst>
            </p:cNvPr>
            <p:cNvGrpSpPr/>
            <p:nvPr/>
          </p:nvGrpSpPr>
          <p:grpSpPr>
            <a:xfrm>
              <a:off x="1197251" y="4504420"/>
              <a:ext cx="102343" cy="74041"/>
              <a:chOff x="9668694" y="3177424"/>
              <a:chExt cx="205737" cy="1320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17CA961-DE9D-5F47-BF09-0F217A74E75F}"/>
                  </a:ext>
                </a:extLst>
              </p:cNvPr>
              <p:cNvSpPr/>
              <p:nvPr/>
            </p:nvSpPr>
            <p:spPr>
              <a:xfrm>
                <a:off x="9668694" y="3177424"/>
                <a:ext cx="205737" cy="132081"/>
              </a:xfrm>
              <a:custGeom>
                <a:avLst/>
                <a:gdLst>
                  <a:gd name="connsiteX0" fmla="*/ 205738 w 205737"/>
                  <a:gd name="connsiteY0" fmla="*/ 76780 h 132081"/>
                  <a:gd name="connsiteX1" fmla="*/ 90375 w 205737"/>
                  <a:gd name="connsiteY1" fmla="*/ 123202 h 132081"/>
                  <a:gd name="connsiteX2" fmla="*/ 72149 w 205737"/>
                  <a:gd name="connsiteY2" fmla="*/ 128386 h 132081"/>
                  <a:gd name="connsiteX3" fmla="*/ 38273 w 205737"/>
                  <a:gd name="connsiteY3" fmla="*/ 131919 h 132081"/>
                  <a:gd name="connsiteX4" fmla="*/ 32198 w 205737"/>
                  <a:gd name="connsiteY4" fmla="*/ 131424 h 132081"/>
                  <a:gd name="connsiteX5" fmla="*/ 7600 w 205737"/>
                  <a:gd name="connsiteY5" fmla="*/ 125745 h 132081"/>
                  <a:gd name="connsiteX6" fmla="*/ 6 w 205737"/>
                  <a:gd name="connsiteY6" fmla="*/ 122806 h 132081"/>
                  <a:gd name="connsiteX7" fmla="*/ 3439 w 205737"/>
                  <a:gd name="connsiteY7" fmla="*/ 94015 h 132081"/>
                  <a:gd name="connsiteX8" fmla="*/ 45405 w 205737"/>
                  <a:gd name="connsiteY8" fmla="*/ 24348 h 132081"/>
                  <a:gd name="connsiteX9" fmla="*/ 54650 w 205737"/>
                  <a:gd name="connsiteY9" fmla="*/ 17744 h 132081"/>
                  <a:gd name="connsiteX10" fmla="*/ 80965 w 205737"/>
                  <a:gd name="connsiteY10" fmla="*/ 5165 h 132081"/>
                  <a:gd name="connsiteX11" fmla="*/ 113322 w 205737"/>
                  <a:gd name="connsiteY11" fmla="*/ 80 h 132081"/>
                  <a:gd name="connsiteX12" fmla="*/ 205738 w 205737"/>
                  <a:gd name="connsiteY12" fmla="*/ 76780 h 13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5737" h="132081">
                    <a:moveTo>
                      <a:pt x="205738" y="76780"/>
                    </a:moveTo>
                    <a:cubicBezTo>
                      <a:pt x="163905" y="98902"/>
                      <a:pt x="122204" y="113793"/>
                      <a:pt x="90375" y="123202"/>
                    </a:cubicBezTo>
                    <a:cubicBezTo>
                      <a:pt x="83870" y="125184"/>
                      <a:pt x="77762" y="126901"/>
                      <a:pt x="72149" y="128386"/>
                    </a:cubicBezTo>
                    <a:cubicBezTo>
                      <a:pt x="60989" y="131358"/>
                      <a:pt x="49631" y="132547"/>
                      <a:pt x="38273" y="131919"/>
                    </a:cubicBezTo>
                    <a:cubicBezTo>
                      <a:pt x="36259" y="131886"/>
                      <a:pt x="34179" y="131721"/>
                      <a:pt x="32198" y="131424"/>
                    </a:cubicBezTo>
                    <a:cubicBezTo>
                      <a:pt x="23910" y="130598"/>
                      <a:pt x="15689" y="128683"/>
                      <a:pt x="7600" y="125745"/>
                    </a:cubicBezTo>
                    <a:cubicBezTo>
                      <a:pt x="5057" y="124886"/>
                      <a:pt x="2482" y="123896"/>
                      <a:pt x="6" y="122806"/>
                    </a:cubicBezTo>
                    <a:cubicBezTo>
                      <a:pt x="6" y="122806"/>
                      <a:pt x="-292" y="110722"/>
                      <a:pt x="3439" y="94015"/>
                    </a:cubicBezTo>
                    <a:cubicBezTo>
                      <a:pt x="8095" y="73148"/>
                      <a:pt x="19222" y="45050"/>
                      <a:pt x="45405" y="24348"/>
                    </a:cubicBezTo>
                    <a:cubicBezTo>
                      <a:pt x="48244" y="22103"/>
                      <a:pt x="51315" y="19858"/>
                      <a:pt x="54650" y="17744"/>
                    </a:cubicBezTo>
                    <a:cubicBezTo>
                      <a:pt x="62310" y="12858"/>
                      <a:pt x="70993" y="8533"/>
                      <a:pt x="80965" y="5165"/>
                    </a:cubicBezTo>
                    <a:cubicBezTo>
                      <a:pt x="92554" y="1137"/>
                      <a:pt x="103351" y="-382"/>
                      <a:pt x="113322" y="80"/>
                    </a:cubicBezTo>
                    <a:cubicBezTo>
                      <a:pt x="175164" y="2358"/>
                      <a:pt x="205738" y="76780"/>
                      <a:pt x="205738" y="7678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FD5DD18-688B-8ACF-2BD5-341A34397AAF}"/>
                  </a:ext>
                </a:extLst>
              </p:cNvPr>
              <p:cNvSpPr/>
              <p:nvPr/>
            </p:nvSpPr>
            <p:spPr>
              <a:xfrm>
                <a:off x="9672101" y="3201772"/>
                <a:ext cx="41965" cy="107075"/>
              </a:xfrm>
              <a:custGeom>
                <a:avLst/>
                <a:gdLst>
                  <a:gd name="connsiteX0" fmla="*/ 28758 w 41965"/>
                  <a:gd name="connsiteY0" fmla="*/ 107076 h 107075"/>
                  <a:gd name="connsiteX1" fmla="*/ 4160 w 41965"/>
                  <a:gd name="connsiteY1" fmla="*/ 101397 h 107075"/>
                  <a:gd name="connsiteX2" fmla="*/ 0 w 41965"/>
                  <a:gd name="connsiteY2" fmla="*/ 69667 h 107075"/>
                  <a:gd name="connsiteX3" fmla="*/ 41965 w 41965"/>
                  <a:gd name="connsiteY3" fmla="*/ 0 h 107075"/>
                  <a:gd name="connsiteX4" fmla="*/ 28758 w 41965"/>
                  <a:gd name="connsiteY4" fmla="*/ 107076 h 107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965" h="107075">
                    <a:moveTo>
                      <a:pt x="28758" y="107076"/>
                    </a:moveTo>
                    <a:cubicBezTo>
                      <a:pt x="20471" y="106250"/>
                      <a:pt x="12250" y="104335"/>
                      <a:pt x="4160" y="101397"/>
                    </a:cubicBezTo>
                    <a:cubicBezTo>
                      <a:pt x="2245" y="91426"/>
                      <a:pt x="726" y="80761"/>
                      <a:pt x="0" y="69667"/>
                    </a:cubicBezTo>
                    <a:cubicBezTo>
                      <a:pt x="4655" y="48800"/>
                      <a:pt x="15782" y="20702"/>
                      <a:pt x="41965" y="0"/>
                    </a:cubicBezTo>
                    <a:cubicBezTo>
                      <a:pt x="30574" y="30343"/>
                      <a:pt x="22386" y="68643"/>
                      <a:pt x="28758" y="107076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63EC67AA-2F4D-3B3A-73A8-943CE0127250}"/>
                  </a:ext>
                </a:extLst>
              </p:cNvPr>
              <p:cNvSpPr/>
              <p:nvPr/>
            </p:nvSpPr>
            <p:spPr>
              <a:xfrm>
                <a:off x="9706221" y="3177433"/>
                <a:ext cx="75794" cy="132073"/>
              </a:xfrm>
              <a:custGeom>
                <a:avLst/>
                <a:gdLst>
                  <a:gd name="connsiteX0" fmla="*/ 75795 w 75794"/>
                  <a:gd name="connsiteY0" fmla="*/ 71 h 132073"/>
                  <a:gd name="connsiteX1" fmla="*/ 52815 w 75794"/>
                  <a:gd name="connsiteY1" fmla="*/ 123194 h 132073"/>
                  <a:gd name="connsiteX2" fmla="*/ 34589 w 75794"/>
                  <a:gd name="connsiteY2" fmla="*/ 128377 h 132073"/>
                  <a:gd name="connsiteX3" fmla="*/ 713 w 75794"/>
                  <a:gd name="connsiteY3" fmla="*/ 131910 h 132073"/>
                  <a:gd name="connsiteX4" fmla="*/ 17090 w 75794"/>
                  <a:gd name="connsiteY4" fmla="*/ 17769 h 132073"/>
                  <a:gd name="connsiteX5" fmla="*/ 43405 w 75794"/>
                  <a:gd name="connsiteY5" fmla="*/ 5189 h 132073"/>
                  <a:gd name="connsiteX6" fmla="*/ 75795 w 75794"/>
                  <a:gd name="connsiteY6" fmla="*/ 71 h 132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794" h="132073">
                    <a:moveTo>
                      <a:pt x="75795" y="71"/>
                    </a:moveTo>
                    <a:cubicBezTo>
                      <a:pt x="67706" y="25297"/>
                      <a:pt x="56315" y="69012"/>
                      <a:pt x="52815" y="123194"/>
                    </a:cubicBezTo>
                    <a:cubicBezTo>
                      <a:pt x="46310" y="125175"/>
                      <a:pt x="40202" y="126892"/>
                      <a:pt x="34589" y="128377"/>
                    </a:cubicBezTo>
                    <a:cubicBezTo>
                      <a:pt x="23429" y="131349"/>
                      <a:pt x="12071" y="132538"/>
                      <a:pt x="713" y="131910"/>
                    </a:cubicBezTo>
                    <a:cubicBezTo>
                      <a:pt x="-1433" y="100280"/>
                      <a:pt x="515" y="58149"/>
                      <a:pt x="17090" y="17769"/>
                    </a:cubicBezTo>
                    <a:cubicBezTo>
                      <a:pt x="24750" y="12882"/>
                      <a:pt x="33433" y="8557"/>
                      <a:pt x="43405" y="5189"/>
                    </a:cubicBezTo>
                    <a:cubicBezTo>
                      <a:pt x="55027" y="1128"/>
                      <a:pt x="65824" y="-358"/>
                      <a:pt x="75795" y="71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1" name="Graphic 8">
              <a:extLst>
                <a:ext uri="{FF2B5EF4-FFF2-40B4-BE49-F238E27FC236}">
                  <a16:creationId xmlns:a16="http://schemas.microsoft.com/office/drawing/2014/main" id="{03BA7287-23CD-5A5D-B672-014AD89C4469}"/>
                </a:ext>
              </a:extLst>
            </p:cNvPr>
            <p:cNvGrpSpPr/>
            <p:nvPr/>
          </p:nvGrpSpPr>
          <p:grpSpPr>
            <a:xfrm>
              <a:off x="1324272" y="4700602"/>
              <a:ext cx="119305" cy="69241"/>
              <a:chOff x="9924040" y="3527391"/>
              <a:chExt cx="239834" cy="123518"/>
            </a:xfrm>
          </p:grpSpPr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083534C1-6D81-85C3-603C-4CC0962DEDE2}"/>
                  </a:ext>
                </a:extLst>
              </p:cNvPr>
              <p:cNvSpPr/>
              <p:nvPr/>
            </p:nvSpPr>
            <p:spPr>
              <a:xfrm>
                <a:off x="9931817" y="3527391"/>
                <a:ext cx="225906" cy="103410"/>
              </a:xfrm>
              <a:custGeom>
                <a:avLst/>
                <a:gdLst>
                  <a:gd name="connsiteX0" fmla="*/ 225906 w 225906"/>
                  <a:gd name="connsiteY0" fmla="*/ 51706 h 103410"/>
                  <a:gd name="connsiteX1" fmla="*/ 112953 w 225906"/>
                  <a:gd name="connsiteY1" fmla="*/ 103411 h 103410"/>
                  <a:gd name="connsiteX2" fmla="*/ 0 w 225906"/>
                  <a:gd name="connsiteY2" fmla="*/ 51706 h 103410"/>
                  <a:gd name="connsiteX3" fmla="*/ 112953 w 225906"/>
                  <a:gd name="connsiteY3" fmla="*/ 0 h 103410"/>
                  <a:gd name="connsiteX4" fmla="*/ 225906 w 225906"/>
                  <a:gd name="connsiteY4" fmla="*/ 51706 h 10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906" h="103410">
                    <a:moveTo>
                      <a:pt x="225906" y="51706"/>
                    </a:moveTo>
                    <a:cubicBezTo>
                      <a:pt x="225906" y="80262"/>
                      <a:pt x="175335" y="103411"/>
                      <a:pt x="112953" y="103411"/>
                    </a:cubicBezTo>
                    <a:cubicBezTo>
                      <a:pt x="50571" y="103411"/>
                      <a:pt x="0" y="80262"/>
                      <a:pt x="0" y="51706"/>
                    </a:cubicBezTo>
                    <a:cubicBezTo>
                      <a:pt x="0" y="23149"/>
                      <a:pt x="50571" y="0"/>
                      <a:pt x="112953" y="0"/>
                    </a:cubicBezTo>
                    <a:cubicBezTo>
                      <a:pt x="175335" y="0"/>
                      <a:pt x="225906" y="23149"/>
                      <a:pt x="225906" y="51706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88381296-44BB-665C-CCD6-BD0C2573AE9D}"/>
                  </a:ext>
                </a:extLst>
              </p:cNvPr>
              <p:cNvSpPr/>
              <p:nvPr/>
            </p:nvSpPr>
            <p:spPr>
              <a:xfrm>
                <a:off x="9924040" y="3556051"/>
                <a:ext cx="239834" cy="94859"/>
              </a:xfrm>
              <a:custGeom>
                <a:avLst/>
                <a:gdLst>
                  <a:gd name="connsiteX0" fmla="*/ 238008 w 239834"/>
                  <a:gd name="connsiteY0" fmla="*/ 0 h 94859"/>
                  <a:gd name="connsiteX1" fmla="*/ 232197 w 239834"/>
                  <a:gd name="connsiteY1" fmla="*/ 41272 h 94859"/>
                  <a:gd name="connsiteX2" fmla="*/ 201920 w 239834"/>
                  <a:gd name="connsiteY2" fmla="*/ 72143 h 94859"/>
                  <a:gd name="connsiteX3" fmla="*/ 119937 w 239834"/>
                  <a:gd name="connsiteY3" fmla="*/ 94859 h 94859"/>
                  <a:gd name="connsiteX4" fmla="*/ 37922 w 239834"/>
                  <a:gd name="connsiteY4" fmla="*/ 72143 h 94859"/>
                  <a:gd name="connsiteX5" fmla="*/ 7644 w 239834"/>
                  <a:gd name="connsiteY5" fmla="*/ 41272 h 94859"/>
                  <a:gd name="connsiteX6" fmla="*/ 1833 w 239834"/>
                  <a:gd name="connsiteY6" fmla="*/ 0 h 94859"/>
                  <a:gd name="connsiteX7" fmla="*/ 46176 w 239834"/>
                  <a:gd name="connsiteY7" fmla="*/ 57814 h 94859"/>
                  <a:gd name="connsiteX8" fmla="*/ 119937 w 239834"/>
                  <a:gd name="connsiteY8" fmla="*/ 73662 h 94859"/>
                  <a:gd name="connsiteX9" fmla="*/ 193698 w 239834"/>
                  <a:gd name="connsiteY9" fmla="*/ 57847 h 94859"/>
                  <a:gd name="connsiteX10" fmla="*/ 238008 w 239834"/>
                  <a:gd name="connsiteY10" fmla="*/ 0 h 94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9834" h="94859">
                    <a:moveTo>
                      <a:pt x="238008" y="0"/>
                    </a:moveTo>
                    <a:cubicBezTo>
                      <a:pt x="241805" y="13141"/>
                      <a:pt x="239593" y="28725"/>
                      <a:pt x="232197" y="41272"/>
                    </a:cubicBezTo>
                    <a:cubicBezTo>
                      <a:pt x="224900" y="53918"/>
                      <a:pt x="214070" y="64351"/>
                      <a:pt x="201920" y="72143"/>
                    </a:cubicBezTo>
                    <a:cubicBezTo>
                      <a:pt x="177487" y="87992"/>
                      <a:pt x="148431" y="94430"/>
                      <a:pt x="119937" y="94859"/>
                    </a:cubicBezTo>
                    <a:cubicBezTo>
                      <a:pt x="91443" y="94463"/>
                      <a:pt x="62355" y="87992"/>
                      <a:pt x="37922" y="72143"/>
                    </a:cubicBezTo>
                    <a:cubicBezTo>
                      <a:pt x="25771" y="64351"/>
                      <a:pt x="14941" y="53951"/>
                      <a:pt x="7644" y="41272"/>
                    </a:cubicBezTo>
                    <a:cubicBezTo>
                      <a:pt x="215" y="28692"/>
                      <a:pt x="-1964" y="13141"/>
                      <a:pt x="1833" y="0"/>
                    </a:cubicBezTo>
                    <a:cubicBezTo>
                      <a:pt x="3154" y="28131"/>
                      <a:pt x="24021" y="46819"/>
                      <a:pt x="46176" y="57814"/>
                    </a:cubicBezTo>
                    <a:cubicBezTo>
                      <a:pt x="68892" y="68809"/>
                      <a:pt x="94514" y="73629"/>
                      <a:pt x="119937" y="73662"/>
                    </a:cubicBezTo>
                    <a:cubicBezTo>
                      <a:pt x="145361" y="73629"/>
                      <a:pt x="170982" y="68842"/>
                      <a:pt x="193698" y="57847"/>
                    </a:cubicBezTo>
                    <a:cubicBezTo>
                      <a:pt x="215853" y="46885"/>
                      <a:pt x="236720" y="28164"/>
                      <a:pt x="238008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2" name="Graphic 8">
              <a:extLst>
                <a:ext uri="{FF2B5EF4-FFF2-40B4-BE49-F238E27FC236}">
                  <a16:creationId xmlns:a16="http://schemas.microsoft.com/office/drawing/2014/main" id="{69088279-45FA-9BCD-47BE-8600029D38AC}"/>
                </a:ext>
              </a:extLst>
            </p:cNvPr>
            <p:cNvGrpSpPr/>
            <p:nvPr/>
          </p:nvGrpSpPr>
          <p:grpSpPr>
            <a:xfrm>
              <a:off x="1464430" y="4495609"/>
              <a:ext cx="89209" cy="83430"/>
              <a:chOff x="10205796" y="3161707"/>
              <a:chExt cx="179333" cy="148830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CEBAF7DE-2376-A143-CD55-110AD85E5F75}"/>
                  </a:ext>
                </a:extLst>
              </p:cNvPr>
              <p:cNvSpPr/>
              <p:nvPr/>
            </p:nvSpPr>
            <p:spPr>
              <a:xfrm>
                <a:off x="10205796" y="3161707"/>
                <a:ext cx="179333" cy="148830"/>
              </a:xfrm>
              <a:custGeom>
                <a:avLst/>
                <a:gdLst>
                  <a:gd name="connsiteX0" fmla="*/ 0 w 179333"/>
                  <a:gd name="connsiteY0" fmla="*/ 44390 h 148830"/>
                  <a:gd name="connsiteX1" fmla="*/ 94298 w 179333"/>
                  <a:gd name="connsiteY1" fmla="*/ 121387 h 148830"/>
                  <a:gd name="connsiteX2" fmla="*/ 109684 w 179333"/>
                  <a:gd name="connsiteY2" fmla="*/ 131589 h 148830"/>
                  <a:gd name="connsiteX3" fmla="*/ 139565 w 179333"/>
                  <a:gd name="connsiteY3" fmla="*/ 145061 h 148830"/>
                  <a:gd name="connsiteX4" fmla="*/ 145178 w 179333"/>
                  <a:gd name="connsiteY4" fmla="*/ 146480 h 148830"/>
                  <a:gd name="connsiteX5" fmla="*/ 168654 w 179333"/>
                  <a:gd name="connsiteY5" fmla="*/ 148792 h 148830"/>
                  <a:gd name="connsiteX6" fmla="*/ 176149 w 179333"/>
                  <a:gd name="connsiteY6" fmla="*/ 148428 h 148830"/>
                  <a:gd name="connsiteX7" fmla="*/ 179318 w 179333"/>
                  <a:gd name="connsiteY7" fmla="*/ 121354 h 148830"/>
                  <a:gd name="connsiteX8" fmla="*/ 156503 w 179333"/>
                  <a:gd name="connsiteY8" fmla="*/ 45612 h 148830"/>
                  <a:gd name="connsiteX9" fmla="*/ 149569 w 179333"/>
                  <a:gd name="connsiteY9" fmla="*/ 36829 h 148830"/>
                  <a:gd name="connsiteX10" fmla="*/ 128504 w 179333"/>
                  <a:gd name="connsiteY10" fmla="*/ 17448 h 148830"/>
                  <a:gd name="connsiteX11" fmla="*/ 100340 w 179333"/>
                  <a:gd name="connsiteY11" fmla="*/ 3019 h 148830"/>
                  <a:gd name="connsiteX12" fmla="*/ 0 w 179333"/>
                  <a:gd name="connsiteY12" fmla="*/ 44390 h 148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9333" h="148830">
                    <a:moveTo>
                      <a:pt x="0" y="44390"/>
                    </a:moveTo>
                    <a:cubicBezTo>
                      <a:pt x="33050" y="77111"/>
                      <a:pt x="67521" y="103194"/>
                      <a:pt x="94298" y="121387"/>
                    </a:cubicBezTo>
                    <a:cubicBezTo>
                      <a:pt x="99779" y="125151"/>
                      <a:pt x="104930" y="128552"/>
                      <a:pt x="109684" y="131589"/>
                    </a:cubicBezTo>
                    <a:cubicBezTo>
                      <a:pt x="119127" y="137665"/>
                      <a:pt x="129165" y="142188"/>
                      <a:pt x="139565" y="145061"/>
                    </a:cubicBezTo>
                    <a:cubicBezTo>
                      <a:pt x="141381" y="145655"/>
                      <a:pt x="143296" y="146117"/>
                      <a:pt x="145178" y="146480"/>
                    </a:cubicBezTo>
                    <a:cubicBezTo>
                      <a:pt x="152871" y="148230"/>
                      <a:pt x="160696" y="149023"/>
                      <a:pt x="168654" y="148792"/>
                    </a:cubicBezTo>
                    <a:cubicBezTo>
                      <a:pt x="171163" y="148792"/>
                      <a:pt x="173672" y="148660"/>
                      <a:pt x="176149" y="148428"/>
                    </a:cubicBezTo>
                    <a:cubicBezTo>
                      <a:pt x="176149" y="148428"/>
                      <a:pt x="179054" y="137599"/>
                      <a:pt x="179318" y="121354"/>
                    </a:cubicBezTo>
                    <a:cubicBezTo>
                      <a:pt x="179615" y="101081"/>
                      <a:pt x="175719" y="72257"/>
                      <a:pt x="156503" y="45612"/>
                    </a:cubicBezTo>
                    <a:cubicBezTo>
                      <a:pt x="154423" y="42706"/>
                      <a:pt x="152145" y="39735"/>
                      <a:pt x="149569" y="36829"/>
                    </a:cubicBezTo>
                    <a:cubicBezTo>
                      <a:pt x="143725" y="30094"/>
                      <a:pt x="136792" y="23556"/>
                      <a:pt x="128504" y="17448"/>
                    </a:cubicBezTo>
                    <a:cubicBezTo>
                      <a:pt x="118896" y="10283"/>
                      <a:pt x="109453" y="5661"/>
                      <a:pt x="100340" y="3019"/>
                    </a:cubicBezTo>
                    <a:cubicBezTo>
                      <a:pt x="43880" y="-13688"/>
                      <a:pt x="0" y="44390"/>
                      <a:pt x="0" y="4439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3C13A24B-A649-C899-1B0C-8C3C2C6479AB}"/>
                  </a:ext>
                </a:extLst>
              </p:cNvPr>
              <p:cNvSpPr/>
              <p:nvPr/>
            </p:nvSpPr>
            <p:spPr>
              <a:xfrm>
                <a:off x="10350941" y="3207319"/>
                <a:ext cx="34155" cy="103219"/>
              </a:xfrm>
              <a:custGeom>
                <a:avLst/>
                <a:gdLst>
                  <a:gd name="connsiteX0" fmla="*/ 0 w 34155"/>
                  <a:gd name="connsiteY0" fmla="*/ 100869 h 103219"/>
                  <a:gd name="connsiteX1" fmla="*/ 23475 w 34155"/>
                  <a:gd name="connsiteY1" fmla="*/ 103180 h 103219"/>
                  <a:gd name="connsiteX2" fmla="*/ 34140 w 34155"/>
                  <a:gd name="connsiteY2" fmla="*/ 75742 h 103219"/>
                  <a:gd name="connsiteX3" fmla="*/ 11325 w 34155"/>
                  <a:gd name="connsiteY3" fmla="*/ 0 h 103219"/>
                  <a:gd name="connsiteX4" fmla="*/ 0 w 34155"/>
                  <a:gd name="connsiteY4" fmla="*/ 100869 h 10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55" h="103219">
                    <a:moveTo>
                      <a:pt x="0" y="100869"/>
                    </a:moveTo>
                    <a:cubicBezTo>
                      <a:pt x="7693" y="102618"/>
                      <a:pt x="15518" y="103411"/>
                      <a:pt x="23475" y="103180"/>
                    </a:cubicBezTo>
                    <a:cubicBezTo>
                      <a:pt x="27405" y="94727"/>
                      <a:pt x="31070" y="85548"/>
                      <a:pt x="34140" y="75742"/>
                    </a:cubicBezTo>
                    <a:cubicBezTo>
                      <a:pt x="34437" y="55469"/>
                      <a:pt x="30541" y="26645"/>
                      <a:pt x="11325" y="0"/>
                    </a:cubicBezTo>
                    <a:cubicBezTo>
                      <a:pt x="15056" y="30871"/>
                      <a:pt x="14165" y="68016"/>
                      <a:pt x="0" y="100869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AF2ABAB-6D07-FAFE-2F16-8D11C6B1261E}"/>
                  </a:ext>
                </a:extLst>
              </p:cNvPr>
              <p:cNvSpPr/>
              <p:nvPr/>
            </p:nvSpPr>
            <p:spPr>
              <a:xfrm>
                <a:off x="10300094" y="3164727"/>
                <a:ext cx="57587" cy="142041"/>
              </a:xfrm>
              <a:custGeom>
                <a:avLst/>
                <a:gdLst>
                  <a:gd name="connsiteX0" fmla="*/ 6009 w 57587"/>
                  <a:gd name="connsiteY0" fmla="*/ 0 h 142041"/>
                  <a:gd name="connsiteX1" fmla="*/ 0 w 57587"/>
                  <a:gd name="connsiteY1" fmla="*/ 118368 h 142041"/>
                  <a:gd name="connsiteX2" fmla="*/ 15386 w 57587"/>
                  <a:gd name="connsiteY2" fmla="*/ 128570 h 142041"/>
                  <a:gd name="connsiteX3" fmla="*/ 45267 w 57587"/>
                  <a:gd name="connsiteY3" fmla="*/ 142042 h 142041"/>
                  <a:gd name="connsiteX4" fmla="*/ 55271 w 57587"/>
                  <a:gd name="connsiteY4" fmla="*/ 33810 h 142041"/>
                  <a:gd name="connsiteX5" fmla="*/ 34206 w 57587"/>
                  <a:gd name="connsiteY5" fmla="*/ 14429 h 142041"/>
                  <a:gd name="connsiteX6" fmla="*/ 6009 w 57587"/>
                  <a:gd name="connsiteY6" fmla="*/ 0 h 142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87" h="142041">
                    <a:moveTo>
                      <a:pt x="6009" y="0"/>
                    </a:moveTo>
                    <a:cubicBezTo>
                      <a:pt x="7858" y="25291"/>
                      <a:pt x="8618" y="68280"/>
                      <a:pt x="0" y="118368"/>
                    </a:cubicBezTo>
                    <a:cubicBezTo>
                      <a:pt x="5481" y="122132"/>
                      <a:pt x="10632" y="125533"/>
                      <a:pt x="15386" y="128570"/>
                    </a:cubicBezTo>
                    <a:cubicBezTo>
                      <a:pt x="24829" y="134646"/>
                      <a:pt x="34867" y="139169"/>
                      <a:pt x="45267" y="142042"/>
                    </a:cubicBezTo>
                    <a:cubicBezTo>
                      <a:pt x="54116" y="114076"/>
                      <a:pt x="61512" y="75379"/>
                      <a:pt x="55271" y="33810"/>
                    </a:cubicBezTo>
                    <a:cubicBezTo>
                      <a:pt x="49427" y="27074"/>
                      <a:pt x="42494" y="20537"/>
                      <a:pt x="34206" y="14429"/>
                    </a:cubicBezTo>
                    <a:cubicBezTo>
                      <a:pt x="24565" y="7264"/>
                      <a:pt x="15122" y="2608"/>
                      <a:pt x="6009" y="0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F79357-106D-5F9C-5529-A9A86BDD318F}"/>
                </a:ext>
              </a:extLst>
            </p:cNvPr>
            <p:cNvSpPr/>
            <p:nvPr/>
          </p:nvSpPr>
          <p:spPr>
            <a:xfrm>
              <a:off x="1087078" y="4445311"/>
              <a:ext cx="68441" cy="208204"/>
            </a:xfrm>
            <a:custGeom>
              <a:avLst/>
              <a:gdLst>
                <a:gd name="connsiteX0" fmla="*/ 137584 w 137584"/>
                <a:gd name="connsiteY0" fmla="*/ 0 h 371414"/>
                <a:gd name="connsiteX1" fmla="*/ 0 w 137584"/>
                <a:gd name="connsiteY1" fmla="*/ 371414 h 371414"/>
                <a:gd name="connsiteX2" fmla="*/ 11655 w 137584"/>
                <a:gd name="connsiteY2" fmla="*/ 106713 h 371414"/>
                <a:gd name="connsiteX3" fmla="*/ 137584 w 137584"/>
                <a:gd name="connsiteY3" fmla="*/ 0 h 37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584" h="371414">
                  <a:moveTo>
                    <a:pt x="137584" y="0"/>
                  </a:moveTo>
                  <a:cubicBezTo>
                    <a:pt x="137584" y="0"/>
                    <a:pt x="125302" y="206360"/>
                    <a:pt x="0" y="371414"/>
                  </a:cubicBezTo>
                  <a:lnTo>
                    <a:pt x="11655" y="106713"/>
                  </a:lnTo>
                  <a:lnTo>
                    <a:pt x="137584" y="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C58116D-7C27-33D6-89B6-593988B17E59}"/>
                </a:ext>
              </a:extLst>
            </p:cNvPr>
            <p:cNvSpPr/>
            <p:nvPr/>
          </p:nvSpPr>
          <p:spPr>
            <a:xfrm>
              <a:off x="1607788" y="4426748"/>
              <a:ext cx="58122" cy="226768"/>
            </a:xfrm>
            <a:custGeom>
              <a:avLst/>
              <a:gdLst>
                <a:gd name="connsiteX0" fmla="*/ 116841 w 116840"/>
                <a:gd name="connsiteY0" fmla="*/ 404530 h 404529"/>
                <a:gd name="connsiteX1" fmla="*/ 1015 w 116840"/>
                <a:gd name="connsiteY1" fmla="*/ 56030 h 404529"/>
                <a:gd name="connsiteX2" fmla="*/ 90922 w 116840"/>
                <a:gd name="connsiteY2" fmla="*/ 54082 h 404529"/>
                <a:gd name="connsiteX3" fmla="*/ 103138 w 116840"/>
                <a:gd name="connsiteY3" fmla="*/ 92712 h 404529"/>
                <a:gd name="connsiteX4" fmla="*/ 105351 w 116840"/>
                <a:gd name="connsiteY4" fmla="*/ 143097 h 404529"/>
                <a:gd name="connsiteX5" fmla="*/ 116841 w 116840"/>
                <a:gd name="connsiteY5" fmla="*/ 404530 h 404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40" h="404529">
                  <a:moveTo>
                    <a:pt x="116841" y="404530"/>
                  </a:moveTo>
                  <a:cubicBezTo>
                    <a:pt x="116841" y="404530"/>
                    <a:pt x="-12687" y="221117"/>
                    <a:pt x="1015" y="56030"/>
                  </a:cubicBezTo>
                  <a:cubicBezTo>
                    <a:pt x="8774" y="-36584"/>
                    <a:pt x="53282" y="2145"/>
                    <a:pt x="90922" y="54082"/>
                  </a:cubicBezTo>
                  <a:cubicBezTo>
                    <a:pt x="95313" y="66463"/>
                    <a:pt x="99407" y="79340"/>
                    <a:pt x="103138" y="92712"/>
                  </a:cubicBezTo>
                  <a:lnTo>
                    <a:pt x="105351" y="143097"/>
                  </a:lnTo>
                  <a:lnTo>
                    <a:pt x="116841" y="40453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83B808D-78A9-713C-DF00-66D40EA70ABB}"/>
                </a:ext>
              </a:extLst>
            </p:cNvPr>
            <p:cNvSpPr/>
            <p:nvPr/>
          </p:nvSpPr>
          <p:spPr>
            <a:xfrm>
              <a:off x="1092876" y="4280251"/>
              <a:ext cx="567317" cy="226713"/>
            </a:xfrm>
            <a:custGeom>
              <a:avLst/>
              <a:gdLst>
                <a:gd name="connsiteX0" fmla="*/ 1140459 w 1140459"/>
                <a:gd name="connsiteY0" fmla="*/ 404431 h 404431"/>
                <a:gd name="connsiteX1" fmla="*/ 0 w 1140459"/>
                <a:gd name="connsiteY1" fmla="*/ 401162 h 404431"/>
                <a:gd name="connsiteX2" fmla="*/ 2113 w 1140459"/>
                <a:gd name="connsiteY2" fmla="*/ 354046 h 404431"/>
                <a:gd name="connsiteX3" fmla="*/ 504277 w 1140459"/>
                <a:gd name="connsiteY3" fmla="*/ 98 h 404431"/>
                <a:gd name="connsiteX4" fmla="*/ 636017 w 1140459"/>
                <a:gd name="connsiteY4" fmla="*/ 98 h 404431"/>
                <a:gd name="connsiteX5" fmla="*/ 1138247 w 1140459"/>
                <a:gd name="connsiteY5" fmla="*/ 354046 h 404431"/>
                <a:gd name="connsiteX6" fmla="*/ 1140459 w 1140459"/>
                <a:gd name="connsiteY6" fmla="*/ 404431 h 40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0459" h="404431">
                  <a:moveTo>
                    <a:pt x="1140459" y="404431"/>
                  </a:moveTo>
                  <a:cubicBezTo>
                    <a:pt x="643347" y="52200"/>
                    <a:pt x="162083" y="297553"/>
                    <a:pt x="0" y="401162"/>
                  </a:cubicBezTo>
                  <a:lnTo>
                    <a:pt x="2113" y="354046"/>
                  </a:lnTo>
                  <a:cubicBezTo>
                    <a:pt x="91954" y="32786"/>
                    <a:pt x="371712" y="-2180"/>
                    <a:pt x="504277" y="98"/>
                  </a:cubicBezTo>
                  <a:cubicBezTo>
                    <a:pt x="548223" y="825"/>
                    <a:pt x="592071" y="825"/>
                    <a:pt x="636017" y="98"/>
                  </a:cubicBezTo>
                  <a:cubicBezTo>
                    <a:pt x="768582" y="-2180"/>
                    <a:pt x="1048406" y="32786"/>
                    <a:pt x="1138247" y="354046"/>
                  </a:cubicBezTo>
                  <a:lnTo>
                    <a:pt x="1140459" y="404431"/>
                  </a:lnTo>
                  <a:close/>
                </a:path>
              </a:pathLst>
            </a:custGeom>
            <a:solidFill>
              <a:srgbClr val="FFBE1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</p:grpSp>
      <p:pic>
        <p:nvPicPr>
          <p:cNvPr id="102" name="Graphic 101">
            <a:extLst>
              <a:ext uri="{FF2B5EF4-FFF2-40B4-BE49-F238E27FC236}">
                <a16:creationId xmlns:a16="http://schemas.microsoft.com/office/drawing/2014/main" id="{C3661355-0124-2FDE-B5CB-BDE929E04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6461" y="124566"/>
            <a:ext cx="2034057" cy="194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2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0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2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3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9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6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7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0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1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6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8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3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4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7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8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9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5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6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1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2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9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9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0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6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7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3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4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7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8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9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4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5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6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1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2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8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9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2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3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9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6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7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0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1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2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7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8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5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3.33333E-6 L 6.25E-7 -0.07222 " pathEditMode="relative" rAng="0" ptsTypes="AA">
                                      <p:cBhvr>
                                        <p:cTn id="6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3.7037E-7 L 4.58333E-6 -0.07222 " pathEditMode="relative" rAng="0" ptsTypes="AA">
                                      <p:cBhvr>
                                        <p:cTn id="6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-3.7037E-7 L -3.95833E-6 -0.07222 " pathEditMode="relative" rAng="0" ptsTypes="AA">
                                      <p:cBhvr>
                                        <p:cTn id="6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3" fill="hold">
                      <p:stCondLst>
                        <p:cond delay="indefinite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59259E-6 L -2.5E-6 -0.07222 " pathEditMode="relative" rAng="0" ptsTypes="AA">
                                      <p:cBhvr>
                                        <p:cTn id="6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6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2.59259E-6 L 3.95833E-6 -0.07222 " pathEditMode="relative" rAng="0" ptsTypes="AA">
                                      <p:cBhvr>
                                        <p:cTn id="6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2.59259E-6 L 1.11022E-16 -0.07222 " pathEditMode="relative" rAng="0" ptsTypes="AA">
                                      <p:cBhvr>
                                        <p:cTn id="70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2.59259E-6 L 2.70833E-6 -0.07222 " pathEditMode="relative" rAng="0" ptsTypes="AA">
                                      <p:cBhvr>
                                        <p:cTn id="70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1" fill="hold">
                      <p:stCondLst>
                        <p:cond delay="indefinite"/>
                      </p:stCondLst>
                      <p:childTnLst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6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6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7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7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7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7" fill="hold">
                      <p:stCondLst>
                        <p:cond delay="indefinite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5" fill="hold">
                      <p:stCondLst>
                        <p:cond delay="indefinite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5" fill="hold">
                      <p:stCondLst>
                        <p:cond delay="indefinite"/>
                      </p:stCondLst>
                      <p:childTnLst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3" fill="hold">
                      <p:stCondLst>
                        <p:cond delay="indefinite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1" fill="hold">
                      <p:stCondLst>
                        <p:cond delay="indefinite"/>
                      </p:stCondLst>
                      <p:childTnLst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9" fill="hold">
                      <p:stCondLst>
                        <p:cond delay="indefinite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3" fill="hold">
                      <p:stCondLst>
                        <p:cond delay="indefinite"/>
                      </p:stCondLst>
                      <p:childTnLst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p"/>
      <p:bldP spid="49" grpId="1" build="p"/>
      <p:bldP spid="49" grpId="2" build="p"/>
      <p:bldP spid="49" grpId="3" build="p"/>
      <p:bldP spid="50" grpId="0" build="p"/>
      <p:bldP spid="50" grpId="1" build="p"/>
      <p:bldP spid="51" grpId="0" build="p"/>
      <p:bldP spid="51" grpId="1" build="p"/>
      <p:bldP spid="51" grpId="2" build="allAtOnce"/>
      <p:bldP spid="52" grpId="0" build="p"/>
      <p:bldP spid="52" grpId="1" build="allAtOnce"/>
      <p:bldP spid="53" grpId="0" build="p"/>
      <p:bldP spid="53" grpId="1" build="p"/>
      <p:bldP spid="53" grpId="2" build="allAtOnce"/>
      <p:bldP spid="54" grpId="0" build="p"/>
      <p:bldP spid="54" grpId="1" build="allAtOnce"/>
      <p:bldP spid="55" grpId="0" build="p"/>
      <p:bldP spid="55" grpId="1" build="allAtOnce"/>
      <p:bldP spid="55" grpId="2" build="allAtOnce"/>
      <p:bldP spid="55" grpId="3" build="allAtOnce"/>
      <p:bldP spid="56" grpId="0" build="p"/>
      <p:bldP spid="56" grpId="1" build="p"/>
      <p:bldP spid="57" grpId="0" build="p"/>
      <p:bldP spid="57" grpId="1" build="p"/>
      <p:bldP spid="57" grpId="2" build="allAtOnce"/>
      <p:bldP spid="58" grpId="0" build="p"/>
      <p:bldP spid="58" grpId="1" build="p"/>
      <p:bldP spid="58" grpId="2" build="allAtOnce"/>
      <p:bldP spid="59" grpId="0" build="p"/>
      <p:bldP spid="59" grpId="1" build="p"/>
      <p:bldP spid="59" grpId="2" build="allAtOnce"/>
      <p:bldP spid="60" grpId="0" build="p"/>
      <p:bldP spid="60" grpId="1" build="p"/>
      <p:bldP spid="60" grpId="2" build="allAtOnce"/>
      <p:bldP spid="61" grpId="0" build="p"/>
      <p:bldP spid="61" grpId="1" build="allAtOnce"/>
      <p:bldP spid="61" grpId="2" build="allAtOnce"/>
      <p:bldP spid="62" grpId="0" build="p"/>
      <p:bldP spid="62" grpId="1" build="p"/>
      <p:bldP spid="62" grpId="2" build="p"/>
      <p:bldP spid="63" grpId="0" build="p"/>
      <p:bldP spid="63" grpId="1" build="allAtOnce"/>
      <p:bldP spid="64" grpId="0" build="p"/>
      <p:bldP spid="64" grpId="1" build="p"/>
      <p:bldP spid="64" grpId="2" build="allAtOnce"/>
      <p:bldP spid="65" grpId="0" build="p"/>
      <p:bldP spid="65" grpId="1" build="p"/>
      <p:bldP spid="66" grpId="0" build="p"/>
      <p:bldP spid="66" grpId="1" build="allAtOnce"/>
      <p:bldP spid="67" grpId="0" build="p"/>
      <p:bldP spid="67" grpId="1" build="allAtOnce"/>
      <p:bldP spid="68" grpId="0" build="p"/>
      <p:bldP spid="68" grpId="1" build="p"/>
      <p:bldP spid="69" grpId="0" build="p"/>
      <p:bldP spid="69" grpId="1" build="allAtOnce"/>
      <p:bldP spid="70" grpId="0" build="p"/>
      <p:bldP spid="70" grpId="1" build="p"/>
      <p:bldP spid="70" grpId="2" build="allAtOnce"/>
      <p:bldP spid="71" grpId="0" build="p"/>
      <p:bldP spid="71" grpId="1" build="p"/>
      <p:bldP spid="71" grpId="2" build="allAtOnce"/>
      <p:bldP spid="72" grpId="0" build="p"/>
      <p:bldP spid="72" grpId="1" build="p"/>
      <p:bldP spid="72" grpId="2" build="allAtOnce"/>
      <p:bldP spid="73" grpId="0" build="p"/>
      <p:bldP spid="73" grpId="1" build="allAtOnce"/>
      <p:bldP spid="73" grpId="2" build="allAtOnce"/>
      <p:bldP spid="74" grpId="0" build="p"/>
      <p:bldP spid="74" grpId="1" build="p"/>
      <p:bldP spid="74" grpId="2" build="p"/>
      <p:bldP spid="75" grpId="0" build="p"/>
      <p:bldP spid="75" grpId="1" build="p"/>
      <p:bldP spid="75" grpId="2" build="allAtOnce"/>
      <p:bldP spid="76" grpId="0" build="p"/>
      <p:bldP spid="76" grpId="1" build="p"/>
      <p:bldP spid="76" grpId="2" build="allAtOnce"/>
      <p:bldP spid="77" grpId="0" build="p"/>
      <p:bldP spid="78" grpId="0" build="p"/>
      <p:bldP spid="78" grpId="1" build="p"/>
      <p:bldP spid="78" grpId="2" build="allAtOnce"/>
      <p:bldP spid="79" grpId="0" build="p"/>
      <p:bldP spid="79" grpId="1" build="p"/>
      <p:bldP spid="79" grpId="2" build="allAtOnce"/>
      <p:bldP spid="80" grpId="0" build="p"/>
      <p:bldP spid="80" grpId="1" build="p"/>
      <p:bldP spid="80" grpId="2" build="allAtOnce"/>
      <p:bldP spid="81" grpId="0" build="p"/>
      <p:bldP spid="81" grpId="1" build="p"/>
      <p:bldP spid="81" grpId="2" build="allAtOnce"/>
      <p:bldP spid="82" grpId="0" build="p"/>
      <p:bldP spid="82" grpId="1" build="p"/>
      <p:bldP spid="83" grpId="0" build="p"/>
      <p:bldP spid="8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4449E-09C0-4B74-97C7-43155BC32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" name="Online Media 3" title="Punjabi ABC Song for Kids - Learn the Alphabet">
            <a:hlinkClick r:id="" action="ppaction://media"/>
            <a:extLst>
              <a:ext uri="{FF2B5EF4-FFF2-40B4-BE49-F238E27FC236}">
                <a16:creationId xmlns:a16="http://schemas.microsoft.com/office/drawing/2014/main" id="{2251CE46-D268-44D5-99B3-D8638B26A13A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07010" y="696340"/>
            <a:ext cx="10646790" cy="553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96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r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320897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B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D24CB5B-FEEA-45B0-98DE-F61F46B08FAD}"/>
              </a:ext>
            </a:extLst>
          </p:cNvPr>
          <p:cNvSpPr txBox="1">
            <a:spLocks/>
          </p:cNvSpPr>
          <p:nvPr/>
        </p:nvSpPr>
        <p:spPr>
          <a:xfrm>
            <a:off x="4612523" y="1684750"/>
            <a:ext cx="3377831" cy="3054118"/>
          </a:xfrm>
          <a:prstGeom prst="rect">
            <a:avLst/>
          </a:prstGeom>
          <a:solidFill>
            <a:srgbClr val="857B76"/>
          </a:solidFill>
          <a:ln w="295275">
            <a:solidFill>
              <a:srgbClr val="857B76"/>
            </a:solidFill>
          </a:ln>
          <a:effectLst>
            <a:softEdge rad="317500"/>
          </a:effectLst>
        </p:spPr>
        <p:txBody>
          <a:bodyPr vert="horz" lIns="91440" tIns="45720" rIns="91440" bIns="45720" numCol="5" rtlCol="0">
            <a:prstTxWarp prst="textPlain">
              <a:avLst>
                <a:gd name="adj" fmla="val 49614"/>
              </a:avLst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5400" i="0" u="none" strike="noStrike" kern="1200" cap="none" spc="0" normalizeH="0" baseline="0" noProof="0" dirty="0">
                <a:ln w="279400" cap="rnd" cmpd="sng">
                  <a:solidFill>
                    <a:srgbClr val="857B76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uLnTx/>
                <a:uFillTx/>
                <a:cs typeface="Mongolian Baiti" panose="03000500000000000000" pitchFamily="66" charset="0"/>
              </a:rPr>
              <a:t>l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56D0598-6C5A-2AD8-87F3-24F24E7B7B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497235" y="5869641"/>
            <a:ext cx="591671" cy="645459"/>
          </a:xfrm>
          <a:prstGeom prst="ellipse">
            <a:avLst/>
          </a:prstGeom>
          <a:solidFill>
            <a:srgbClr val="857B76"/>
          </a:solidFill>
          <a:ln>
            <a:solidFill>
              <a:srgbClr val="857B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030" name="Picture 6" descr="brown pretty cow animal pet, Animal, Pet brown cows vector design images">
            <a:hlinkClick r:id="rId3" tooltip="Brown pretty cow animal pet PNG and Vector"/>
            <a:extLst>
              <a:ext uri="{FF2B5EF4-FFF2-40B4-BE49-F238E27FC236}">
                <a16:creationId xmlns:a16="http://schemas.microsoft.com/office/drawing/2014/main" id="{85002BC6-62B5-4D9C-BCF7-C7109DE79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" y="-42732325"/>
            <a:ext cx="343852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brown cow, Cow, Little Cow, Qurban PNG and PSD">
            <a:hlinkClick r:id="rId5" tooltip="Brown cow PNG and PSD"/>
            <a:extLst>
              <a:ext uri="{FF2B5EF4-FFF2-40B4-BE49-F238E27FC236}">
                <a16:creationId xmlns:a16="http://schemas.microsoft.com/office/drawing/2014/main" id="{3522D8BC-2289-F4A0-13E6-23D367322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39441438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rown cow, Brown Cow Clipart, Cartoon Brown Cow, Cow PNG and PSD">
            <a:hlinkClick r:id="rId7" tooltip="Brown cow PNG and PSD"/>
            <a:extLst>
              <a:ext uri="{FF2B5EF4-FFF2-40B4-BE49-F238E27FC236}">
                <a16:creationId xmlns:a16="http://schemas.microsoft.com/office/drawing/2014/main" id="{94D583D1-8BCC-6466-4F70-8B44F368B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36148963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brown cow, Cow Clipart, Cattle brown cow clipart hd png">
            <a:hlinkClick r:id="rId9" tooltip="Brown cow PNG and Vector"/>
            <a:extLst>
              <a:ext uri="{FF2B5EF4-FFF2-40B4-BE49-F238E27FC236}">
                <a16:creationId xmlns:a16="http://schemas.microsoft.com/office/drawing/2014/main" id="{A4838D4F-2B0B-95E8-7964-01179D332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32858075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rown consumption bull on the mountain clipart, Yak Clipart, Mountain brown mountain clipart transparent png hd">
            <a:hlinkClick r:id="rId11" tooltip="Brown consumption bull on the mountain clipart PNG and PSD"/>
            <a:extLst>
              <a:ext uri="{FF2B5EF4-FFF2-40B4-BE49-F238E27FC236}">
                <a16:creationId xmlns:a16="http://schemas.microsoft.com/office/drawing/2014/main" id="{7443C214-3033-CB17-BFDD-E412DB33D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29565600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and drawn cow cartoon cow brown cow illustration hardworking cow, Rural Cow, Cultivated Cattle cow clipart vector">
            <a:hlinkClick r:id="rId13" tooltip="Hand drawn cow cartoon cow brown cow illustration hardworking cow PNG and Vector"/>
            <a:extLst>
              <a:ext uri="{FF2B5EF4-FFF2-40B4-BE49-F238E27FC236}">
                <a16:creationId xmlns:a16="http://schemas.microsoft.com/office/drawing/2014/main" id="{8C0D8A17-369E-DE71-F2A3-74B6A0934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26273125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element brown cow illustration, Construction, Eco brown cow clipart vector">
            <a:hlinkClick r:id="rId15" tooltip="Element brown cow illustration PNG and Vector"/>
            <a:extLst>
              <a:ext uri="{FF2B5EF4-FFF2-40B4-BE49-F238E27FC236}">
                <a16:creationId xmlns:a16="http://schemas.microsoft.com/office/drawing/2014/main" id="{F0F2C803-B328-0976-30F8-4B411C58D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22982238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brown cute cow with ingot, Cartoon Cow, New Year brown cow png transparent">
            <a:hlinkClick r:id="rId16" tooltip="Brown cute cow with ingot PNG and PSD"/>
            <a:extLst>
              <a:ext uri="{FF2B5EF4-FFF2-40B4-BE49-F238E27FC236}">
                <a16:creationId xmlns:a16="http://schemas.microsoft.com/office/drawing/2014/main" id="{12B6B5E4-CA65-EFDC-2207-84BDE38307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19689763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animal brown cow style, Boy, Sports brown cow clipart vector">
            <a:hlinkClick r:id="rId17" tooltip="Animal brown cow style PNG and Vector"/>
            <a:extLst>
              <a:ext uri="{FF2B5EF4-FFF2-40B4-BE49-F238E27FC236}">
                <a16:creationId xmlns:a16="http://schemas.microsoft.com/office/drawing/2014/main" id="{0A751941-160B-6372-1063-3682A8A55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16398875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white and brown cow, Cow, Pet, Animal PNG Image and Clipart">
            <a:hlinkClick r:id="rId18" tooltip="White and brown cow PNG Image and Clipart"/>
            <a:extLst>
              <a:ext uri="{FF2B5EF4-FFF2-40B4-BE49-F238E27FC236}">
                <a16:creationId xmlns:a16="http://schemas.microsoft.com/office/drawing/2014/main" id="{F23F6525-F837-3B1B-3B50-791150067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13106400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portrait of a brown and white cow, Brown And White Cow, Cows Portrait, Livestock Animal PNG and PSD">
            <a:hlinkClick r:id="rId19" tooltip="Portrait of a brown and white cow PNG and PSD"/>
            <a:extLst>
              <a:ext uri="{FF2B5EF4-FFF2-40B4-BE49-F238E27FC236}">
                <a16:creationId xmlns:a16="http://schemas.microsoft.com/office/drawing/2014/main" id="{B0FA8866-DAC0-2A22-DC82-918E9A496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9813925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cartoon brown cow 9999, Explore, Creature brown cow clipart transparent png hd">
            <a:hlinkClick r:id="rId20" tooltip="Cartoon brown cow 9999 PNG and Vector"/>
            <a:extLst>
              <a:ext uri="{FF2B5EF4-FFF2-40B4-BE49-F238E27FC236}">
                <a16:creationId xmlns:a16="http://schemas.microsoft.com/office/drawing/2014/main" id="{4FD9E6DA-A805-DBF9-7CE1-624576585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6523038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brown animal cow 082, Artoon, Isolated brown cows vector png images">
            <a:hlinkClick r:id="rId21" tooltip="Brown animal cow 082 PNG and Vector"/>
            <a:extLst>
              <a:ext uri="{FF2B5EF4-FFF2-40B4-BE49-F238E27FC236}">
                <a16:creationId xmlns:a16="http://schemas.microsoft.com/office/drawing/2014/main" id="{A98CADDB-93F0-C13D-ECB3-D0EA4EC1E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300" y="-307245"/>
            <a:ext cx="3429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cute brown cow head, Cow, Brown cute cow head clipart vector">
            <a:hlinkClick r:id="rId22" tooltip="Cute brown cow head PNG and PSD"/>
            <a:extLst>
              <a:ext uri="{FF2B5EF4-FFF2-40B4-BE49-F238E27FC236}">
                <a16:creationId xmlns:a16="http://schemas.microsoft.com/office/drawing/2014/main" id="{7EBE1EFA-8797-6927-2710-1C01F3D30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9936163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3" descr="brown cow to qurban, Pet, Flying brown cow clipart transparent background">
            <a:hlinkClick r:id="rId23" tooltip="Brown cow to qurban PNG and Vector"/>
            <a:extLst>
              <a:ext uri="{FF2B5EF4-FFF2-40B4-BE49-F238E27FC236}">
                <a16:creationId xmlns:a16="http://schemas.microsoft.com/office/drawing/2014/main" id="{8537D804-0D8F-57DA-8762-D61088E0C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13228638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cow funny brown 084, Background, Predator brown cows vector design images">
            <a:hlinkClick r:id="rId24" tooltip="Cow funny brown 084 PNG and Vector"/>
            <a:extLst>
              <a:ext uri="{FF2B5EF4-FFF2-40B4-BE49-F238E27FC236}">
                <a16:creationId xmlns:a16="http://schemas.microsoft.com/office/drawing/2014/main" id="{1C41BAC4-0B0F-96C1-4F63-A1232336F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16519525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 descr="brown cow in a wet field Background, Picture Of A Steer, Steering, Steering Wheel Background image">
            <a:hlinkClick r:id="rId25" tooltip="Brown cow in a wet field"/>
            <a:extLst>
              <a:ext uri="{FF2B5EF4-FFF2-40B4-BE49-F238E27FC236}">
                <a16:creationId xmlns:a16="http://schemas.microsoft.com/office/drawing/2014/main" id="{1973F8C4-C24F-F7FC-DF64-3C281C316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" y="19934238"/>
            <a:ext cx="441007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brown cow is sitting in a meadow Background, A Cute Grazing Cow Relaxing In The Meadow, Hd Photography Photo, Sky Background image">
            <a:hlinkClick r:id="rId26" tooltip="Brown cow is sitting in a meadow"/>
            <a:extLst>
              <a:ext uri="{FF2B5EF4-FFF2-40B4-BE49-F238E27FC236}">
                <a16:creationId xmlns:a16="http://schemas.microsoft.com/office/drawing/2014/main" id="{470FB872-4FD1-2737-9469-A5EDFCB0C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22310725"/>
            <a:ext cx="441007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1" name="Picture 27" descr="cow pattern with brown spots Background, Cow, Pattern, Print Background image">
            <a:hlinkClick r:id="rId27" tooltip="Cow pattern with brown spots"/>
            <a:extLst>
              <a:ext uri="{FF2B5EF4-FFF2-40B4-BE49-F238E27FC236}">
                <a16:creationId xmlns:a16="http://schemas.microsoft.com/office/drawing/2014/main" id="{9A0712C4-C734-1509-B72E-EDC369976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24688800"/>
            <a:ext cx="24765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brown cow looking at camera Background, Pictures Of Cows, Cow, Cattle Background image">
            <a:hlinkClick r:id="rId28" tooltip="Brown cow looking at camera"/>
            <a:extLst>
              <a:ext uri="{FF2B5EF4-FFF2-40B4-BE49-F238E27FC236}">
                <a16:creationId xmlns:a16="http://schemas.microsoft.com/office/drawing/2014/main" id="{1BAD17A6-FA50-953C-5E59-E940E732C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27066875"/>
            <a:ext cx="441007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3" name="Picture 29" descr="5 brown cows in a field Background, Picture Of Foot And Mouth Disease, Disease, Foot Background image">
            <a:hlinkClick r:id="rId29" tooltip="5 brown cows in a field"/>
            <a:extLst>
              <a:ext uri="{FF2B5EF4-FFF2-40B4-BE49-F238E27FC236}">
                <a16:creationId xmlns:a16="http://schemas.microsoft.com/office/drawing/2014/main" id="{6C31D2E0-301A-8F3B-A655-5ABC6399F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29443363"/>
            <a:ext cx="441007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one of the cows is a brown color Background, Cow Picture, Cow, Cows Background image">
            <a:hlinkClick r:id="rId30" tooltip="One of the cows is a brown color"/>
            <a:extLst>
              <a:ext uri="{FF2B5EF4-FFF2-40B4-BE49-F238E27FC236}">
                <a16:creationId xmlns:a16="http://schemas.microsoft.com/office/drawing/2014/main" id="{2716C5F8-0BB0-56A8-BAF1-1E5689BE7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31821438"/>
            <a:ext cx="441007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5" name="Picture 31">
            <a:hlinkClick r:id="rId31"/>
            <a:extLst>
              <a:ext uri="{FF2B5EF4-FFF2-40B4-BE49-F238E27FC236}">
                <a16:creationId xmlns:a16="http://schemas.microsoft.com/office/drawing/2014/main" id="{D34C5A20-4C6D-5074-156D-5F650EAD9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688" y="35569525"/>
            <a:ext cx="419101" cy="4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>
            <a:extLst>
              <a:ext uri="{FF2B5EF4-FFF2-40B4-BE49-F238E27FC236}">
                <a16:creationId xmlns:a16="http://schemas.microsoft.com/office/drawing/2014/main" id="{133995C8-FCCB-4B83-DC24-CB8507BCD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43830875"/>
            <a:ext cx="419100" cy="4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0665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nline Media 4" title="ਲੱਲਾ | Gurmukhi School | ਗੁਰਮੁਖੀ ਸਕੂਲ">
            <a:hlinkClick r:id="" action="ppaction://media"/>
            <a:extLst>
              <a:ext uri="{FF2B5EF4-FFF2-40B4-BE49-F238E27FC236}">
                <a16:creationId xmlns:a16="http://schemas.microsoft.com/office/drawing/2014/main" id="{0E2AB9E0-72AB-D315-F675-619D3E3984A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4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nline Media 8" title="33.LALLA |  ਲ  ਬੋਲਣਾ, ਪੜ੍ਹਨਾ ਅਤੇ ਲਿਖਣਾ ਸਿੱਖੋ। [Learn to write LALLA in easy steps]">
            <a:hlinkClick r:id="" action="ppaction://media"/>
            <a:extLst>
              <a:ext uri="{FF2B5EF4-FFF2-40B4-BE49-F238E27FC236}">
                <a16:creationId xmlns:a16="http://schemas.microsoft.com/office/drawing/2014/main" id="{70030439-886D-67EC-A4F8-FFD76AC3863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70911" y="250825"/>
            <a:ext cx="11250177" cy="635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16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D8A3DF-25BE-CD22-B955-D8A207872038}"/>
              </a:ext>
            </a:extLst>
          </p:cNvPr>
          <p:cNvSpPr txBox="1"/>
          <p:nvPr/>
        </p:nvSpPr>
        <p:spPr>
          <a:xfrm>
            <a:off x="3001108" y="937846"/>
            <a:ext cx="61897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Samapat</a:t>
            </a:r>
            <a:r>
              <a:rPr lang="en-US" sz="88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2800A-2329-A4D1-44BB-62BD1202FA17}"/>
              </a:ext>
            </a:extLst>
          </p:cNvPr>
          <p:cNvSpPr txBox="1"/>
          <p:nvPr/>
        </p:nvSpPr>
        <p:spPr>
          <a:xfrm>
            <a:off x="3716215" y="2329157"/>
            <a:ext cx="4759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Good Job </a:t>
            </a:r>
            <a:r>
              <a:rPr lang="en-CA" sz="3200" b="1" dirty="0" err="1">
                <a:solidFill>
                  <a:schemeClr val="accent6"/>
                </a:solidFill>
                <a:latin typeface="Comic Sans MS" panose="030F0702030302020204" pitchFamily="66" charset="0"/>
              </a:rPr>
              <a:t>Bachiyo</a:t>
            </a:r>
            <a:r>
              <a:rPr lang="en-CA" sz="32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3B363B-7F15-456F-5080-61238F957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95" y="3181350"/>
            <a:ext cx="3964211" cy="291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84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gurbani">
      <a:majorFont>
        <a:latin typeface="Fredoka One"/>
        <a:ea typeface=""/>
        <a:cs typeface=""/>
      </a:majorFont>
      <a:minorFont>
        <a:latin typeface="GurbaniWebThi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3650</TotalTime>
  <Words>106</Words>
  <Application>Microsoft Office PowerPoint</Application>
  <PresentationFormat>Widescreen</PresentationFormat>
  <Paragraphs>69</Paragraphs>
  <Slides>10</Slides>
  <Notes>2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Aptos Black</vt:lpstr>
      <vt:lpstr>Mongolian Baiti</vt:lpstr>
      <vt:lpstr>Fredoka One</vt:lpstr>
      <vt:lpstr>Comic Sans MS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Preetam Singh .</cp:lastModifiedBy>
  <cp:revision>36</cp:revision>
  <dcterms:created xsi:type="dcterms:W3CDTF">2022-12-10T13:40:05Z</dcterms:created>
  <dcterms:modified xsi:type="dcterms:W3CDTF">2025-01-07T22:36:40Z</dcterms:modified>
</cp:coreProperties>
</file>