
<file path=[Content_Types].xml><?xml version="1.0" encoding="utf-8"?>
<Types xmlns="http://schemas.openxmlformats.org/package/2006/content-types">
  <Default Extension="bin" ContentType="audio/unknown"/>
  <Default Extension="emf" ContentType="image/x-emf"/>
  <Default Extension="fntdata" ContentType="application/x-fontdata"/>
  <Default Extension="glb" ContentType="model/gltf.binary"/>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av" ContentType="audio/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5"/>
  </p:notesMasterIdLst>
  <p:sldIdLst>
    <p:sldId id="278" r:id="rId2"/>
    <p:sldId id="263" r:id="rId3"/>
    <p:sldId id="521" r:id="rId4"/>
    <p:sldId id="300" r:id="rId5"/>
    <p:sldId id="282" r:id="rId6"/>
    <p:sldId id="495" r:id="rId7"/>
    <p:sldId id="523" r:id="rId8"/>
    <p:sldId id="471" r:id="rId9"/>
    <p:sldId id="472" r:id="rId10"/>
    <p:sldId id="473" r:id="rId11"/>
    <p:sldId id="475" r:id="rId12"/>
    <p:sldId id="513" r:id="rId13"/>
    <p:sldId id="476" r:id="rId14"/>
    <p:sldId id="477" r:id="rId15"/>
    <p:sldId id="514" r:id="rId16"/>
    <p:sldId id="480" r:id="rId17"/>
    <p:sldId id="496" r:id="rId18"/>
    <p:sldId id="482" r:id="rId19"/>
    <p:sldId id="497" r:id="rId20"/>
    <p:sldId id="478" r:id="rId21"/>
    <p:sldId id="479" r:id="rId22"/>
    <p:sldId id="498" r:id="rId23"/>
    <p:sldId id="499" r:id="rId24"/>
    <p:sldId id="484" r:id="rId25"/>
    <p:sldId id="503" r:id="rId26"/>
    <p:sldId id="274" r:id="rId27"/>
    <p:sldId id="264" r:id="rId28"/>
    <p:sldId id="266" r:id="rId29"/>
    <p:sldId id="267" r:id="rId30"/>
    <p:sldId id="268" r:id="rId31"/>
    <p:sldId id="483" r:id="rId32"/>
    <p:sldId id="502" r:id="rId33"/>
    <p:sldId id="465" r:id="rId34"/>
    <p:sldId id="520" r:id="rId35"/>
    <p:sldId id="467" r:id="rId36"/>
    <p:sldId id="468" r:id="rId37"/>
    <p:sldId id="489" r:id="rId38"/>
    <p:sldId id="510" r:id="rId39"/>
    <p:sldId id="511" r:id="rId40"/>
    <p:sldId id="512" r:id="rId41"/>
    <p:sldId id="493" r:id="rId42"/>
    <p:sldId id="505" r:id="rId43"/>
    <p:sldId id="258" r:id="rId44"/>
  </p:sldIdLst>
  <p:sldSz cx="12192000" cy="6858000"/>
  <p:notesSz cx="6858000" cy="9144000"/>
  <p:embeddedFontLst>
    <p:embeddedFont>
      <p:font typeface="Fredoka One" panose="02000000000000000000" pitchFamily="2" charset="0"/>
      <p:regular r:id="rId46"/>
    </p:embeddedFont>
    <p:embeddedFont>
      <p:font typeface="GurbaniWebThick" panose="020B0604020202020204" charset="0"/>
      <p:regular r:id="rId47"/>
    </p:embeddedFont>
    <p:embeddedFont>
      <p:font typeface="Impact" panose="020B0806030902050204" pitchFamily="34" charset="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961D"/>
    <a:srgbClr val="F69B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31" d="100"/>
          <a:sy n="131" d="100"/>
        </p:scale>
        <p:origin x="788" y="276"/>
      </p:cViewPr>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21T12:11:52.616"/>
    </inkml:context>
    <inkml:brush xml:id="br0">
      <inkml:brushProperty name="width" value="0.35" units="cm"/>
      <inkml:brushProperty name="height" value="0.35" units="cm"/>
      <inkml:brushProperty name="color" value="#AE198D"/>
      <inkml:brushProperty name="inkEffects" value="galaxy"/>
      <inkml:brushProperty name="anchorX" value="-9815.83008"/>
      <inkml:brushProperty name="anchorY" value="-4846.83447"/>
      <inkml:brushProperty name="scaleFactor" value="0.5"/>
    </inkml:brush>
  </inkml:definitions>
  <inkml:trace contextRef="#ctx0" brushRef="#br0">1 1 24575,'0'0'0,"6"0"0,11 0 0,6 0 0,7 0 0,5 0 0,1 0 0,4 0 0,-1 0 0,1 0 0,0 0 0,-2 0 0,2 0 0,-2 0 0,1 0 0,-1 0 0,0 0 0,0 0 0,0 0 0,0 0 0,1 0 0,-2 0 0,2 0 0,-1 0 0,0 0 0,0 0 0,0 0 0,1 0 0,-1 0 0,0 0 0,0 0 0,0 0 0,0 0 0,1 0 0,-2 0 0,2 12 0,-1 1 0,0-1 0,1-2 0,-2-3 0,2-2 0,-1-2 0,0-3 0,-7 13 0,-1 0 0,0 0 0,2-4 0,1-2 0,3-3 0,0-1 0,2-1 0,0-2 0,1 0 0,-1-2 0,0 2 0,1 0 0,-1-1 0,1 1 0,-2 0 0,2 0 0,-1 0 0,0 0 0,1 0 0,-2 0 0,2 0 0,0 0 0,-2 0 0,2 0 0,-2 0 0,1 0 0,1 0 0,-2 0 0,2 0 0,-1 0 0,0 0 0,1 0 0,-8-13 0,-1 1 0,0-2 0,1 5 0,4 0 0,-1 5 0,3 1 0,0 2 0,-7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21T12:11:52.617"/>
    </inkml:context>
    <inkml:brush xml:id="br0">
      <inkml:brushProperty name="width" value="0.35" units="cm"/>
      <inkml:brushProperty name="height" value="0.35" units="cm"/>
      <inkml:brushProperty name="color" value="#AE198D"/>
      <inkml:brushProperty name="inkEffects" value="galaxy"/>
      <inkml:brushProperty name="anchorX" value="-14642.70801"/>
      <inkml:brushProperty name="anchorY" value="-6158.75879"/>
      <inkml:brushProperty name="scaleFactor" value="0.5"/>
    </inkml:brush>
  </inkml:definitions>
  <inkml:trace contextRef="#ctx0" brushRef="#br0">1984 1 24575,'0'0'0,"0"6"0,0 13 0,0 6 0,0 7 0,0 5 0,0 4 0,0 1 0,0 1 0,0-1 0,0 2 0,0-3 0,0 2 0,0-1 0,0-1 0,0 0 0,0 1 0,0-1 0,0 0 0,0 0 0,0 0 0,0 0 0,0 1 0,0-1 0,0 1 0,0-1 0,0 0 0,0 1 0,0-2 0,0 2 0,0-1 0,0 1 0,0-2 0,0 2 0,0-1 0,0 0 0,0 1 0,0-1 0,-8-8 0,-1 0 0,1 0 0,2 1 0,0 2 0,3 2 0,1 1 0,1 2 0,1 1 0,0-1 0,1 1 0,-1 0 0,1-1 0,-1 0 0,0 1 0,0-1 0,0 0 0,0 1 0,0-1 0,0 0 0,0 0 0,0 1 0,0-1 0,0 0 0,0 1 0,0-1 0,0 0 0,0 0 0,0 1 0,0-1 0,0 0 0,9 0 0,-1 1 0,0-1 0,-1 0 0,-3 1 0,0-1 0,-2 0 0,-1 1 0,-1-1 0,-1 0 0,1 0 0,0 1 0,-1-1 0,1 0 0,0 0 0,0 1 0,0-1 0,0 0 0,0 1 0,0-1 0,0 0 0,0 0 0,0 1 0,0-2 0,0 2 0,0 0 0,0-1 0,0 0 0,0 0 0,0 1 0,0-1 0,0 0 0,0 1 0,0-1 0,0 0 0,-8-8 0,-1 0 0,1-1 0,-7-6 0,1 2 0,-5-7 0,1 3 0,-4-4 0,3 2 0,-5-4 0,6 5 0,-5-5 0,4 4 0,-4-4 0,5 5 0,-6-4 0,-2-5 0,2 4 0,-2-3 0,-4-4 0,5 5 0,5 6 0,-2 5 0,-3-2 0,4 4 0,-4-6 0,5 3 0,-4-6 0,5 4 0,-4-4 0,4 2 0,4 5 0,-2-4 0,-6-5 0,-5 3 0,3 4 0,-3-4 0,5 4 0,-3-4 0,-3-6 0,-3-3 0,-3-6 0,-3-3 0,-3-2 0,0-1 0,-1-1 0,8-8 0,1-1 0,-1 1 0,0 3 0,5-8 0,0 2 0,-2 1 0,-2 3 0,5-5 0,-2 2 0,6-7 0,-1 2 0,5-6 0,-3 4 0,5-5 0,-5 4 0,6-4 0,-6 4 0,-4 4 0,5-4 0,4-3 0,5-7 0,-3 4 0,3-3 0,3-3 0,-5 5 0,2-3 0,-5 7 0,1-3 0,-4 6 0,2-4 0,4-4 0,-3 4 0,3-3 0,3-4 0,3-3 0,5-3 0,1-3 0,-6 6 0,0 1 0,1-2 0,-6 8 0,1-2 0,2-2 0,3-3 0,-6 5 0,2-2 0,2-1 0,2-2 0,4-5 0,1 0 0,2-2 0,0-1 0,2-1 0,-1 1 0,1-1 0,-1 0 0,1 1 0,-1-1 0,0 1 0,0-1 0,0 1 0,0 8 0,0 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FA31CB-4A79-47F7-8B81-179975310DF8}" type="datetimeFigureOut">
              <a:rPr lang="en-US" smtClean="0"/>
              <a:t>6/11/2024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5607F-9910-4E05-9FD0-3BF53C6EE74B}" type="slidenum">
              <a:rPr lang="en-US" smtClean="0"/>
              <a:t>‹#›</a:t>
            </a:fld>
            <a:endParaRPr lang="en-US"/>
          </a:p>
        </p:txBody>
      </p:sp>
    </p:spTree>
    <p:extLst>
      <p:ext uri="{BB962C8B-B14F-4D97-AF65-F5344CB8AC3E}">
        <p14:creationId xmlns:p14="http://schemas.microsoft.com/office/powerpoint/2010/main" val="126836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808A-5AB5-4799-AA02-D206BADA1702}" type="slidenum">
              <a:rPr lang="en-US" smtClean="0"/>
              <a:t>2</a:t>
            </a:fld>
            <a:endParaRPr lang="en-US"/>
          </a:p>
        </p:txBody>
      </p:sp>
    </p:spTree>
    <p:extLst>
      <p:ext uri="{BB962C8B-B14F-4D97-AF65-F5344CB8AC3E}">
        <p14:creationId xmlns:p14="http://schemas.microsoft.com/office/powerpoint/2010/main" val="3963554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607F-9910-4E05-9FD0-3BF53C6EE74B}" type="slidenum">
              <a:rPr lang="en-US" smtClean="0"/>
              <a:t>10</a:t>
            </a:fld>
            <a:endParaRPr lang="en-US"/>
          </a:p>
        </p:txBody>
      </p:sp>
    </p:spTree>
    <p:extLst>
      <p:ext uri="{BB962C8B-B14F-4D97-AF65-F5344CB8AC3E}">
        <p14:creationId xmlns:p14="http://schemas.microsoft.com/office/powerpoint/2010/main" val="2221375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fontAlgn="auto" hangingPunct="1">
              <a:spcBef>
                <a:spcPts val="0"/>
              </a:spcBef>
              <a:spcAft>
                <a:spcPts val="0"/>
              </a:spcAft>
              <a:defRPr/>
            </a:pPr>
            <a:r>
              <a:rPr lang="en-CA" altLang="en-US" sz="1600" b="1" dirty="0"/>
              <a:t>Wheel of WINNING</a:t>
            </a:r>
            <a:r>
              <a:rPr lang="en-CA" altLang="en-US" sz="1600" b="1" baseline="0" dirty="0"/>
              <a:t> </a:t>
            </a:r>
            <a:r>
              <a:rPr lang="en-CA" altLang="en-US" sz="1600" b="1" baseline="0" dirty="0" err="1"/>
              <a:t>Powerpoint</a:t>
            </a:r>
            <a:r>
              <a:rPr lang="en-CA" altLang="en-US" sz="1600" b="1" baseline="0" dirty="0"/>
              <a:t> Template - </a:t>
            </a:r>
            <a:r>
              <a:rPr lang="en-CA" altLang="en-US" sz="1600" dirty="0"/>
              <a:t>Introduction Slide</a:t>
            </a:r>
          </a:p>
          <a:p>
            <a:pPr marL="228600" indent="-228600" eaLnBrk="1" fontAlgn="auto" hangingPunct="1">
              <a:spcBef>
                <a:spcPts val="0"/>
              </a:spcBef>
              <a:spcAft>
                <a:spcPts val="0"/>
              </a:spcAft>
              <a:defRPr/>
            </a:pPr>
            <a:r>
              <a:rPr lang="en-CA" altLang="en-US" sz="1600" dirty="0"/>
              <a:t>Designed by Reid Powell at YouthDownloads.com</a:t>
            </a:r>
            <a:endParaRPr lang="en-US" altLang="en-US" dirty="0"/>
          </a:p>
        </p:txBody>
      </p:sp>
    </p:spTree>
    <p:extLst>
      <p:ext uri="{BB962C8B-B14F-4D97-AF65-F5344CB8AC3E}">
        <p14:creationId xmlns:p14="http://schemas.microsoft.com/office/powerpoint/2010/main" val="54687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dirty="0"/>
              <a:t>*</a:t>
            </a:r>
            <a:r>
              <a:rPr lang="en-US" baseline="0" dirty="0"/>
              <a:t>DO NOT DELETE THIS SLIDE*. </a:t>
            </a:r>
            <a:r>
              <a:rPr lang="en-US" dirty="0"/>
              <a:t>It is automatically</a:t>
            </a:r>
            <a:r>
              <a:rPr lang="en-US" baseline="0" dirty="0"/>
              <a:t> transitioning </a:t>
            </a:r>
            <a:r>
              <a:rPr lang="en-US" dirty="0"/>
              <a:t>slide that resets the animation for the wheel on the following slide.</a:t>
            </a:r>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056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dirty="0"/>
              <a:t>*</a:t>
            </a:r>
            <a:r>
              <a:rPr lang="en-US" baseline="0" dirty="0"/>
              <a:t>DO NOT DELETE THIS SLIDE*. </a:t>
            </a:r>
            <a:r>
              <a:rPr lang="en-US" dirty="0"/>
              <a:t>It is automatically</a:t>
            </a:r>
            <a:r>
              <a:rPr lang="en-US" baseline="0" dirty="0"/>
              <a:t> transitioning </a:t>
            </a:r>
            <a:r>
              <a:rPr lang="en-US" dirty="0"/>
              <a:t>slide that resets the animation for the wheel on the following slide.</a:t>
            </a:r>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2095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Wheel of WINNING Spinner</a:t>
            </a:r>
          </a:p>
          <a:p>
            <a:endParaRPr lang="en-US" dirty="0"/>
          </a:p>
          <a:p>
            <a:r>
              <a:rPr lang="en-US" dirty="0"/>
              <a:t>Click the SPIN button to spin</a:t>
            </a:r>
            <a:r>
              <a:rPr lang="en-US" baseline="0" dirty="0"/>
              <a:t> the wheel. Click STOP to stop.</a:t>
            </a:r>
            <a:endParaRPr lang="en-US" dirty="0"/>
          </a:p>
        </p:txBody>
      </p:sp>
      <p:sp>
        <p:nvSpPr>
          <p:cNvPr id="4" name="Slide Number Placeholder 3"/>
          <p:cNvSpPr>
            <a:spLocks noGrp="1"/>
          </p:cNvSpPr>
          <p:nvPr>
            <p:ph type="sldNum" sz="quarter" idx="10"/>
          </p:nvPr>
        </p:nvSpPr>
        <p:spPr/>
        <p:txBody>
          <a:bodyPr/>
          <a:lstStyle/>
          <a:p>
            <a:pPr marL="0" marR="0" lvl="0" indent="0" algn="r" defTabSz="1306220" rtl="0" eaLnBrk="1" fontAlgn="auto" latinLnBrk="0" hangingPunct="1">
              <a:lnSpc>
                <a:spcPct val="100000"/>
              </a:lnSpc>
              <a:spcBef>
                <a:spcPts val="0"/>
              </a:spcBef>
              <a:spcAft>
                <a:spcPts val="0"/>
              </a:spcAft>
              <a:buClrTx/>
              <a:buSzTx/>
              <a:buFontTx/>
              <a:buNone/>
              <a:tabLst/>
              <a:defRPr/>
            </a:pPr>
            <a:fld id="{7DFE7B05-688D-4C4B-A02E-5B18E44CBC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622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94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607F-9910-4E05-9FD0-3BF53C6EE74B}" type="slidenum">
              <a:rPr lang="en-US" smtClean="0"/>
              <a:t>40</a:t>
            </a:fld>
            <a:endParaRPr lang="en-US"/>
          </a:p>
        </p:txBody>
      </p:sp>
    </p:spTree>
    <p:extLst>
      <p:ext uri="{BB962C8B-B14F-4D97-AF65-F5344CB8AC3E}">
        <p14:creationId xmlns:p14="http://schemas.microsoft.com/office/powerpoint/2010/main" val="428393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3557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F0FDD9-AE93-19E0-942A-0258D642FB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63803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53E6CD5-77E1-9810-BAFF-7D421C4293D5}"/>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 name="Oval 9">
            <a:extLst>
              <a:ext uri="{FF2B5EF4-FFF2-40B4-BE49-F238E27FC236}">
                <a16:creationId xmlns:a16="http://schemas.microsoft.com/office/drawing/2014/main" id="{A6231ABB-6FFF-559A-4FC0-F3DA3D0622E0}"/>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7928272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99" name="Oval 98">
            <a:extLst>
              <a:ext uri="{FF2B5EF4-FFF2-40B4-BE49-F238E27FC236}">
                <a16:creationId xmlns:a16="http://schemas.microsoft.com/office/drawing/2014/main" id="{2B0A2C7A-191A-1DA4-2DFC-509343E6BD08}"/>
              </a:ext>
            </a:extLst>
          </p:cNvPr>
          <p:cNvSpPr/>
          <p:nvPr userDrawn="1"/>
        </p:nvSpPr>
        <p:spPr>
          <a:xfrm>
            <a:off x="-61399" y="-300038"/>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0" name="Oval 99">
            <a:extLst>
              <a:ext uri="{FF2B5EF4-FFF2-40B4-BE49-F238E27FC236}">
                <a16:creationId xmlns:a16="http://schemas.microsoft.com/office/drawing/2014/main" id="{BDD7A4E5-21F5-3E6D-70FE-AB1697423DB7}"/>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1" name="Oval 100">
            <a:extLst>
              <a:ext uri="{FF2B5EF4-FFF2-40B4-BE49-F238E27FC236}">
                <a16:creationId xmlns:a16="http://schemas.microsoft.com/office/drawing/2014/main" id="{0744FB2F-675D-40F8-0027-E238C228F657}"/>
              </a:ext>
            </a:extLst>
          </p:cNvPr>
          <p:cNvSpPr/>
          <p:nvPr userDrawn="1"/>
        </p:nvSpPr>
        <p:spPr>
          <a:xfrm>
            <a:off x="11216640" y="-227569"/>
            <a:ext cx="455138" cy="45513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Oval 101">
            <a:extLst>
              <a:ext uri="{FF2B5EF4-FFF2-40B4-BE49-F238E27FC236}">
                <a16:creationId xmlns:a16="http://schemas.microsoft.com/office/drawing/2014/main" id="{517D6748-A43B-77FC-386D-CCC10EA8BA3F}"/>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56960362"/>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Oval 1">
            <a:extLst>
              <a:ext uri="{FF2B5EF4-FFF2-40B4-BE49-F238E27FC236}">
                <a16:creationId xmlns:a16="http://schemas.microsoft.com/office/drawing/2014/main" id="{242F60A1-950C-B989-B0DD-4DC981A00860}"/>
              </a:ext>
            </a:extLst>
          </p:cNvPr>
          <p:cNvSpPr/>
          <p:nvPr userDrawn="1"/>
        </p:nvSpPr>
        <p:spPr>
          <a:xfrm>
            <a:off x="11946011" y="3378193"/>
            <a:ext cx="516985" cy="516985"/>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 name="Oval 4">
            <a:extLst>
              <a:ext uri="{FF2B5EF4-FFF2-40B4-BE49-F238E27FC236}">
                <a16:creationId xmlns:a16="http://schemas.microsoft.com/office/drawing/2014/main" id="{818FB954-7950-D8D0-BCCE-5D41042A6856}"/>
              </a:ext>
            </a:extLst>
          </p:cNvPr>
          <p:cNvSpPr/>
          <p:nvPr userDrawn="1"/>
        </p:nvSpPr>
        <p:spPr>
          <a:xfrm>
            <a:off x="-157150" y="4410306"/>
            <a:ext cx="314300" cy="314300"/>
          </a:xfrm>
          <a:prstGeom prst="ellipse">
            <a:avLst/>
          </a:prstGeom>
          <a:gradFill>
            <a:gsLst>
              <a:gs pos="0">
                <a:schemeClr val="accent6"/>
              </a:gs>
              <a:gs pos="100000">
                <a:schemeClr val="accent6">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 name="Oval 7">
            <a:extLst>
              <a:ext uri="{FF2B5EF4-FFF2-40B4-BE49-F238E27FC236}">
                <a16:creationId xmlns:a16="http://schemas.microsoft.com/office/drawing/2014/main" id="{88D3A3CC-1E85-0C90-5CE6-8C8E76DEFFED}"/>
              </a:ext>
            </a:extLst>
          </p:cNvPr>
          <p:cNvSpPr/>
          <p:nvPr userDrawn="1"/>
        </p:nvSpPr>
        <p:spPr>
          <a:xfrm>
            <a:off x="10656431" y="347010"/>
            <a:ext cx="300011" cy="300011"/>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F732DA00-A40E-B879-47E1-5CA4F3B765E6}"/>
              </a:ext>
            </a:extLst>
          </p:cNvPr>
          <p:cNvSpPr/>
          <p:nvPr userDrawn="1"/>
        </p:nvSpPr>
        <p:spPr>
          <a:xfrm>
            <a:off x="983456" y="-170934"/>
            <a:ext cx="517944" cy="517944"/>
          </a:xfrm>
          <a:prstGeom prst="ellipse">
            <a:avLst/>
          </a:prstGeom>
          <a:gradFill>
            <a:gsLst>
              <a:gs pos="0">
                <a:schemeClr val="accent3"/>
              </a:gs>
              <a:gs pos="100000">
                <a:schemeClr val="accent3">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Tree>
    <p:extLst>
      <p:ext uri="{BB962C8B-B14F-4D97-AF65-F5344CB8AC3E}">
        <p14:creationId xmlns:p14="http://schemas.microsoft.com/office/powerpoint/2010/main" val="31663989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Oval 1">
            <a:extLst>
              <a:ext uri="{FF2B5EF4-FFF2-40B4-BE49-F238E27FC236}">
                <a16:creationId xmlns:a16="http://schemas.microsoft.com/office/drawing/2014/main" id="{242F60A1-950C-B989-B0DD-4DC981A00860}"/>
              </a:ext>
            </a:extLst>
          </p:cNvPr>
          <p:cNvSpPr/>
          <p:nvPr userDrawn="1"/>
        </p:nvSpPr>
        <p:spPr>
          <a:xfrm>
            <a:off x="11946011" y="3378193"/>
            <a:ext cx="516985" cy="516985"/>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 name="Oval 4">
            <a:extLst>
              <a:ext uri="{FF2B5EF4-FFF2-40B4-BE49-F238E27FC236}">
                <a16:creationId xmlns:a16="http://schemas.microsoft.com/office/drawing/2014/main" id="{818FB954-7950-D8D0-BCCE-5D41042A6856}"/>
              </a:ext>
            </a:extLst>
          </p:cNvPr>
          <p:cNvSpPr/>
          <p:nvPr userDrawn="1"/>
        </p:nvSpPr>
        <p:spPr>
          <a:xfrm>
            <a:off x="-157150" y="4410306"/>
            <a:ext cx="314300" cy="314300"/>
          </a:xfrm>
          <a:prstGeom prst="ellipse">
            <a:avLst/>
          </a:prstGeom>
          <a:gradFill>
            <a:gsLst>
              <a:gs pos="0">
                <a:schemeClr val="accent6"/>
              </a:gs>
              <a:gs pos="100000">
                <a:schemeClr val="accent6">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 name="Oval 7">
            <a:extLst>
              <a:ext uri="{FF2B5EF4-FFF2-40B4-BE49-F238E27FC236}">
                <a16:creationId xmlns:a16="http://schemas.microsoft.com/office/drawing/2014/main" id="{88D3A3CC-1E85-0C90-5CE6-8C8E76DEFFED}"/>
              </a:ext>
            </a:extLst>
          </p:cNvPr>
          <p:cNvSpPr/>
          <p:nvPr userDrawn="1"/>
        </p:nvSpPr>
        <p:spPr>
          <a:xfrm>
            <a:off x="10656431" y="347010"/>
            <a:ext cx="300011" cy="300011"/>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F732DA00-A40E-B879-47E1-5CA4F3B765E6}"/>
              </a:ext>
            </a:extLst>
          </p:cNvPr>
          <p:cNvSpPr/>
          <p:nvPr userDrawn="1"/>
        </p:nvSpPr>
        <p:spPr>
          <a:xfrm>
            <a:off x="983456" y="-170934"/>
            <a:ext cx="517944" cy="517944"/>
          </a:xfrm>
          <a:prstGeom prst="ellipse">
            <a:avLst/>
          </a:prstGeom>
          <a:gradFill>
            <a:gsLst>
              <a:gs pos="0">
                <a:schemeClr val="accent3"/>
              </a:gs>
              <a:gs pos="100000">
                <a:schemeClr val="accent3">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Tree>
    <p:extLst>
      <p:ext uri="{BB962C8B-B14F-4D97-AF65-F5344CB8AC3E}">
        <p14:creationId xmlns:p14="http://schemas.microsoft.com/office/powerpoint/2010/main" val="3271008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grpSp>
        <p:nvGrpSpPr>
          <p:cNvPr id="2" name="Group 1">
            <a:extLst>
              <a:ext uri="{FF2B5EF4-FFF2-40B4-BE49-F238E27FC236}">
                <a16:creationId xmlns:a16="http://schemas.microsoft.com/office/drawing/2014/main" id="{2CD8185F-964B-FD15-A8AF-3D4A64B75B0D}"/>
              </a:ext>
            </a:extLst>
          </p:cNvPr>
          <p:cNvGrpSpPr/>
          <p:nvPr userDrawn="1"/>
        </p:nvGrpSpPr>
        <p:grpSpPr>
          <a:xfrm rot="895843" flipH="1">
            <a:off x="10047541" y="4840866"/>
            <a:ext cx="812660" cy="1183644"/>
            <a:chOff x="3741738" y="0"/>
            <a:chExt cx="4708526" cy="6858001"/>
          </a:xfrm>
        </p:grpSpPr>
        <p:sp>
          <p:nvSpPr>
            <p:cNvPr id="5" name="Freeform 65">
              <a:extLst>
                <a:ext uri="{FF2B5EF4-FFF2-40B4-BE49-F238E27FC236}">
                  <a16:creationId xmlns:a16="http://schemas.microsoft.com/office/drawing/2014/main" id="{FFA2325C-06C4-4F6C-1FEE-73BFC5DD6511}"/>
                </a:ext>
              </a:extLst>
            </p:cNvPr>
            <p:cNvSpPr>
              <a:spLocks/>
            </p:cNvSpPr>
            <p:nvPr/>
          </p:nvSpPr>
          <p:spPr bwMode="auto">
            <a:xfrm>
              <a:off x="5346701" y="5932488"/>
              <a:ext cx="619125" cy="925513"/>
            </a:xfrm>
            <a:custGeom>
              <a:avLst/>
              <a:gdLst>
                <a:gd name="T0" fmla="*/ 183 w 390"/>
                <a:gd name="T1" fmla="*/ 444 h 583"/>
                <a:gd name="T2" fmla="*/ 213 w 390"/>
                <a:gd name="T3" fmla="*/ 438 h 583"/>
                <a:gd name="T4" fmla="*/ 280 w 390"/>
                <a:gd name="T5" fmla="*/ 431 h 583"/>
                <a:gd name="T6" fmla="*/ 318 w 390"/>
                <a:gd name="T7" fmla="*/ 431 h 583"/>
                <a:gd name="T8" fmla="*/ 350 w 390"/>
                <a:gd name="T9" fmla="*/ 436 h 583"/>
                <a:gd name="T10" fmla="*/ 377 w 390"/>
                <a:gd name="T11" fmla="*/ 448 h 583"/>
                <a:gd name="T12" fmla="*/ 386 w 390"/>
                <a:gd name="T13" fmla="*/ 463 h 583"/>
                <a:gd name="T14" fmla="*/ 388 w 390"/>
                <a:gd name="T15" fmla="*/ 471 h 583"/>
                <a:gd name="T16" fmla="*/ 388 w 390"/>
                <a:gd name="T17" fmla="*/ 482 h 583"/>
                <a:gd name="T18" fmla="*/ 384 w 390"/>
                <a:gd name="T19" fmla="*/ 492 h 583"/>
                <a:gd name="T20" fmla="*/ 365 w 390"/>
                <a:gd name="T21" fmla="*/ 507 h 583"/>
                <a:gd name="T22" fmla="*/ 337 w 390"/>
                <a:gd name="T23" fmla="*/ 513 h 583"/>
                <a:gd name="T24" fmla="*/ 301 w 390"/>
                <a:gd name="T25" fmla="*/ 514 h 583"/>
                <a:gd name="T26" fmla="*/ 234 w 390"/>
                <a:gd name="T27" fmla="*/ 511 h 583"/>
                <a:gd name="T28" fmla="*/ 204 w 390"/>
                <a:gd name="T29" fmla="*/ 507 h 583"/>
                <a:gd name="T30" fmla="*/ 236 w 390"/>
                <a:gd name="T31" fmla="*/ 522 h 583"/>
                <a:gd name="T32" fmla="*/ 259 w 390"/>
                <a:gd name="T33" fmla="*/ 539 h 583"/>
                <a:gd name="T34" fmla="*/ 266 w 390"/>
                <a:gd name="T35" fmla="*/ 551 h 583"/>
                <a:gd name="T36" fmla="*/ 264 w 390"/>
                <a:gd name="T37" fmla="*/ 562 h 583"/>
                <a:gd name="T38" fmla="*/ 249 w 390"/>
                <a:gd name="T39" fmla="*/ 573 h 583"/>
                <a:gd name="T40" fmla="*/ 236 w 390"/>
                <a:gd name="T41" fmla="*/ 579 h 583"/>
                <a:gd name="T42" fmla="*/ 205 w 390"/>
                <a:gd name="T43" fmla="*/ 583 h 583"/>
                <a:gd name="T44" fmla="*/ 179 w 390"/>
                <a:gd name="T45" fmla="*/ 579 h 583"/>
                <a:gd name="T46" fmla="*/ 158 w 390"/>
                <a:gd name="T47" fmla="*/ 570 h 583"/>
                <a:gd name="T48" fmla="*/ 141 w 390"/>
                <a:gd name="T49" fmla="*/ 556 h 583"/>
                <a:gd name="T50" fmla="*/ 118 w 390"/>
                <a:gd name="T51" fmla="*/ 528 h 583"/>
                <a:gd name="T52" fmla="*/ 110 w 390"/>
                <a:gd name="T53" fmla="*/ 514 h 583"/>
                <a:gd name="T54" fmla="*/ 97 w 390"/>
                <a:gd name="T55" fmla="*/ 533 h 583"/>
                <a:gd name="T56" fmla="*/ 72 w 390"/>
                <a:gd name="T57" fmla="*/ 553 h 583"/>
                <a:gd name="T58" fmla="*/ 57 w 390"/>
                <a:gd name="T59" fmla="*/ 558 h 583"/>
                <a:gd name="T60" fmla="*/ 38 w 390"/>
                <a:gd name="T61" fmla="*/ 560 h 583"/>
                <a:gd name="T62" fmla="*/ 19 w 390"/>
                <a:gd name="T63" fmla="*/ 554 h 583"/>
                <a:gd name="T64" fmla="*/ 9 w 390"/>
                <a:gd name="T65" fmla="*/ 551 h 583"/>
                <a:gd name="T66" fmla="*/ 0 w 390"/>
                <a:gd name="T67" fmla="*/ 537 h 583"/>
                <a:gd name="T68" fmla="*/ 2 w 390"/>
                <a:gd name="T69" fmla="*/ 522 h 583"/>
                <a:gd name="T70" fmla="*/ 19 w 390"/>
                <a:gd name="T71" fmla="*/ 497 h 583"/>
                <a:gd name="T72" fmla="*/ 53 w 390"/>
                <a:gd name="T73" fmla="*/ 467 h 583"/>
                <a:gd name="T74" fmla="*/ 84 w 390"/>
                <a:gd name="T75" fmla="*/ 450 h 583"/>
                <a:gd name="T76" fmla="*/ 179 w 390"/>
                <a:gd name="T77" fmla="*/ 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0" h="583">
                  <a:moveTo>
                    <a:pt x="179" y="2"/>
                  </a:moveTo>
                  <a:lnTo>
                    <a:pt x="183" y="444"/>
                  </a:lnTo>
                  <a:lnTo>
                    <a:pt x="183" y="444"/>
                  </a:lnTo>
                  <a:lnTo>
                    <a:pt x="213" y="438"/>
                  </a:lnTo>
                  <a:lnTo>
                    <a:pt x="244" y="433"/>
                  </a:lnTo>
                  <a:lnTo>
                    <a:pt x="280" y="431"/>
                  </a:lnTo>
                  <a:lnTo>
                    <a:pt x="299" y="429"/>
                  </a:lnTo>
                  <a:lnTo>
                    <a:pt x="318" y="431"/>
                  </a:lnTo>
                  <a:lnTo>
                    <a:pt x="335" y="433"/>
                  </a:lnTo>
                  <a:lnTo>
                    <a:pt x="350" y="436"/>
                  </a:lnTo>
                  <a:lnTo>
                    <a:pt x="365" y="440"/>
                  </a:lnTo>
                  <a:lnTo>
                    <a:pt x="377" y="448"/>
                  </a:lnTo>
                  <a:lnTo>
                    <a:pt x="384" y="457"/>
                  </a:lnTo>
                  <a:lnTo>
                    <a:pt x="386" y="463"/>
                  </a:lnTo>
                  <a:lnTo>
                    <a:pt x="388" y="471"/>
                  </a:lnTo>
                  <a:lnTo>
                    <a:pt x="388" y="471"/>
                  </a:lnTo>
                  <a:lnTo>
                    <a:pt x="390" y="476"/>
                  </a:lnTo>
                  <a:lnTo>
                    <a:pt x="388" y="482"/>
                  </a:lnTo>
                  <a:lnTo>
                    <a:pt x="386" y="488"/>
                  </a:lnTo>
                  <a:lnTo>
                    <a:pt x="384" y="492"/>
                  </a:lnTo>
                  <a:lnTo>
                    <a:pt x="377" y="499"/>
                  </a:lnTo>
                  <a:lnTo>
                    <a:pt x="365" y="507"/>
                  </a:lnTo>
                  <a:lnTo>
                    <a:pt x="352" y="511"/>
                  </a:lnTo>
                  <a:lnTo>
                    <a:pt x="337" y="513"/>
                  </a:lnTo>
                  <a:lnTo>
                    <a:pt x="320" y="514"/>
                  </a:lnTo>
                  <a:lnTo>
                    <a:pt x="301" y="514"/>
                  </a:lnTo>
                  <a:lnTo>
                    <a:pt x="266" y="514"/>
                  </a:lnTo>
                  <a:lnTo>
                    <a:pt x="234" y="511"/>
                  </a:lnTo>
                  <a:lnTo>
                    <a:pt x="204" y="507"/>
                  </a:lnTo>
                  <a:lnTo>
                    <a:pt x="204" y="507"/>
                  </a:lnTo>
                  <a:lnTo>
                    <a:pt x="221" y="514"/>
                  </a:lnTo>
                  <a:lnTo>
                    <a:pt x="236" y="522"/>
                  </a:lnTo>
                  <a:lnTo>
                    <a:pt x="251" y="533"/>
                  </a:lnTo>
                  <a:lnTo>
                    <a:pt x="259" y="539"/>
                  </a:lnTo>
                  <a:lnTo>
                    <a:pt x="263" y="545"/>
                  </a:lnTo>
                  <a:lnTo>
                    <a:pt x="266" y="551"/>
                  </a:lnTo>
                  <a:lnTo>
                    <a:pt x="266" y="556"/>
                  </a:lnTo>
                  <a:lnTo>
                    <a:pt x="264" y="562"/>
                  </a:lnTo>
                  <a:lnTo>
                    <a:pt x="259" y="568"/>
                  </a:lnTo>
                  <a:lnTo>
                    <a:pt x="249" y="573"/>
                  </a:lnTo>
                  <a:lnTo>
                    <a:pt x="236" y="579"/>
                  </a:lnTo>
                  <a:lnTo>
                    <a:pt x="236" y="579"/>
                  </a:lnTo>
                  <a:lnTo>
                    <a:pt x="219" y="583"/>
                  </a:lnTo>
                  <a:lnTo>
                    <a:pt x="205" y="583"/>
                  </a:lnTo>
                  <a:lnTo>
                    <a:pt x="192" y="583"/>
                  </a:lnTo>
                  <a:lnTo>
                    <a:pt x="179" y="579"/>
                  </a:lnTo>
                  <a:lnTo>
                    <a:pt x="167" y="575"/>
                  </a:lnTo>
                  <a:lnTo>
                    <a:pt x="158" y="570"/>
                  </a:lnTo>
                  <a:lnTo>
                    <a:pt x="148" y="564"/>
                  </a:lnTo>
                  <a:lnTo>
                    <a:pt x="141" y="556"/>
                  </a:lnTo>
                  <a:lnTo>
                    <a:pt x="127" y="543"/>
                  </a:lnTo>
                  <a:lnTo>
                    <a:pt x="118" y="528"/>
                  </a:lnTo>
                  <a:lnTo>
                    <a:pt x="110" y="514"/>
                  </a:lnTo>
                  <a:lnTo>
                    <a:pt x="110" y="514"/>
                  </a:lnTo>
                  <a:lnTo>
                    <a:pt x="105" y="524"/>
                  </a:lnTo>
                  <a:lnTo>
                    <a:pt x="97" y="533"/>
                  </a:lnTo>
                  <a:lnTo>
                    <a:pt x="86" y="543"/>
                  </a:lnTo>
                  <a:lnTo>
                    <a:pt x="72" y="553"/>
                  </a:lnTo>
                  <a:lnTo>
                    <a:pt x="65" y="556"/>
                  </a:lnTo>
                  <a:lnTo>
                    <a:pt x="57" y="558"/>
                  </a:lnTo>
                  <a:lnTo>
                    <a:pt x="47" y="560"/>
                  </a:lnTo>
                  <a:lnTo>
                    <a:pt x="38" y="560"/>
                  </a:lnTo>
                  <a:lnTo>
                    <a:pt x="28" y="558"/>
                  </a:lnTo>
                  <a:lnTo>
                    <a:pt x="19" y="554"/>
                  </a:lnTo>
                  <a:lnTo>
                    <a:pt x="19" y="554"/>
                  </a:lnTo>
                  <a:lnTo>
                    <a:pt x="9" y="551"/>
                  </a:lnTo>
                  <a:lnTo>
                    <a:pt x="4" y="543"/>
                  </a:lnTo>
                  <a:lnTo>
                    <a:pt x="0" y="537"/>
                  </a:lnTo>
                  <a:lnTo>
                    <a:pt x="0" y="530"/>
                  </a:lnTo>
                  <a:lnTo>
                    <a:pt x="2" y="522"/>
                  </a:lnTo>
                  <a:lnTo>
                    <a:pt x="6" y="514"/>
                  </a:lnTo>
                  <a:lnTo>
                    <a:pt x="19" y="497"/>
                  </a:lnTo>
                  <a:lnTo>
                    <a:pt x="36" y="482"/>
                  </a:lnTo>
                  <a:lnTo>
                    <a:pt x="53" y="467"/>
                  </a:lnTo>
                  <a:lnTo>
                    <a:pt x="70" y="455"/>
                  </a:lnTo>
                  <a:lnTo>
                    <a:pt x="84" y="450"/>
                  </a:lnTo>
                  <a:lnTo>
                    <a:pt x="105" y="0"/>
                  </a:lnTo>
                  <a:lnTo>
                    <a:pt x="179" y="2"/>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6">
              <a:extLst>
                <a:ext uri="{FF2B5EF4-FFF2-40B4-BE49-F238E27FC236}">
                  <a16:creationId xmlns:a16="http://schemas.microsoft.com/office/drawing/2014/main" id="{4D8894C8-323A-BF40-3E86-C04249EFA9A5}"/>
                </a:ext>
              </a:extLst>
            </p:cNvPr>
            <p:cNvSpPr>
              <a:spLocks/>
            </p:cNvSpPr>
            <p:nvPr/>
          </p:nvSpPr>
          <p:spPr bwMode="auto">
            <a:xfrm>
              <a:off x="5959476" y="5995988"/>
              <a:ext cx="665163" cy="590550"/>
            </a:xfrm>
            <a:custGeom>
              <a:avLst/>
              <a:gdLst>
                <a:gd name="T0" fmla="*/ 244 w 419"/>
                <a:gd name="T1" fmla="*/ 181 h 372"/>
                <a:gd name="T2" fmla="*/ 261 w 419"/>
                <a:gd name="T3" fmla="*/ 156 h 372"/>
                <a:gd name="T4" fmla="*/ 303 w 419"/>
                <a:gd name="T5" fmla="*/ 107 h 372"/>
                <a:gd name="T6" fmla="*/ 330 w 419"/>
                <a:gd name="T7" fmla="*/ 84 h 372"/>
                <a:gd name="T8" fmla="*/ 356 w 419"/>
                <a:gd name="T9" fmla="*/ 67 h 372"/>
                <a:gd name="T10" fmla="*/ 383 w 419"/>
                <a:gd name="T11" fmla="*/ 59 h 372"/>
                <a:gd name="T12" fmla="*/ 406 w 419"/>
                <a:gd name="T13" fmla="*/ 69 h 372"/>
                <a:gd name="T14" fmla="*/ 415 w 419"/>
                <a:gd name="T15" fmla="*/ 76 h 372"/>
                <a:gd name="T16" fmla="*/ 419 w 419"/>
                <a:gd name="T17" fmla="*/ 97 h 372"/>
                <a:gd name="T18" fmla="*/ 408 w 419"/>
                <a:gd name="T19" fmla="*/ 122 h 372"/>
                <a:gd name="T20" fmla="*/ 389 w 419"/>
                <a:gd name="T21" fmla="*/ 147 h 372"/>
                <a:gd name="T22" fmla="*/ 351 w 419"/>
                <a:gd name="T23" fmla="*/ 179 h 372"/>
                <a:gd name="T24" fmla="*/ 303 w 419"/>
                <a:gd name="T25" fmla="*/ 213 h 372"/>
                <a:gd name="T26" fmla="*/ 320 w 419"/>
                <a:gd name="T27" fmla="*/ 210 h 372"/>
                <a:gd name="T28" fmla="*/ 354 w 419"/>
                <a:gd name="T29" fmla="*/ 202 h 372"/>
                <a:gd name="T30" fmla="*/ 370 w 419"/>
                <a:gd name="T31" fmla="*/ 204 h 372"/>
                <a:gd name="T32" fmla="*/ 381 w 419"/>
                <a:gd name="T33" fmla="*/ 210 h 372"/>
                <a:gd name="T34" fmla="*/ 383 w 419"/>
                <a:gd name="T35" fmla="*/ 225 h 372"/>
                <a:gd name="T36" fmla="*/ 373 w 419"/>
                <a:gd name="T37" fmla="*/ 248 h 372"/>
                <a:gd name="T38" fmla="*/ 364 w 419"/>
                <a:gd name="T39" fmla="*/ 259 h 372"/>
                <a:gd name="T40" fmla="*/ 345 w 419"/>
                <a:gd name="T41" fmla="*/ 278 h 372"/>
                <a:gd name="T42" fmla="*/ 324 w 419"/>
                <a:gd name="T43" fmla="*/ 288 h 372"/>
                <a:gd name="T44" fmla="*/ 303 w 419"/>
                <a:gd name="T45" fmla="*/ 292 h 372"/>
                <a:gd name="T46" fmla="*/ 273 w 419"/>
                <a:gd name="T47" fmla="*/ 290 h 372"/>
                <a:gd name="T48" fmla="*/ 244 w 419"/>
                <a:gd name="T49" fmla="*/ 280 h 372"/>
                <a:gd name="T50" fmla="*/ 246 w 419"/>
                <a:gd name="T51" fmla="*/ 292 h 372"/>
                <a:gd name="T52" fmla="*/ 246 w 419"/>
                <a:gd name="T53" fmla="*/ 316 h 372"/>
                <a:gd name="T54" fmla="*/ 240 w 419"/>
                <a:gd name="T55" fmla="*/ 339 h 372"/>
                <a:gd name="T56" fmla="*/ 231 w 419"/>
                <a:gd name="T57" fmla="*/ 353 h 372"/>
                <a:gd name="T58" fmla="*/ 215 w 419"/>
                <a:gd name="T59" fmla="*/ 364 h 372"/>
                <a:gd name="T60" fmla="*/ 206 w 419"/>
                <a:gd name="T61" fmla="*/ 368 h 372"/>
                <a:gd name="T62" fmla="*/ 187 w 419"/>
                <a:gd name="T63" fmla="*/ 370 h 372"/>
                <a:gd name="T64" fmla="*/ 175 w 419"/>
                <a:gd name="T65" fmla="*/ 362 h 372"/>
                <a:gd name="T66" fmla="*/ 170 w 419"/>
                <a:gd name="T67" fmla="*/ 347 h 372"/>
                <a:gd name="T68" fmla="*/ 168 w 419"/>
                <a:gd name="T69" fmla="*/ 303 h 372"/>
                <a:gd name="T70" fmla="*/ 175 w 419"/>
                <a:gd name="T71" fmla="*/ 261 h 372"/>
                <a:gd name="T72" fmla="*/ 0 w 419"/>
                <a:gd name="T73" fmla="*/ 4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9" h="372">
                  <a:moveTo>
                    <a:pt x="54" y="0"/>
                  </a:moveTo>
                  <a:lnTo>
                    <a:pt x="244" y="181"/>
                  </a:lnTo>
                  <a:lnTo>
                    <a:pt x="244" y="181"/>
                  </a:lnTo>
                  <a:lnTo>
                    <a:pt x="261" y="156"/>
                  </a:lnTo>
                  <a:lnTo>
                    <a:pt x="280" y="133"/>
                  </a:lnTo>
                  <a:lnTo>
                    <a:pt x="303" y="107"/>
                  </a:lnTo>
                  <a:lnTo>
                    <a:pt x="316" y="95"/>
                  </a:lnTo>
                  <a:lnTo>
                    <a:pt x="330" y="84"/>
                  </a:lnTo>
                  <a:lnTo>
                    <a:pt x="343" y="74"/>
                  </a:lnTo>
                  <a:lnTo>
                    <a:pt x="356" y="67"/>
                  </a:lnTo>
                  <a:lnTo>
                    <a:pt x="370" y="61"/>
                  </a:lnTo>
                  <a:lnTo>
                    <a:pt x="383" y="59"/>
                  </a:lnTo>
                  <a:lnTo>
                    <a:pt x="394" y="61"/>
                  </a:lnTo>
                  <a:lnTo>
                    <a:pt x="406" y="69"/>
                  </a:lnTo>
                  <a:lnTo>
                    <a:pt x="406" y="69"/>
                  </a:lnTo>
                  <a:lnTo>
                    <a:pt x="415" y="76"/>
                  </a:lnTo>
                  <a:lnTo>
                    <a:pt x="419" y="88"/>
                  </a:lnTo>
                  <a:lnTo>
                    <a:pt x="419" y="97"/>
                  </a:lnTo>
                  <a:lnTo>
                    <a:pt x="415" y="111"/>
                  </a:lnTo>
                  <a:lnTo>
                    <a:pt x="408" y="122"/>
                  </a:lnTo>
                  <a:lnTo>
                    <a:pt x="398" y="133"/>
                  </a:lnTo>
                  <a:lnTo>
                    <a:pt x="389" y="147"/>
                  </a:lnTo>
                  <a:lnTo>
                    <a:pt x="375" y="158"/>
                  </a:lnTo>
                  <a:lnTo>
                    <a:pt x="351" y="179"/>
                  </a:lnTo>
                  <a:lnTo>
                    <a:pt x="326" y="198"/>
                  </a:lnTo>
                  <a:lnTo>
                    <a:pt x="303" y="213"/>
                  </a:lnTo>
                  <a:lnTo>
                    <a:pt x="303" y="213"/>
                  </a:lnTo>
                  <a:lnTo>
                    <a:pt x="320" y="210"/>
                  </a:lnTo>
                  <a:lnTo>
                    <a:pt x="335" y="204"/>
                  </a:lnTo>
                  <a:lnTo>
                    <a:pt x="354" y="202"/>
                  </a:lnTo>
                  <a:lnTo>
                    <a:pt x="362" y="202"/>
                  </a:lnTo>
                  <a:lnTo>
                    <a:pt x="370" y="204"/>
                  </a:lnTo>
                  <a:lnTo>
                    <a:pt x="375" y="206"/>
                  </a:lnTo>
                  <a:lnTo>
                    <a:pt x="381" y="210"/>
                  </a:lnTo>
                  <a:lnTo>
                    <a:pt x="383" y="215"/>
                  </a:lnTo>
                  <a:lnTo>
                    <a:pt x="383" y="225"/>
                  </a:lnTo>
                  <a:lnTo>
                    <a:pt x="379" y="234"/>
                  </a:lnTo>
                  <a:lnTo>
                    <a:pt x="373" y="248"/>
                  </a:lnTo>
                  <a:lnTo>
                    <a:pt x="373" y="248"/>
                  </a:lnTo>
                  <a:lnTo>
                    <a:pt x="364" y="259"/>
                  </a:lnTo>
                  <a:lnTo>
                    <a:pt x="356" y="271"/>
                  </a:lnTo>
                  <a:lnTo>
                    <a:pt x="345" y="278"/>
                  </a:lnTo>
                  <a:lnTo>
                    <a:pt x="335" y="284"/>
                  </a:lnTo>
                  <a:lnTo>
                    <a:pt x="324" y="288"/>
                  </a:lnTo>
                  <a:lnTo>
                    <a:pt x="313" y="292"/>
                  </a:lnTo>
                  <a:lnTo>
                    <a:pt x="303" y="292"/>
                  </a:lnTo>
                  <a:lnTo>
                    <a:pt x="292" y="292"/>
                  </a:lnTo>
                  <a:lnTo>
                    <a:pt x="273" y="290"/>
                  </a:lnTo>
                  <a:lnTo>
                    <a:pt x="257" y="286"/>
                  </a:lnTo>
                  <a:lnTo>
                    <a:pt x="244" y="280"/>
                  </a:lnTo>
                  <a:lnTo>
                    <a:pt x="244" y="280"/>
                  </a:lnTo>
                  <a:lnTo>
                    <a:pt x="246" y="292"/>
                  </a:lnTo>
                  <a:lnTo>
                    <a:pt x="246" y="303"/>
                  </a:lnTo>
                  <a:lnTo>
                    <a:pt x="246" y="316"/>
                  </a:lnTo>
                  <a:lnTo>
                    <a:pt x="242" y="332"/>
                  </a:lnTo>
                  <a:lnTo>
                    <a:pt x="240" y="339"/>
                  </a:lnTo>
                  <a:lnTo>
                    <a:pt x="236" y="347"/>
                  </a:lnTo>
                  <a:lnTo>
                    <a:pt x="231" y="353"/>
                  </a:lnTo>
                  <a:lnTo>
                    <a:pt x="223" y="358"/>
                  </a:lnTo>
                  <a:lnTo>
                    <a:pt x="215" y="364"/>
                  </a:lnTo>
                  <a:lnTo>
                    <a:pt x="206" y="368"/>
                  </a:lnTo>
                  <a:lnTo>
                    <a:pt x="206" y="368"/>
                  </a:lnTo>
                  <a:lnTo>
                    <a:pt x="196" y="372"/>
                  </a:lnTo>
                  <a:lnTo>
                    <a:pt x="187" y="370"/>
                  </a:lnTo>
                  <a:lnTo>
                    <a:pt x="181" y="368"/>
                  </a:lnTo>
                  <a:lnTo>
                    <a:pt x="175" y="362"/>
                  </a:lnTo>
                  <a:lnTo>
                    <a:pt x="172" y="354"/>
                  </a:lnTo>
                  <a:lnTo>
                    <a:pt x="170" y="347"/>
                  </a:lnTo>
                  <a:lnTo>
                    <a:pt x="168" y="326"/>
                  </a:lnTo>
                  <a:lnTo>
                    <a:pt x="168" y="303"/>
                  </a:lnTo>
                  <a:lnTo>
                    <a:pt x="172" y="280"/>
                  </a:lnTo>
                  <a:lnTo>
                    <a:pt x="175" y="261"/>
                  </a:lnTo>
                  <a:lnTo>
                    <a:pt x="179" y="248"/>
                  </a:lnTo>
                  <a:lnTo>
                    <a:pt x="0" y="46"/>
                  </a:lnTo>
                  <a:lnTo>
                    <a:pt x="54" y="0"/>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67">
              <a:extLst>
                <a:ext uri="{FF2B5EF4-FFF2-40B4-BE49-F238E27FC236}">
                  <a16:creationId xmlns:a16="http://schemas.microsoft.com/office/drawing/2014/main" id="{CF5079B7-8EAF-6EAE-D766-F5F4A5610868}"/>
                </a:ext>
              </a:extLst>
            </p:cNvPr>
            <p:cNvSpPr>
              <a:spLocks noEditPoints="1"/>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 name="T116" fmla="*/ 1340 w 2818"/>
                <a:gd name="T117" fmla="*/ 255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close/>
                  <a:moveTo>
                    <a:pt x="1340" y="255"/>
                  </a:moveTo>
                  <a:lnTo>
                    <a:pt x="1340" y="255"/>
                  </a:lnTo>
                  <a:lnTo>
                    <a:pt x="1336" y="253"/>
                  </a:lnTo>
                  <a:lnTo>
                    <a:pt x="1336" y="253"/>
                  </a:lnTo>
                  <a:lnTo>
                    <a:pt x="1342" y="255"/>
                  </a:lnTo>
                  <a:lnTo>
                    <a:pt x="1340" y="2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68">
              <a:extLst>
                <a:ext uri="{FF2B5EF4-FFF2-40B4-BE49-F238E27FC236}">
                  <a16:creationId xmlns:a16="http://schemas.microsoft.com/office/drawing/2014/main" id="{FB4012EE-3256-D0EB-1E5C-64CF9A037D84}"/>
                </a:ext>
              </a:extLst>
            </p:cNvPr>
            <p:cNvSpPr>
              <a:spLocks/>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69">
              <a:extLst>
                <a:ext uri="{FF2B5EF4-FFF2-40B4-BE49-F238E27FC236}">
                  <a16:creationId xmlns:a16="http://schemas.microsoft.com/office/drawing/2014/main" id="{500613CC-93EC-EF11-9047-F2007FB33E71}"/>
                </a:ext>
              </a:extLst>
            </p:cNvPr>
            <p:cNvSpPr>
              <a:spLocks/>
            </p:cNvSpPr>
            <p:nvPr/>
          </p:nvSpPr>
          <p:spPr bwMode="auto">
            <a:xfrm>
              <a:off x="5862638" y="401638"/>
              <a:ext cx="9525" cy="3175"/>
            </a:xfrm>
            <a:custGeom>
              <a:avLst/>
              <a:gdLst>
                <a:gd name="T0" fmla="*/ 4 w 6"/>
                <a:gd name="T1" fmla="*/ 2 h 2"/>
                <a:gd name="T2" fmla="*/ 4 w 6"/>
                <a:gd name="T3" fmla="*/ 2 h 2"/>
                <a:gd name="T4" fmla="*/ 0 w 6"/>
                <a:gd name="T5" fmla="*/ 0 h 2"/>
                <a:gd name="T6" fmla="*/ 0 w 6"/>
                <a:gd name="T7" fmla="*/ 0 h 2"/>
                <a:gd name="T8" fmla="*/ 6 w 6"/>
                <a:gd name="T9" fmla="*/ 2 h 2"/>
                <a:gd name="T10" fmla="*/ 4 w 6"/>
                <a:gd name="T11" fmla="*/ 2 h 2"/>
              </a:gdLst>
              <a:ahLst/>
              <a:cxnLst>
                <a:cxn ang="0">
                  <a:pos x="T0" y="T1"/>
                </a:cxn>
                <a:cxn ang="0">
                  <a:pos x="T2" y="T3"/>
                </a:cxn>
                <a:cxn ang="0">
                  <a:pos x="T4" y="T5"/>
                </a:cxn>
                <a:cxn ang="0">
                  <a:pos x="T6" y="T7"/>
                </a:cxn>
                <a:cxn ang="0">
                  <a:pos x="T8" y="T9"/>
                </a:cxn>
                <a:cxn ang="0">
                  <a:pos x="T10" y="T11"/>
                </a:cxn>
              </a:cxnLst>
              <a:rect l="0" t="0" r="r" b="b"/>
              <a:pathLst>
                <a:path w="6" h="2">
                  <a:moveTo>
                    <a:pt x="4" y="2"/>
                  </a:moveTo>
                  <a:lnTo>
                    <a:pt x="4" y="2"/>
                  </a:lnTo>
                  <a:lnTo>
                    <a:pt x="0" y="0"/>
                  </a:lnTo>
                  <a:lnTo>
                    <a:pt x="0" y="0"/>
                  </a:lnTo>
                  <a:lnTo>
                    <a:pt x="6" y="2"/>
                  </a:lnTo>
                  <a:lnTo>
                    <a:pt x="4"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0">
              <a:extLst>
                <a:ext uri="{FF2B5EF4-FFF2-40B4-BE49-F238E27FC236}">
                  <a16:creationId xmlns:a16="http://schemas.microsoft.com/office/drawing/2014/main" id="{3E6255C9-50EC-0CD0-36C5-325613A594A2}"/>
                </a:ext>
              </a:extLst>
            </p:cNvPr>
            <p:cNvSpPr>
              <a:spLocks noEditPoints="1"/>
            </p:cNvSpPr>
            <p:nvPr/>
          </p:nvSpPr>
          <p:spPr bwMode="auto">
            <a:xfrm>
              <a:off x="7343776" y="638175"/>
              <a:ext cx="1106488" cy="1166813"/>
            </a:xfrm>
            <a:custGeom>
              <a:avLst/>
              <a:gdLst>
                <a:gd name="T0" fmla="*/ 469 w 697"/>
                <a:gd name="T1" fmla="*/ 0 h 735"/>
                <a:gd name="T2" fmla="*/ 509 w 697"/>
                <a:gd name="T3" fmla="*/ 30 h 735"/>
                <a:gd name="T4" fmla="*/ 545 w 697"/>
                <a:gd name="T5" fmla="*/ 67 h 735"/>
                <a:gd name="T6" fmla="*/ 577 w 697"/>
                <a:gd name="T7" fmla="*/ 105 h 735"/>
                <a:gd name="T8" fmla="*/ 604 w 697"/>
                <a:gd name="T9" fmla="*/ 148 h 735"/>
                <a:gd name="T10" fmla="*/ 627 w 697"/>
                <a:gd name="T11" fmla="*/ 194 h 735"/>
                <a:gd name="T12" fmla="*/ 642 w 697"/>
                <a:gd name="T13" fmla="*/ 244 h 735"/>
                <a:gd name="T14" fmla="*/ 651 w 697"/>
                <a:gd name="T15" fmla="*/ 295 h 735"/>
                <a:gd name="T16" fmla="*/ 655 w 697"/>
                <a:gd name="T17" fmla="*/ 348 h 735"/>
                <a:gd name="T18" fmla="*/ 653 w 697"/>
                <a:gd name="T19" fmla="*/ 390 h 735"/>
                <a:gd name="T20" fmla="*/ 636 w 697"/>
                <a:gd name="T21" fmla="*/ 472 h 735"/>
                <a:gd name="T22" fmla="*/ 606 w 697"/>
                <a:gd name="T23" fmla="*/ 547 h 735"/>
                <a:gd name="T24" fmla="*/ 560 w 697"/>
                <a:gd name="T25" fmla="*/ 613 h 735"/>
                <a:gd name="T26" fmla="*/ 533 w 697"/>
                <a:gd name="T27" fmla="*/ 642 h 735"/>
                <a:gd name="T28" fmla="*/ 547 w 697"/>
                <a:gd name="T29" fmla="*/ 735 h 735"/>
                <a:gd name="T30" fmla="*/ 564 w 697"/>
                <a:gd name="T31" fmla="*/ 720 h 735"/>
                <a:gd name="T32" fmla="*/ 594 w 697"/>
                <a:gd name="T33" fmla="*/ 686 h 735"/>
                <a:gd name="T34" fmla="*/ 623 w 697"/>
                <a:gd name="T35" fmla="*/ 648 h 735"/>
                <a:gd name="T36" fmla="*/ 646 w 697"/>
                <a:gd name="T37" fmla="*/ 606 h 735"/>
                <a:gd name="T38" fmla="*/ 667 w 697"/>
                <a:gd name="T39" fmla="*/ 564 h 735"/>
                <a:gd name="T40" fmla="*/ 680 w 697"/>
                <a:gd name="T41" fmla="*/ 518 h 735"/>
                <a:gd name="T42" fmla="*/ 691 w 697"/>
                <a:gd name="T43" fmla="*/ 470 h 735"/>
                <a:gd name="T44" fmla="*/ 697 w 697"/>
                <a:gd name="T45" fmla="*/ 423 h 735"/>
                <a:gd name="T46" fmla="*/ 697 w 697"/>
                <a:gd name="T47" fmla="*/ 396 h 735"/>
                <a:gd name="T48" fmla="*/ 693 w 697"/>
                <a:gd name="T49" fmla="*/ 335 h 735"/>
                <a:gd name="T50" fmla="*/ 680 w 697"/>
                <a:gd name="T51" fmla="*/ 274 h 735"/>
                <a:gd name="T52" fmla="*/ 661 w 697"/>
                <a:gd name="T53" fmla="*/ 217 h 735"/>
                <a:gd name="T54" fmla="*/ 634 w 697"/>
                <a:gd name="T55" fmla="*/ 166 h 735"/>
                <a:gd name="T56" fmla="*/ 600 w 697"/>
                <a:gd name="T57" fmla="*/ 116 h 735"/>
                <a:gd name="T58" fmla="*/ 562 w 697"/>
                <a:gd name="T59" fmla="*/ 72 h 735"/>
                <a:gd name="T60" fmla="*/ 518 w 697"/>
                <a:gd name="T61" fmla="*/ 34 h 735"/>
                <a:gd name="T62" fmla="*/ 469 w 697"/>
                <a:gd name="T63" fmla="*/ 0 h 735"/>
                <a:gd name="T64" fmla="*/ 10 w 697"/>
                <a:gd name="T65" fmla="*/ 0 h 735"/>
                <a:gd name="T66" fmla="*/ 0 w 697"/>
                <a:gd name="T67" fmla="*/ 6 h 735"/>
                <a:gd name="T68" fmla="*/ 2 w 697"/>
                <a:gd name="T69"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7" h="735">
                  <a:moveTo>
                    <a:pt x="469" y="0"/>
                  </a:moveTo>
                  <a:lnTo>
                    <a:pt x="469" y="0"/>
                  </a:lnTo>
                  <a:lnTo>
                    <a:pt x="489" y="15"/>
                  </a:lnTo>
                  <a:lnTo>
                    <a:pt x="509" y="30"/>
                  </a:lnTo>
                  <a:lnTo>
                    <a:pt x="528" y="48"/>
                  </a:lnTo>
                  <a:lnTo>
                    <a:pt x="545" y="67"/>
                  </a:lnTo>
                  <a:lnTo>
                    <a:pt x="562" y="86"/>
                  </a:lnTo>
                  <a:lnTo>
                    <a:pt x="577" y="105"/>
                  </a:lnTo>
                  <a:lnTo>
                    <a:pt x="590" y="126"/>
                  </a:lnTo>
                  <a:lnTo>
                    <a:pt x="604" y="148"/>
                  </a:lnTo>
                  <a:lnTo>
                    <a:pt x="615" y="171"/>
                  </a:lnTo>
                  <a:lnTo>
                    <a:pt x="627" y="194"/>
                  </a:lnTo>
                  <a:lnTo>
                    <a:pt x="634" y="219"/>
                  </a:lnTo>
                  <a:lnTo>
                    <a:pt x="642" y="244"/>
                  </a:lnTo>
                  <a:lnTo>
                    <a:pt x="648" y="268"/>
                  </a:lnTo>
                  <a:lnTo>
                    <a:pt x="651" y="295"/>
                  </a:lnTo>
                  <a:lnTo>
                    <a:pt x="655" y="322"/>
                  </a:lnTo>
                  <a:lnTo>
                    <a:pt x="655" y="348"/>
                  </a:lnTo>
                  <a:lnTo>
                    <a:pt x="655" y="348"/>
                  </a:lnTo>
                  <a:lnTo>
                    <a:pt x="653" y="390"/>
                  </a:lnTo>
                  <a:lnTo>
                    <a:pt x="648" y="432"/>
                  </a:lnTo>
                  <a:lnTo>
                    <a:pt x="636" y="472"/>
                  </a:lnTo>
                  <a:lnTo>
                    <a:pt x="623" y="510"/>
                  </a:lnTo>
                  <a:lnTo>
                    <a:pt x="606" y="547"/>
                  </a:lnTo>
                  <a:lnTo>
                    <a:pt x="585" y="581"/>
                  </a:lnTo>
                  <a:lnTo>
                    <a:pt x="560" y="613"/>
                  </a:lnTo>
                  <a:lnTo>
                    <a:pt x="533" y="642"/>
                  </a:lnTo>
                  <a:lnTo>
                    <a:pt x="533" y="642"/>
                  </a:lnTo>
                  <a:lnTo>
                    <a:pt x="541" y="688"/>
                  </a:lnTo>
                  <a:lnTo>
                    <a:pt x="547" y="735"/>
                  </a:lnTo>
                  <a:lnTo>
                    <a:pt x="547" y="735"/>
                  </a:lnTo>
                  <a:lnTo>
                    <a:pt x="564" y="720"/>
                  </a:lnTo>
                  <a:lnTo>
                    <a:pt x="579" y="703"/>
                  </a:lnTo>
                  <a:lnTo>
                    <a:pt x="594" y="686"/>
                  </a:lnTo>
                  <a:lnTo>
                    <a:pt x="609" y="667"/>
                  </a:lnTo>
                  <a:lnTo>
                    <a:pt x="623" y="648"/>
                  </a:lnTo>
                  <a:lnTo>
                    <a:pt x="634" y="627"/>
                  </a:lnTo>
                  <a:lnTo>
                    <a:pt x="646" y="606"/>
                  </a:lnTo>
                  <a:lnTo>
                    <a:pt x="657" y="585"/>
                  </a:lnTo>
                  <a:lnTo>
                    <a:pt x="667" y="564"/>
                  </a:lnTo>
                  <a:lnTo>
                    <a:pt x="674" y="541"/>
                  </a:lnTo>
                  <a:lnTo>
                    <a:pt x="680" y="518"/>
                  </a:lnTo>
                  <a:lnTo>
                    <a:pt x="686" y="495"/>
                  </a:lnTo>
                  <a:lnTo>
                    <a:pt x="691" y="470"/>
                  </a:lnTo>
                  <a:lnTo>
                    <a:pt x="695" y="448"/>
                  </a:lnTo>
                  <a:lnTo>
                    <a:pt x="697" y="423"/>
                  </a:lnTo>
                  <a:lnTo>
                    <a:pt x="697" y="396"/>
                  </a:lnTo>
                  <a:lnTo>
                    <a:pt x="697" y="396"/>
                  </a:lnTo>
                  <a:lnTo>
                    <a:pt x="695" y="366"/>
                  </a:lnTo>
                  <a:lnTo>
                    <a:pt x="693" y="335"/>
                  </a:lnTo>
                  <a:lnTo>
                    <a:pt x="687" y="305"/>
                  </a:lnTo>
                  <a:lnTo>
                    <a:pt x="680" y="274"/>
                  </a:lnTo>
                  <a:lnTo>
                    <a:pt x="672" y="246"/>
                  </a:lnTo>
                  <a:lnTo>
                    <a:pt x="661" y="217"/>
                  </a:lnTo>
                  <a:lnTo>
                    <a:pt x="648" y="190"/>
                  </a:lnTo>
                  <a:lnTo>
                    <a:pt x="634" y="166"/>
                  </a:lnTo>
                  <a:lnTo>
                    <a:pt x="619" y="141"/>
                  </a:lnTo>
                  <a:lnTo>
                    <a:pt x="600" y="116"/>
                  </a:lnTo>
                  <a:lnTo>
                    <a:pt x="583" y="93"/>
                  </a:lnTo>
                  <a:lnTo>
                    <a:pt x="562" y="72"/>
                  </a:lnTo>
                  <a:lnTo>
                    <a:pt x="541" y="51"/>
                  </a:lnTo>
                  <a:lnTo>
                    <a:pt x="518" y="34"/>
                  </a:lnTo>
                  <a:lnTo>
                    <a:pt x="493" y="17"/>
                  </a:lnTo>
                  <a:lnTo>
                    <a:pt x="469" y="0"/>
                  </a:lnTo>
                  <a:close/>
                  <a:moveTo>
                    <a:pt x="10" y="0"/>
                  </a:moveTo>
                  <a:lnTo>
                    <a:pt x="10" y="0"/>
                  </a:lnTo>
                  <a:lnTo>
                    <a:pt x="0" y="6"/>
                  </a:lnTo>
                  <a:lnTo>
                    <a:pt x="0" y="6"/>
                  </a:lnTo>
                  <a:lnTo>
                    <a:pt x="2" y="8"/>
                  </a:lnTo>
                  <a:lnTo>
                    <a:pt x="2" y="8"/>
                  </a:lnTo>
                  <a:lnTo>
                    <a:pt x="10" y="0"/>
                  </a:lnTo>
                  <a:close/>
                </a:path>
              </a:pathLst>
            </a:custGeom>
            <a:solidFill>
              <a:srgbClr val="C8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1">
              <a:extLst>
                <a:ext uri="{FF2B5EF4-FFF2-40B4-BE49-F238E27FC236}">
                  <a16:creationId xmlns:a16="http://schemas.microsoft.com/office/drawing/2014/main" id="{93E44107-DCEF-7BDF-CF97-58B8195E5C2B}"/>
                </a:ext>
              </a:extLst>
            </p:cNvPr>
            <p:cNvSpPr>
              <a:spLocks/>
            </p:cNvSpPr>
            <p:nvPr/>
          </p:nvSpPr>
          <p:spPr bwMode="auto">
            <a:xfrm>
              <a:off x="8088313" y="638175"/>
              <a:ext cx="361950" cy="1166813"/>
            </a:xfrm>
            <a:custGeom>
              <a:avLst/>
              <a:gdLst>
                <a:gd name="T0" fmla="*/ 0 w 228"/>
                <a:gd name="T1" fmla="*/ 0 h 735"/>
                <a:gd name="T2" fmla="*/ 40 w 228"/>
                <a:gd name="T3" fmla="*/ 30 h 735"/>
                <a:gd name="T4" fmla="*/ 76 w 228"/>
                <a:gd name="T5" fmla="*/ 67 h 735"/>
                <a:gd name="T6" fmla="*/ 108 w 228"/>
                <a:gd name="T7" fmla="*/ 105 h 735"/>
                <a:gd name="T8" fmla="*/ 135 w 228"/>
                <a:gd name="T9" fmla="*/ 148 h 735"/>
                <a:gd name="T10" fmla="*/ 158 w 228"/>
                <a:gd name="T11" fmla="*/ 194 h 735"/>
                <a:gd name="T12" fmla="*/ 173 w 228"/>
                <a:gd name="T13" fmla="*/ 244 h 735"/>
                <a:gd name="T14" fmla="*/ 182 w 228"/>
                <a:gd name="T15" fmla="*/ 295 h 735"/>
                <a:gd name="T16" fmla="*/ 186 w 228"/>
                <a:gd name="T17" fmla="*/ 348 h 735"/>
                <a:gd name="T18" fmla="*/ 184 w 228"/>
                <a:gd name="T19" fmla="*/ 390 h 735"/>
                <a:gd name="T20" fmla="*/ 167 w 228"/>
                <a:gd name="T21" fmla="*/ 472 h 735"/>
                <a:gd name="T22" fmla="*/ 137 w 228"/>
                <a:gd name="T23" fmla="*/ 547 h 735"/>
                <a:gd name="T24" fmla="*/ 91 w 228"/>
                <a:gd name="T25" fmla="*/ 613 h 735"/>
                <a:gd name="T26" fmla="*/ 64 w 228"/>
                <a:gd name="T27" fmla="*/ 642 h 735"/>
                <a:gd name="T28" fmla="*/ 78 w 228"/>
                <a:gd name="T29" fmla="*/ 735 h 735"/>
                <a:gd name="T30" fmla="*/ 95 w 228"/>
                <a:gd name="T31" fmla="*/ 720 h 735"/>
                <a:gd name="T32" fmla="*/ 125 w 228"/>
                <a:gd name="T33" fmla="*/ 686 h 735"/>
                <a:gd name="T34" fmla="*/ 154 w 228"/>
                <a:gd name="T35" fmla="*/ 648 h 735"/>
                <a:gd name="T36" fmla="*/ 177 w 228"/>
                <a:gd name="T37" fmla="*/ 606 h 735"/>
                <a:gd name="T38" fmla="*/ 198 w 228"/>
                <a:gd name="T39" fmla="*/ 564 h 735"/>
                <a:gd name="T40" fmla="*/ 211 w 228"/>
                <a:gd name="T41" fmla="*/ 518 h 735"/>
                <a:gd name="T42" fmla="*/ 222 w 228"/>
                <a:gd name="T43" fmla="*/ 470 h 735"/>
                <a:gd name="T44" fmla="*/ 228 w 228"/>
                <a:gd name="T45" fmla="*/ 423 h 735"/>
                <a:gd name="T46" fmla="*/ 228 w 228"/>
                <a:gd name="T47" fmla="*/ 396 h 735"/>
                <a:gd name="T48" fmla="*/ 224 w 228"/>
                <a:gd name="T49" fmla="*/ 335 h 735"/>
                <a:gd name="T50" fmla="*/ 211 w 228"/>
                <a:gd name="T51" fmla="*/ 274 h 735"/>
                <a:gd name="T52" fmla="*/ 192 w 228"/>
                <a:gd name="T53" fmla="*/ 217 h 735"/>
                <a:gd name="T54" fmla="*/ 165 w 228"/>
                <a:gd name="T55" fmla="*/ 166 h 735"/>
                <a:gd name="T56" fmla="*/ 131 w 228"/>
                <a:gd name="T57" fmla="*/ 116 h 735"/>
                <a:gd name="T58" fmla="*/ 93 w 228"/>
                <a:gd name="T59" fmla="*/ 72 h 735"/>
                <a:gd name="T60" fmla="*/ 49 w 228"/>
                <a:gd name="T61" fmla="*/ 34 h 735"/>
                <a:gd name="T62" fmla="*/ 0 w 228"/>
                <a:gd name="T63"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735">
                  <a:moveTo>
                    <a:pt x="0" y="0"/>
                  </a:moveTo>
                  <a:lnTo>
                    <a:pt x="0" y="0"/>
                  </a:lnTo>
                  <a:lnTo>
                    <a:pt x="20" y="15"/>
                  </a:lnTo>
                  <a:lnTo>
                    <a:pt x="40" y="30"/>
                  </a:lnTo>
                  <a:lnTo>
                    <a:pt x="59" y="48"/>
                  </a:lnTo>
                  <a:lnTo>
                    <a:pt x="76" y="67"/>
                  </a:lnTo>
                  <a:lnTo>
                    <a:pt x="93" y="86"/>
                  </a:lnTo>
                  <a:lnTo>
                    <a:pt x="108" y="105"/>
                  </a:lnTo>
                  <a:lnTo>
                    <a:pt x="121" y="126"/>
                  </a:lnTo>
                  <a:lnTo>
                    <a:pt x="135" y="148"/>
                  </a:lnTo>
                  <a:lnTo>
                    <a:pt x="146" y="171"/>
                  </a:lnTo>
                  <a:lnTo>
                    <a:pt x="158" y="194"/>
                  </a:lnTo>
                  <a:lnTo>
                    <a:pt x="165" y="219"/>
                  </a:lnTo>
                  <a:lnTo>
                    <a:pt x="173" y="244"/>
                  </a:lnTo>
                  <a:lnTo>
                    <a:pt x="179" y="268"/>
                  </a:lnTo>
                  <a:lnTo>
                    <a:pt x="182" y="295"/>
                  </a:lnTo>
                  <a:lnTo>
                    <a:pt x="186" y="322"/>
                  </a:lnTo>
                  <a:lnTo>
                    <a:pt x="186" y="348"/>
                  </a:lnTo>
                  <a:lnTo>
                    <a:pt x="186" y="348"/>
                  </a:lnTo>
                  <a:lnTo>
                    <a:pt x="184" y="390"/>
                  </a:lnTo>
                  <a:lnTo>
                    <a:pt x="179" y="432"/>
                  </a:lnTo>
                  <a:lnTo>
                    <a:pt x="167" y="472"/>
                  </a:lnTo>
                  <a:lnTo>
                    <a:pt x="154" y="510"/>
                  </a:lnTo>
                  <a:lnTo>
                    <a:pt x="137" y="547"/>
                  </a:lnTo>
                  <a:lnTo>
                    <a:pt x="116" y="581"/>
                  </a:lnTo>
                  <a:lnTo>
                    <a:pt x="91" y="613"/>
                  </a:lnTo>
                  <a:lnTo>
                    <a:pt x="64" y="642"/>
                  </a:lnTo>
                  <a:lnTo>
                    <a:pt x="64" y="642"/>
                  </a:lnTo>
                  <a:lnTo>
                    <a:pt x="72" y="688"/>
                  </a:lnTo>
                  <a:lnTo>
                    <a:pt x="78" y="735"/>
                  </a:lnTo>
                  <a:lnTo>
                    <a:pt x="78" y="735"/>
                  </a:lnTo>
                  <a:lnTo>
                    <a:pt x="95" y="720"/>
                  </a:lnTo>
                  <a:lnTo>
                    <a:pt x="110" y="703"/>
                  </a:lnTo>
                  <a:lnTo>
                    <a:pt x="125" y="686"/>
                  </a:lnTo>
                  <a:lnTo>
                    <a:pt x="140" y="667"/>
                  </a:lnTo>
                  <a:lnTo>
                    <a:pt x="154" y="648"/>
                  </a:lnTo>
                  <a:lnTo>
                    <a:pt x="165" y="627"/>
                  </a:lnTo>
                  <a:lnTo>
                    <a:pt x="177" y="606"/>
                  </a:lnTo>
                  <a:lnTo>
                    <a:pt x="188" y="585"/>
                  </a:lnTo>
                  <a:lnTo>
                    <a:pt x="198" y="564"/>
                  </a:lnTo>
                  <a:lnTo>
                    <a:pt x="205" y="541"/>
                  </a:lnTo>
                  <a:lnTo>
                    <a:pt x="211" y="518"/>
                  </a:lnTo>
                  <a:lnTo>
                    <a:pt x="217" y="495"/>
                  </a:lnTo>
                  <a:lnTo>
                    <a:pt x="222" y="470"/>
                  </a:lnTo>
                  <a:lnTo>
                    <a:pt x="226" y="448"/>
                  </a:lnTo>
                  <a:lnTo>
                    <a:pt x="228" y="423"/>
                  </a:lnTo>
                  <a:lnTo>
                    <a:pt x="228" y="396"/>
                  </a:lnTo>
                  <a:lnTo>
                    <a:pt x="228" y="396"/>
                  </a:lnTo>
                  <a:lnTo>
                    <a:pt x="226" y="366"/>
                  </a:lnTo>
                  <a:lnTo>
                    <a:pt x="224" y="335"/>
                  </a:lnTo>
                  <a:lnTo>
                    <a:pt x="218" y="305"/>
                  </a:lnTo>
                  <a:lnTo>
                    <a:pt x="211" y="274"/>
                  </a:lnTo>
                  <a:lnTo>
                    <a:pt x="203" y="246"/>
                  </a:lnTo>
                  <a:lnTo>
                    <a:pt x="192" y="217"/>
                  </a:lnTo>
                  <a:lnTo>
                    <a:pt x="179" y="190"/>
                  </a:lnTo>
                  <a:lnTo>
                    <a:pt x="165" y="166"/>
                  </a:lnTo>
                  <a:lnTo>
                    <a:pt x="150" y="141"/>
                  </a:lnTo>
                  <a:lnTo>
                    <a:pt x="131" y="116"/>
                  </a:lnTo>
                  <a:lnTo>
                    <a:pt x="114" y="93"/>
                  </a:lnTo>
                  <a:lnTo>
                    <a:pt x="93" y="72"/>
                  </a:lnTo>
                  <a:lnTo>
                    <a:pt x="72" y="51"/>
                  </a:lnTo>
                  <a:lnTo>
                    <a:pt x="49" y="34"/>
                  </a:lnTo>
                  <a:lnTo>
                    <a:pt x="24"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2">
              <a:extLst>
                <a:ext uri="{FF2B5EF4-FFF2-40B4-BE49-F238E27FC236}">
                  <a16:creationId xmlns:a16="http://schemas.microsoft.com/office/drawing/2014/main" id="{478FB736-6BEC-DA6F-46F0-4C010AA29499}"/>
                </a:ext>
              </a:extLst>
            </p:cNvPr>
            <p:cNvSpPr>
              <a:spLocks/>
            </p:cNvSpPr>
            <p:nvPr/>
          </p:nvSpPr>
          <p:spPr bwMode="auto">
            <a:xfrm>
              <a:off x="7343776" y="638175"/>
              <a:ext cx="15875" cy="12700"/>
            </a:xfrm>
            <a:custGeom>
              <a:avLst/>
              <a:gdLst>
                <a:gd name="T0" fmla="*/ 10 w 10"/>
                <a:gd name="T1" fmla="*/ 0 h 8"/>
                <a:gd name="T2" fmla="*/ 10 w 10"/>
                <a:gd name="T3" fmla="*/ 0 h 8"/>
                <a:gd name="T4" fmla="*/ 0 w 10"/>
                <a:gd name="T5" fmla="*/ 6 h 8"/>
                <a:gd name="T6" fmla="*/ 0 w 10"/>
                <a:gd name="T7" fmla="*/ 6 h 8"/>
                <a:gd name="T8" fmla="*/ 2 w 10"/>
                <a:gd name="T9" fmla="*/ 8 h 8"/>
                <a:gd name="T10" fmla="*/ 2 w 10"/>
                <a:gd name="T11" fmla="*/ 8 h 8"/>
                <a:gd name="T12" fmla="*/ 10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10" y="0"/>
                  </a:moveTo>
                  <a:lnTo>
                    <a:pt x="10" y="0"/>
                  </a:lnTo>
                  <a:lnTo>
                    <a:pt x="0" y="6"/>
                  </a:lnTo>
                  <a:lnTo>
                    <a:pt x="0" y="6"/>
                  </a:lnTo>
                  <a:lnTo>
                    <a:pt x="2" y="8"/>
                  </a:lnTo>
                  <a:lnTo>
                    <a:pt x="2" y="8"/>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3">
              <a:extLst>
                <a:ext uri="{FF2B5EF4-FFF2-40B4-BE49-F238E27FC236}">
                  <a16:creationId xmlns:a16="http://schemas.microsoft.com/office/drawing/2014/main" id="{4F43F05E-2461-3E58-7BBA-52ABAE77907F}"/>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4">
              <a:extLst>
                <a:ext uri="{FF2B5EF4-FFF2-40B4-BE49-F238E27FC236}">
                  <a16:creationId xmlns:a16="http://schemas.microsoft.com/office/drawing/2014/main" id="{1FE5B964-2D25-818E-54A4-0F8B2F9716AD}"/>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5">
              <a:extLst>
                <a:ext uri="{FF2B5EF4-FFF2-40B4-BE49-F238E27FC236}">
                  <a16:creationId xmlns:a16="http://schemas.microsoft.com/office/drawing/2014/main" id="{F51D2F4F-E548-2C73-C843-5B61174CFD13}"/>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6">
              <a:extLst>
                <a:ext uri="{FF2B5EF4-FFF2-40B4-BE49-F238E27FC236}">
                  <a16:creationId xmlns:a16="http://schemas.microsoft.com/office/drawing/2014/main" id="{822D319C-0E84-6377-AA38-D31B431F36AB}"/>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7">
              <a:extLst>
                <a:ext uri="{FF2B5EF4-FFF2-40B4-BE49-F238E27FC236}">
                  <a16:creationId xmlns:a16="http://schemas.microsoft.com/office/drawing/2014/main" id="{2EE4243C-9310-7ECE-E064-D27DB428FE5C}"/>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8">
              <a:extLst>
                <a:ext uri="{FF2B5EF4-FFF2-40B4-BE49-F238E27FC236}">
                  <a16:creationId xmlns:a16="http://schemas.microsoft.com/office/drawing/2014/main" id="{691218A4-A563-8974-BD51-291F51375CCC}"/>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9">
              <a:extLst>
                <a:ext uri="{FF2B5EF4-FFF2-40B4-BE49-F238E27FC236}">
                  <a16:creationId xmlns:a16="http://schemas.microsoft.com/office/drawing/2014/main" id="{554AAD61-E97C-C9E6-C6BF-CA1D757F8DAE}"/>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0">
              <a:extLst>
                <a:ext uri="{FF2B5EF4-FFF2-40B4-BE49-F238E27FC236}">
                  <a16:creationId xmlns:a16="http://schemas.microsoft.com/office/drawing/2014/main" id="{E6DE3960-C374-A147-0884-6EF0237DEBD8}"/>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1">
              <a:extLst>
                <a:ext uri="{FF2B5EF4-FFF2-40B4-BE49-F238E27FC236}">
                  <a16:creationId xmlns:a16="http://schemas.microsoft.com/office/drawing/2014/main" id="{EE7023B8-FDA9-FA48-A7DD-5A7E7AD7CF4D}"/>
                </a:ext>
              </a:extLst>
            </p:cNvPr>
            <p:cNvSpPr>
              <a:spLocks/>
            </p:cNvSpPr>
            <p:nvPr/>
          </p:nvSpPr>
          <p:spPr bwMode="auto">
            <a:xfrm>
              <a:off x="7691438" y="644525"/>
              <a:ext cx="398463" cy="241300"/>
            </a:xfrm>
            <a:custGeom>
              <a:avLst/>
              <a:gdLst>
                <a:gd name="T0" fmla="*/ 2 w 251"/>
                <a:gd name="T1" fmla="*/ 45 h 152"/>
                <a:gd name="T2" fmla="*/ 2 w 251"/>
                <a:gd name="T3" fmla="*/ 45 h 152"/>
                <a:gd name="T4" fmla="*/ 0 w 251"/>
                <a:gd name="T5" fmla="*/ 51 h 152"/>
                <a:gd name="T6" fmla="*/ 0 w 251"/>
                <a:gd name="T7" fmla="*/ 59 h 152"/>
                <a:gd name="T8" fmla="*/ 2 w 251"/>
                <a:gd name="T9" fmla="*/ 66 h 152"/>
                <a:gd name="T10" fmla="*/ 4 w 251"/>
                <a:gd name="T11" fmla="*/ 74 h 152"/>
                <a:gd name="T12" fmla="*/ 13 w 251"/>
                <a:gd name="T13" fmla="*/ 89 h 152"/>
                <a:gd name="T14" fmla="*/ 25 w 251"/>
                <a:gd name="T15" fmla="*/ 103 h 152"/>
                <a:gd name="T16" fmla="*/ 42 w 251"/>
                <a:gd name="T17" fmla="*/ 116 h 152"/>
                <a:gd name="T18" fmla="*/ 61 w 251"/>
                <a:gd name="T19" fmla="*/ 127 h 152"/>
                <a:gd name="T20" fmla="*/ 84 w 251"/>
                <a:gd name="T21" fmla="*/ 137 h 152"/>
                <a:gd name="T22" fmla="*/ 109 w 251"/>
                <a:gd name="T23" fmla="*/ 144 h 152"/>
                <a:gd name="T24" fmla="*/ 109 w 251"/>
                <a:gd name="T25" fmla="*/ 144 h 152"/>
                <a:gd name="T26" fmla="*/ 133 w 251"/>
                <a:gd name="T27" fmla="*/ 150 h 152"/>
                <a:gd name="T28" fmla="*/ 158 w 251"/>
                <a:gd name="T29" fmla="*/ 152 h 152"/>
                <a:gd name="T30" fmla="*/ 181 w 251"/>
                <a:gd name="T31" fmla="*/ 152 h 152"/>
                <a:gd name="T32" fmla="*/ 202 w 251"/>
                <a:gd name="T33" fmla="*/ 148 h 152"/>
                <a:gd name="T34" fmla="*/ 219 w 251"/>
                <a:gd name="T35" fmla="*/ 141 h 152"/>
                <a:gd name="T36" fmla="*/ 232 w 251"/>
                <a:gd name="T37" fmla="*/ 133 h 152"/>
                <a:gd name="T38" fmla="*/ 238 w 251"/>
                <a:gd name="T39" fmla="*/ 127 h 152"/>
                <a:gd name="T40" fmla="*/ 244 w 251"/>
                <a:gd name="T41" fmla="*/ 122 h 152"/>
                <a:gd name="T42" fmla="*/ 248 w 251"/>
                <a:gd name="T43" fmla="*/ 114 h 152"/>
                <a:gd name="T44" fmla="*/ 250 w 251"/>
                <a:gd name="T45" fmla="*/ 108 h 152"/>
                <a:gd name="T46" fmla="*/ 250 w 251"/>
                <a:gd name="T47" fmla="*/ 108 h 152"/>
                <a:gd name="T48" fmla="*/ 251 w 251"/>
                <a:gd name="T49" fmla="*/ 101 h 152"/>
                <a:gd name="T50" fmla="*/ 251 w 251"/>
                <a:gd name="T51" fmla="*/ 93 h 152"/>
                <a:gd name="T52" fmla="*/ 250 w 251"/>
                <a:gd name="T53" fmla="*/ 85 h 152"/>
                <a:gd name="T54" fmla="*/ 248 w 251"/>
                <a:gd name="T55" fmla="*/ 78 h 152"/>
                <a:gd name="T56" fmla="*/ 238 w 251"/>
                <a:gd name="T57" fmla="*/ 64 h 152"/>
                <a:gd name="T58" fmla="*/ 227 w 251"/>
                <a:gd name="T59" fmla="*/ 49 h 152"/>
                <a:gd name="T60" fmla="*/ 210 w 251"/>
                <a:gd name="T61" fmla="*/ 36 h 152"/>
                <a:gd name="T62" fmla="*/ 191 w 251"/>
                <a:gd name="T63" fmla="*/ 24 h 152"/>
                <a:gd name="T64" fmla="*/ 168 w 251"/>
                <a:gd name="T65" fmla="*/ 15 h 152"/>
                <a:gd name="T66" fmla="*/ 143 w 251"/>
                <a:gd name="T67" fmla="*/ 7 h 152"/>
                <a:gd name="T68" fmla="*/ 143 w 251"/>
                <a:gd name="T69" fmla="*/ 7 h 152"/>
                <a:gd name="T70" fmla="*/ 118 w 251"/>
                <a:gd name="T71" fmla="*/ 2 h 152"/>
                <a:gd name="T72" fmla="*/ 93 w 251"/>
                <a:gd name="T73" fmla="*/ 0 h 152"/>
                <a:gd name="T74" fmla="*/ 71 w 251"/>
                <a:gd name="T75" fmla="*/ 2 h 152"/>
                <a:gd name="T76" fmla="*/ 50 w 251"/>
                <a:gd name="T77" fmla="*/ 5 h 152"/>
                <a:gd name="T78" fmla="*/ 33 w 251"/>
                <a:gd name="T79" fmla="*/ 11 h 152"/>
                <a:gd name="T80" fmla="*/ 19 w 251"/>
                <a:gd name="T81" fmla="*/ 21 h 152"/>
                <a:gd name="T82" fmla="*/ 13 w 251"/>
                <a:gd name="T83" fmla="*/ 24 h 152"/>
                <a:gd name="T84" fmla="*/ 8 w 251"/>
                <a:gd name="T85" fmla="*/ 32 h 152"/>
                <a:gd name="T86" fmla="*/ 4 w 251"/>
                <a:gd name="T87" fmla="*/ 38 h 152"/>
                <a:gd name="T88" fmla="*/ 2 w 251"/>
                <a:gd name="T89" fmla="*/ 45 h 152"/>
                <a:gd name="T90" fmla="*/ 2 w 251"/>
                <a:gd name="T91" fmla="*/ 4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52">
                  <a:moveTo>
                    <a:pt x="2" y="45"/>
                  </a:moveTo>
                  <a:lnTo>
                    <a:pt x="2" y="45"/>
                  </a:lnTo>
                  <a:lnTo>
                    <a:pt x="0" y="51"/>
                  </a:lnTo>
                  <a:lnTo>
                    <a:pt x="0" y="59"/>
                  </a:lnTo>
                  <a:lnTo>
                    <a:pt x="2" y="66"/>
                  </a:lnTo>
                  <a:lnTo>
                    <a:pt x="4" y="74"/>
                  </a:lnTo>
                  <a:lnTo>
                    <a:pt x="13" y="89"/>
                  </a:lnTo>
                  <a:lnTo>
                    <a:pt x="25" y="103"/>
                  </a:lnTo>
                  <a:lnTo>
                    <a:pt x="42" y="116"/>
                  </a:lnTo>
                  <a:lnTo>
                    <a:pt x="61" y="127"/>
                  </a:lnTo>
                  <a:lnTo>
                    <a:pt x="84" y="137"/>
                  </a:lnTo>
                  <a:lnTo>
                    <a:pt x="109" y="144"/>
                  </a:lnTo>
                  <a:lnTo>
                    <a:pt x="109" y="144"/>
                  </a:lnTo>
                  <a:lnTo>
                    <a:pt x="133" y="150"/>
                  </a:lnTo>
                  <a:lnTo>
                    <a:pt x="158" y="152"/>
                  </a:lnTo>
                  <a:lnTo>
                    <a:pt x="181" y="152"/>
                  </a:lnTo>
                  <a:lnTo>
                    <a:pt x="202" y="148"/>
                  </a:lnTo>
                  <a:lnTo>
                    <a:pt x="219" y="141"/>
                  </a:lnTo>
                  <a:lnTo>
                    <a:pt x="232" y="133"/>
                  </a:lnTo>
                  <a:lnTo>
                    <a:pt x="238" y="127"/>
                  </a:lnTo>
                  <a:lnTo>
                    <a:pt x="244" y="122"/>
                  </a:lnTo>
                  <a:lnTo>
                    <a:pt x="248" y="114"/>
                  </a:lnTo>
                  <a:lnTo>
                    <a:pt x="250" y="108"/>
                  </a:lnTo>
                  <a:lnTo>
                    <a:pt x="250" y="108"/>
                  </a:lnTo>
                  <a:lnTo>
                    <a:pt x="251" y="101"/>
                  </a:lnTo>
                  <a:lnTo>
                    <a:pt x="251" y="93"/>
                  </a:lnTo>
                  <a:lnTo>
                    <a:pt x="250" y="85"/>
                  </a:lnTo>
                  <a:lnTo>
                    <a:pt x="248" y="78"/>
                  </a:lnTo>
                  <a:lnTo>
                    <a:pt x="238" y="64"/>
                  </a:lnTo>
                  <a:lnTo>
                    <a:pt x="227" y="49"/>
                  </a:lnTo>
                  <a:lnTo>
                    <a:pt x="210" y="36"/>
                  </a:lnTo>
                  <a:lnTo>
                    <a:pt x="191" y="24"/>
                  </a:lnTo>
                  <a:lnTo>
                    <a:pt x="168" y="15"/>
                  </a:lnTo>
                  <a:lnTo>
                    <a:pt x="143" y="7"/>
                  </a:lnTo>
                  <a:lnTo>
                    <a:pt x="143" y="7"/>
                  </a:lnTo>
                  <a:lnTo>
                    <a:pt x="118" y="2"/>
                  </a:lnTo>
                  <a:lnTo>
                    <a:pt x="93" y="0"/>
                  </a:lnTo>
                  <a:lnTo>
                    <a:pt x="71" y="2"/>
                  </a:lnTo>
                  <a:lnTo>
                    <a:pt x="50" y="5"/>
                  </a:lnTo>
                  <a:lnTo>
                    <a:pt x="33" y="11"/>
                  </a:lnTo>
                  <a:lnTo>
                    <a:pt x="19" y="21"/>
                  </a:lnTo>
                  <a:lnTo>
                    <a:pt x="13" y="24"/>
                  </a:lnTo>
                  <a:lnTo>
                    <a:pt x="8" y="32"/>
                  </a:lnTo>
                  <a:lnTo>
                    <a:pt x="4" y="38"/>
                  </a:lnTo>
                  <a:lnTo>
                    <a:pt x="2" y="45"/>
                  </a:lnTo>
                  <a:lnTo>
                    <a:pt x="2"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2">
              <a:extLst>
                <a:ext uri="{FF2B5EF4-FFF2-40B4-BE49-F238E27FC236}">
                  <a16:creationId xmlns:a16="http://schemas.microsoft.com/office/drawing/2014/main" id="{7761FFAB-8121-BE1C-6A45-84A4E78D6978}"/>
                </a:ext>
              </a:extLst>
            </p:cNvPr>
            <p:cNvSpPr>
              <a:spLocks/>
            </p:cNvSpPr>
            <p:nvPr/>
          </p:nvSpPr>
          <p:spPr bwMode="auto">
            <a:xfrm>
              <a:off x="7583488" y="1146175"/>
              <a:ext cx="261938" cy="177800"/>
            </a:xfrm>
            <a:custGeom>
              <a:avLst/>
              <a:gdLst>
                <a:gd name="T0" fmla="*/ 2 w 165"/>
                <a:gd name="T1" fmla="*/ 23 h 112"/>
                <a:gd name="T2" fmla="*/ 2 w 165"/>
                <a:gd name="T3" fmla="*/ 23 h 112"/>
                <a:gd name="T4" fmla="*/ 0 w 165"/>
                <a:gd name="T5" fmla="*/ 32 h 112"/>
                <a:gd name="T6" fmla="*/ 0 w 165"/>
                <a:gd name="T7" fmla="*/ 44 h 112"/>
                <a:gd name="T8" fmla="*/ 5 w 165"/>
                <a:gd name="T9" fmla="*/ 53 h 112"/>
                <a:gd name="T10" fmla="*/ 11 w 165"/>
                <a:gd name="T11" fmla="*/ 65 h 112"/>
                <a:gd name="T12" fmla="*/ 22 w 165"/>
                <a:gd name="T13" fmla="*/ 74 h 112"/>
                <a:gd name="T14" fmla="*/ 34 w 165"/>
                <a:gd name="T15" fmla="*/ 86 h 112"/>
                <a:gd name="T16" fmla="*/ 47 w 165"/>
                <a:gd name="T17" fmla="*/ 93 h 112"/>
                <a:gd name="T18" fmla="*/ 64 w 165"/>
                <a:gd name="T19" fmla="*/ 101 h 112"/>
                <a:gd name="T20" fmla="*/ 64 w 165"/>
                <a:gd name="T21" fmla="*/ 101 h 112"/>
                <a:gd name="T22" fmla="*/ 80 w 165"/>
                <a:gd name="T23" fmla="*/ 107 h 112"/>
                <a:gd name="T24" fmla="*/ 97 w 165"/>
                <a:gd name="T25" fmla="*/ 110 h 112"/>
                <a:gd name="T26" fmla="*/ 112 w 165"/>
                <a:gd name="T27" fmla="*/ 112 h 112"/>
                <a:gd name="T28" fmla="*/ 125 w 165"/>
                <a:gd name="T29" fmla="*/ 112 h 112"/>
                <a:gd name="T30" fmla="*/ 139 w 165"/>
                <a:gd name="T31" fmla="*/ 108 h 112"/>
                <a:gd name="T32" fmla="*/ 150 w 165"/>
                <a:gd name="T33" fmla="*/ 105 h 112"/>
                <a:gd name="T34" fmla="*/ 158 w 165"/>
                <a:gd name="T35" fmla="*/ 97 h 112"/>
                <a:gd name="T36" fmla="*/ 163 w 165"/>
                <a:gd name="T37" fmla="*/ 89 h 112"/>
                <a:gd name="T38" fmla="*/ 163 w 165"/>
                <a:gd name="T39" fmla="*/ 89 h 112"/>
                <a:gd name="T40" fmla="*/ 165 w 165"/>
                <a:gd name="T41" fmla="*/ 80 h 112"/>
                <a:gd name="T42" fmla="*/ 163 w 165"/>
                <a:gd name="T43" fmla="*/ 68 h 112"/>
                <a:gd name="T44" fmla="*/ 160 w 165"/>
                <a:gd name="T45" fmla="*/ 59 h 112"/>
                <a:gd name="T46" fmla="*/ 152 w 165"/>
                <a:gd name="T47" fmla="*/ 48 h 112"/>
                <a:gd name="T48" fmla="*/ 142 w 165"/>
                <a:gd name="T49" fmla="*/ 38 h 112"/>
                <a:gd name="T50" fmla="*/ 131 w 165"/>
                <a:gd name="T51" fmla="*/ 28 h 112"/>
                <a:gd name="T52" fmla="*/ 116 w 165"/>
                <a:gd name="T53" fmla="*/ 19 h 112"/>
                <a:gd name="T54" fmla="*/ 101 w 165"/>
                <a:gd name="T55" fmla="*/ 11 h 112"/>
                <a:gd name="T56" fmla="*/ 101 w 165"/>
                <a:gd name="T57" fmla="*/ 11 h 112"/>
                <a:gd name="T58" fmla="*/ 83 w 165"/>
                <a:gd name="T59" fmla="*/ 6 h 112"/>
                <a:gd name="T60" fmla="*/ 68 w 165"/>
                <a:gd name="T61" fmla="*/ 2 h 112"/>
                <a:gd name="T62" fmla="*/ 53 w 165"/>
                <a:gd name="T63" fmla="*/ 0 h 112"/>
                <a:gd name="T64" fmla="*/ 38 w 165"/>
                <a:gd name="T65" fmla="*/ 2 h 112"/>
                <a:gd name="T66" fmla="*/ 26 w 165"/>
                <a:gd name="T67" fmla="*/ 4 h 112"/>
                <a:gd name="T68" fmla="*/ 15 w 165"/>
                <a:gd name="T69" fmla="*/ 8 h 112"/>
                <a:gd name="T70" fmla="*/ 7 w 165"/>
                <a:gd name="T71" fmla="*/ 15 h 112"/>
                <a:gd name="T72" fmla="*/ 2 w 165"/>
                <a:gd name="T73" fmla="*/ 23 h 112"/>
                <a:gd name="T74" fmla="*/ 2 w 165"/>
                <a:gd name="T75"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2">
                  <a:moveTo>
                    <a:pt x="2" y="23"/>
                  </a:moveTo>
                  <a:lnTo>
                    <a:pt x="2" y="23"/>
                  </a:lnTo>
                  <a:lnTo>
                    <a:pt x="0" y="32"/>
                  </a:lnTo>
                  <a:lnTo>
                    <a:pt x="0" y="44"/>
                  </a:lnTo>
                  <a:lnTo>
                    <a:pt x="5" y="53"/>
                  </a:lnTo>
                  <a:lnTo>
                    <a:pt x="11" y="65"/>
                  </a:lnTo>
                  <a:lnTo>
                    <a:pt x="22" y="74"/>
                  </a:lnTo>
                  <a:lnTo>
                    <a:pt x="34" y="86"/>
                  </a:lnTo>
                  <a:lnTo>
                    <a:pt x="47" y="93"/>
                  </a:lnTo>
                  <a:lnTo>
                    <a:pt x="64" y="101"/>
                  </a:lnTo>
                  <a:lnTo>
                    <a:pt x="64" y="101"/>
                  </a:lnTo>
                  <a:lnTo>
                    <a:pt x="80" y="107"/>
                  </a:lnTo>
                  <a:lnTo>
                    <a:pt x="97" y="110"/>
                  </a:lnTo>
                  <a:lnTo>
                    <a:pt x="112" y="112"/>
                  </a:lnTo>
                  <a:lnTo>
                    <a:pt x="125" y="112"/>
                  </a:lnTo>
                  <a:lnTo>
                    <a:pt x="139" y="108"/>
                  </a:lnTo>
                  <a:lnTo>
                    <a:pt x="150" y="105"/>
                  </a:lnTo>
                  <a:lnTo>
                    <a:pt x="158" y="97"/>
                  </a:lnTo>
                  <a:lnTo>
                    <a:pt x="163" y="89"/>
                  </a:lnTo>
                  <a:lnTo>
                    <a:pt x="163" y="89"/>
                  </a:lnTo>
                  <a:lnTo>
                    <a:pt x="165" y="80"/>
                  </a:lnTo>
                  <a:lnTo>
                    <a:pt x="163" y="68"/>
                  </a:lnTo>
                  <a:lnTo>
                    <a:pt x="160" y="59"/>
                  </a:lnTo>
                  <a:lnTo>
                    <a:pt x="152" y="48"/>
                  </a:lnTo>
                  <a:lnTo>
                    <a:pt x="142" y="38"/>
                  </a:lnTo>
                  <a:lnTo>
                    <a:pt x="131" y="28"/>
                  </a:lnTo>
                  <a:lnTo>
                    <a:pt x="116" y="19"/>
                  </a:lnTo>
                  <a:lnTo>
                    <a:pt x="101" y="11"/>
                  </a:lnTo>
                  <a:lnTo>
                    <a:pt x="101" y="11"/>
                  </a:lnTo>
                  <a:lnTo>
                    <a:pt x="83" y="6"/>
                  </a:lnTo>
                  <a:lnTo>
                    <a:pt x="68" y="2"/>
                  </a:lnTo>
                  <a:lnTo>
                    <a:pt x="53" y="0"/>
                  </a:lnTo>
                  <a:lnTo>
                    <a:pt x="38" y="2"/>
                  </a:lnTo>
                  <a:lnTo>
                    <a:pt x="26" y="4"/>
                  </a:lnTo>
                  <a:lnTo>
                    <a:pt x="15" y="8"/>
                  </a:lnTo>
                  <a:lnTo>
                    <a:pt x="7" y="15"/>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3">
              <a:extLst>
                <a:ext uri="{FF2B5EF4-FFF2-40B4-BE49-F238E27FC236}">
                  <a16:creationId xmlns:a16="http://schemas.microsoft.com/office/drawing/2014/main" id="{94A9435F-1ADC-11DD-D37D-493C5370368C}"/>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4">
              <a:extLst>
                <a:ext uri="{FF2B5EF4-FFF2-40B4-BE49-F238E27FC236}">
                  <a16:creationId xmlns:a16="http://schemas.microsoft.com/office/drawing/2014/main" id="{3E1EBC8A-2545-CC53-83B8-C1DC94998626}"/>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5">
              <a:extLst>
                <a:ext uri="{FF2B5EF4-FFF2-40B4-BE49-F238E27FC236}">
                  <a16:creationId xmlns:a16="http://schemas.microsoft.com/office/drawing/2014/main" id="{E5651B20-5930-30C2-6F12-77D4DD197B3A}"/>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6">
              <a:extLst>
                <a:ext uri="{FF2B5EF4-FFF2-40B4-BE49-F238E27FC236}">
                  <a16:creationId xmlns:a16="http://schemas.microsoft.com/office/drawing/2014/main" id="{78145259-A0D3-F398-5733-12436478E340}"/>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7">
              <a:extLst>
                <a:ext uri="{FF2B5EF4-FFF2-40B4-BE49-F238E27FC236}">
                  <a16:creationId xmlns:a16="http://schemas.microsoft.com/office/drawing/2014/main" id="{8B84DE1F-9DBF-FBE0-EEFD-2A0B6F4C48BE}"/>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8">
              <a:extLst>
                <a:ext uri="{FF2B5EF4-FFF2-40B4-BE49-F238E27FC236}">
                  <a16:creationId xmlns:a16="http://schemas.microsoft.com/office/drawing/2014/main" id="{40D7C184-8181-5025-5AE5-85F7652BDA95}"/>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89">
              <a:extLst>
                <a:ext uri="{FF2B5EF4-FFF2-40B4-BE49-F238E27FC236}">
                  <a16:creationId xmlns:a16="http://schemas.microsoft.com/office/drawing/2014/main" id="{CE718BBF-EA87-78E2-C526-61FE625F9B74}"/>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0">
              <a:extLst>
                <a:ext uri="{FF2B5EF4-FFF2-40B4-BE49-F238E27FC236}">
                  <a16:creationId xmlns:a16="http://schemas.microsoft.com/office/drawing/2014/main" id="{5EF994ED-AA79-D101-BF24-8B964FDF3751}"/>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1">
              <a:extLst>
                <a:ext uri="{FF2B5EF4-FFF2-40B4-BE49-F238E27FC236}">
                  <a16:creationId xmlns:a16="http://schemas.microsoft.com/office/drawing/2014/main" id="{9E4F4724-D5F3-6DEC-10B8-9F8AF09AADAE}"/>
                </a:ext>
              </a:extLst>
            </p:cNvPr>
            <p:cNvSpPr>
              <a:spLocks/>
            </p:cNvSpPr>
            <p:nvPr/>
          </p:nvSpPr>
          <p:spPr bwMode="auto">
            <a:xfrm>
              <a:off x="5778501" y="650875"/>
              <a:ext cx="395288" cy="241300"/>
            </a:xfrm>
            <a:custGeom>
              <a:avLst/>
              <a:gdLst>
                <a:gd name="T0" fmla="*/ 0 w 249"/>
                <a:gd name="T1" fmla="*/ 43 h 152"/>
                <a:gd name="T2" fmla="*/ 0 w 249"/>
                <a:gd name="T3" fmla="*/ 43 h 152"/>
                <a:gd name="T4" fmla="*/ 0 w 249"/>
                <a:gd name="T5" fmla="*/ 51 h 152"/>
                <a:gd name="T6" fmla="*/ 0 w 249"/>
                <a:gd name="T7" fmla="*/ 59 h 152"/>
                <a:gd name="T8" fmla="*/ 2 w 249"/>
                <a:gd name="T9" fmla="*/ 66 h 152"/>
                <a:gd name="T10" fmla="*/ 4 w 249"/>
                <a:gd name="T11" fmla="*/ 72 h 152"/>
                <a:gd name="T12" fmla="*/ 12 w 249"/>
                <a:gd name="T13" fmla="*/ 87 h 152"/>
                <a:gd name="T14" fmla="*/ 25 w 249"/>
                <a:gd name="T15" fmla="*/ 102 h 152"/>
                <a:gd name="T16" fmla="*/ 40 w 249"/>
                <a:gd name="T17" fmla="*/ 114 h 152"/>
                <a:gd name="T18" fmla="*/ 61 w 249"/>
                <a:gd name="T19" fmla="*/ 127 h 152"/>
                <a:gd name="T20" fmla="*/ 82 w 249"/>
                <a:gd name="T21" fmla="*/ 137 h 152"/>
                <a:gd name="T22" fmla="*/ 107 w 249"/>
                <a:gd name="T23" fmla="*/ 144 h 152"/>
                <a:gd name="T24" fmla="*/ 107 w 249"/>
                <a:gd name="T25" fmla="*/ 144 h 152"/>
                <a:gd name="T26" fmla="*/ 133 w 249"/>
                <a:gd name="T27" fmla="*/ 150 h 152"/>
                <a:gd name="T28" fmla="*/ 156 w 249"/>
                <a:gd name="T29" fmla="*/ 152 h 152"/>
                <a:gd name="T30" fmla="*/ 179 w 249"/>
                <a:gd name="T31" fmla="*/ 150 h 152"/>
                <a:gd name="T32" fmla="*/ 200 w 249"/>
                <a:gd name="T33" fmla="*/ 146 h 152"/>
                <a:gd name="T34" fmla="*/ 217 w 249"/>
                <a:gd name="T35" fmla="*/ 140 h 152"/>
                <a:gd name="T36" fmla="*/ 232 w 249"/>
                <a:gd name="T37" fmla="*/ 131 h 152"/>
                <a:gd name="T38" fmla="*/ 238 w 249"/>
                <a:gd name="T39" fmla="*/ 125 h 152"/>
                <a:gd name="T40" fmla="*/ 242 w 249"/>
                <a:gd name="T41" fmla="*/ 120 h 152"/>
                <a:gd name="T42" fmla="*/ 246 w 249"/>
                <a:gd name="T43" fmla="*/ 114 h 152"/>
                <a:gd name="T44" fmla="*/ 249 w 249"/>
                <a:gd name="T45" fmla="*/ 106 h 152"/>
                <a:gd name="T46" fmla="*/ 249 w 249"/>
                <a:gd name="T47" fmla="*/ 106 h 152"/>
                <a:gd name="T48" fmla="*/ 249 w 249"/>
                <a:gd name="T49" fmla="*/ 100 h 152"/>
                <a:gd name="T50" fmla="*/ 249 w 249"/>
                <a:gd name="T51" fmla="*/ 93 h 152"/>
                <a:gd name="T52" fmla="*/ 248 w 249"/>
                <a:gd name="T53" fmla="*/ 85 h 152"/>
                <a:gd name="T54" fmla="*/ 246 w 249"/>
                <a:gd name="T55" fmla="*/ 78 h 152"/>
                <a:gd name="T56" fmla="*/ 238 w 249"/>
                <a:gd name="T57" fmla="*/ 62 h 152"/>
                <a:gd name="T58" fmla="*/ 225 w 249"/>
                <a:gd name="T59" fmla="*/ 49 h 152"/>
                <a:gd name="T60" fmla="*/ 210 w 249"/>
                <a:gd name="T61" fmla="*/ 36 h 152"/>
                <a:gd name="T62" fmla="*/ 189 w 249"/>
                <a:gd name="T63" fmla="*/ 24 h 152"/>
                <a:gd name="T64" fmla="*/ 168 w 249"/>
                <a:gd name="T65" fmla="*/ 15 h 152"/>
                <a:gd name="T66" fmla="*/ 143 w 249"/>
                <a:gd name="T67" fmla="*/ 7 h 152"/>
                <a:gd name="T68" fmla="*/ 143 w 249"/>
                <a:gd name="T69" fmla="*/ 7 h 152"/>
                <a:gd name="T70" fmla="*/ 116 w 249"/>
                <a:gd name="T71" fmla="*/ 1 h 152"/>
                <a:gd name="T72" fmla="*/ 93 w 249"/>
                <a:gd name="T73" fmla="*/ 0 h 152"/>
                <a:gd name="T74" fmla="*/ 71 w 249"/>
                <a:gd name="T75" fmla="*/ 0 h 152"/>
                <a:gd name="T76" fmla="*/ 50 w 249"/>
                <a:gd name="T77" fmla="*/ 3 h 152"/>
                <a:gd name="T78" fmla="*/ 32 w 249"/>
                <a:gd name="T79" fmla="*/ 11 h 152"/>
                <a:gd name="T80" fmla="*/ 17 w 249"/>
                <a:gd name="T81" fmla="*/ 19 h 152"/>
                <a:gd name="T82" fmla="*/ 12 w 249"/>
                <a:gd name="T83" fmla="*/ 24 h 152"/>
                <a:gd name="T84" fmla="*/ 8 w 249"/>
                <a:gd name="T85" fmla="*/ 30 h 152"/>
                <a:gd name="T86" fmla="*/ 4 w 249"/>
                <a:gd name="T87" fmla="*/ 36 h 152"/>
                <a:gd name="T88" fmla="*/ 0 w 249"/>
                <a:gd name="T89" fmla="*/ 43 h 152"/>
                <a:gd name="T90" fmla="*/ 0 w 249"/>
                <a:gd name="T91"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9" h="152">
                  <a:moveTo>
                    <a:pt x="0" y="43"/>
                  </a:moveTo>
                  <a:lnTo>
                    <a:pt x="0" y="43"/>
                  </a:lnTo>
                  <a:lnTo>
                    <a:pt x="0" y="51"/>
                  </a:lnTo>
                  <a:lnTo>
                    <a:pt x="0" y="59"/>
                  </a:lnTo>
                  <a:lnTo>
                    <a:pt x="2" y="66"/>
                  </a:lnTo>
                  <a:lnTo>
                    <a:pt x="4" y="72"/>
                  </a:lnTo>
                  <a:lnTo>
                    <a:pt x="12" y="87"/>
                  </a:lnTo>
                  <a:lnTo>
                    <a:pt x="25" y="102"/>
                  </a:lnTo>
                  <a:lnTo>
                    <a:pt x="40" y="114"/>
                  </a:lnTo>
                  <a:lnTo>
                    <a:pt x="61" y="127"/>
                  </a:lnTo>
                  <a:lnTo>
                    <a:pt x="82" y="137"/>
                  </a:lnTo>
                  <a:lnTo>
                    <a:pt x="107" y="144"/>
                  </a:lnTo>
                  <a:lnTo>
                    <a:pt x="107" y="144"/>
                  </a:lnTo>
                  <a:lnTo>
                    <a:pt x="133" y="150"/>
                  </a:lnTo>
                  <a:lnTo>
                    <a:pt x="156" y="152"/>
                  </a:lnTo>
                  <a:lnTo>
                    <a:pt x="179" y="150"/>
                  </a:lnTo>
                  <a:lnTo>
                    <a:pt x="200" y="146"/>
                  </a:lnTo>
                  <a:lnTo>
                    <a:pt x="217" y="140"/>
                  </a:lnTo>
                  <a:lnTo>
                    <a:pt x="232" y="131"/>
                  </a:lnTo>
                  <a:lnTo>
                    <a:pt x="238" y="125"/>
                  </a:lnTo>
                  <a:lnTo>
                    <a:pt x="242" y="120"/>
                  </a:lnTo>
                  <a:lnTo>
                    <a:pt x="246" y="114"/>
                  </a:lnTo>
                  <a:lnTo>
                    <a:pt x="249" y="106"/>
                  </a:lnTo>
                  <a:lnTo>
                    <a:pt x="249" y="106"/>
                  </a:lnTo>
                  <a:lnTo>
                    <a:pt x="249" y="100"/>
                  </a:lnTo>
                  <a:lnTo>
                    <a:pt x="249" y="93"/>
                  </a:lnTo>
                  <a:lnTo>
                    <a:pt x="248" y="85"/>
                  </a:lnTo>
                  <a:lnTo>
                    <a:pt x="246" y="78"/>
                  </a:lnTo>
                  <a:lnTo>
                    <a:pt x="238" y="62"/>
                  </a:lnTo>
                  <a:lnTo>
                    <a:pt x="225" y="49"/>
                  </a:lnTo>
                  <a:lnTo>
                    <a:pt x="210" y="36"/>
                  </a:lnTo>
                  <a:lnTo>
                    <a:pt x="189" y="24"/>
                  </a:lnTo>
                  <a:lnTo>
                    <a:pt x="168" y="15"/>
                  </a:lnTo>
                  <a:lnTo>
                    <a:pt x="143" y="7"/>
                  </a:lnTo>
                  <a:lnTo>
                    <a:pt x="143" y="7"/>
                  </a:lnTo>
                  <a:lnTo>
                    <a:pt x="116" y="1"/>
                  </a:lnTo>
                  <a:lnTo>
                    <a:pt x="93" y="0"/>
                  </a:lnTo>
                  <a:lnTo>
                    <a:pt x="71" y="0"/>
                  </a:lnTo>
                  <a:lnTo>
                    <a:pt x="50" y="3"/>
                  </a:lnTo>
                  <a:lnTo>
                    <a:pt x="32" y="11"/>
                  </a:lnTo>
                  <a:lnTo>
                    <a:pt x="17" y="19"/>
                  </a:lnTo>
                  <a:lnTo>
                    <a:pt x="12" y="24"/>
                  </a:lnTo>
                  <a:lnTo>
                    <a:pt x="8" y="30"/>
                  </a:lnTo>
                  <a:lnTo>
                    <a:pt x="4" y="36"/>
                  </a:lnTo>
                  <a:lnTo>
                    <a:pt x="0" y="43"/>
                  </a:lnTo>
                  <a:lnTo>
                    <a:pt x="0"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92">
              <a:extLst>
                <a:ext uri="{FF2B5EF4-FFF2-40B4-BE49-F238E27FC236}">
                  <a16:creationId xmlns:a16="http://schemas.microsoft.com/office/drawing/2014/main" id="{5A8272D5-6E38-861D-7EF8-E4EC9FE97795}"/>
                </a:ext>
              </a:extLst>
            </p:cNvPr>
            <p:cNvSpPr>
              <a:spLocks/>
            </p:cNvSpPr>
            <p:nvPr/>
          </p:nvSpPr>
          <p:spPr bwMode="auto">
            <a:xfrm>
              <a:off x="5667376" y="1152525"/>
              <a:ext cx="261938" cy="174625"/>
            </a:xfrm>
            <a:custGeom>
              <a:avLst/>
              <a:gdLst>
                <a:gd name="T0" fmla="*/ 2 w 165"/>
                <a:gd name="T1" fmla="*/ 23 h 110"/>
                <a:gd name="T2" fmla="*/ 2 w 165"/>
                <a:gd name="T3" fmla="*/ 23 h 110"/>
                <a:gd name="T4" fmla="*/ 0 w 165"/>
                <a:gd name="T5" fmla="*/ 32 h 110"/>
                <a:gd name="T6" fmla="*/ 2 w 165"/>
                <a:gd name="T7" fmla="*/ 42 h 110"/>
                <a:gd name="T8" fmla="*/ 5 w 165"/>
                <a:gd name="T9" fmla="*/ 53 h 110"/>
                <a:gd name="T10" fmla="*/ 13 w 165"/>
                <a:gd name="T11" fmla="*/ 64 h 110"/>
                <a:gd name="T12" fmla="*/ 23 w 165"/>
                <a:gd name="T13" fmla="*/ 74 h 110"/>
                <a:gd name="T14" fmla="*/ 34 w 165"/>
                <a:gd name="T15" fmla="*/ 84 h 110"/>
                <a:gd name="T16" fmla="*/ 49 w 165"/>
                <a:gd name="T17" fmla="*/ 93 h 110"/>
                <a:gd name="T18" fmla="*/ 64 w 165"/>
                <a:gd name="T19" fmla="*/ 101 h 110"/>
                <a:gd name="T20" fmla="*/ 64 w 165"/>
                <a:gd name="T21" fmla="*/ 101 h 110"/>
                <a:gd name="T22" fmla="*/ 82 w 165"/>
                <a:gd name="T23" fmla="*/ 106 h 110"/>
                <a:gd name="T24" fmla="*/ 97 w 165"/>
                <a:gd name="T25" fmla="*/ 110 h 110"/>
                <a:gd name="T26" fmla="*/ 112 w 165"/>
                <a:gd name="T27" fmla="*/ 110 h 110"/>
                <a:gd name="T28" fmla="*/ 127 w 165"/>
                <a:gd name="T29" fmla="*/ 110 h 110"/>
                <a:gd name="T30" fmla="*/ 141 w 165"/>
                <a:gd name="T31" fmla="*/ 108 h 110"/>
                <a:gd name="T32" fmla="*/ 150 w 165"/>
                <a:gd name="T33" fmla="*/ 103 h 110"/>
                <a:gd name="T34" fmla="*/ 158 w 165"/>
                <a:gd name="T35" fmla="*/ 97 h 110"/>
                <a:gd name="T36" fmla="*/ 163 w 165"/>
                <a:gd name="T37" fmla="*/ 89 h 110"/>
                <a:gd name="T38" fmla="*/ 163 w 165"/>
                <a:gd name="T39" fmla="*/ 89 h 110"/>
                <a:gd name="T40" fmla="*/ 165 w 165"/>
                <a:gd name="T41" fmla="*/ 78 h 110"/>
                <a:gd name="T42" fmla="*/ 165 w 165"/>
                <a:gd name="T43" fmla="*/ 68 h 110"/>
                <a:gd name="T44" fmla="*/ 160 w 165"/>
                <a:gd name="T45" fmla="*/ 57 h 110"/>
                <a:gd name="T46" fmla="*/ 154 w 165"/>
                <a:gd name="T47" fmla="*/ 47 h 110"/>
                <a:gd name="T48" fmla="*/ 144 w 165"/>
                <a:gd name="T49" fmla="*/ 36 h 110"/>
                <a:gd name="T50" fmla="*/ 131 w 165"/>
                <a:gd name="T51" fmla="*/ 26 h 110"/>
                <a:gd name="T52" fmla="*/ 118 w 165"/>
                <a:gd name="T53" fmla="*/ 19 h 110"/>
                <a:gd name="T54" fmla="*/ 101 w 165"/>
                <a:gd name="T55" fmla="*/ 11 h 110"/>
                <a:gd name="T56" fmla="*/ 101 w 165"/>
                <a:gd name="T57" fmla="*/ 11 h 110"/>
                <a:gd name="T58" fmla="*/ 85 w 165"/>
                <a:gd name="T59" fmla="*/ 5 h 110"/>
                <a:gd name="T60" fmla="*/ 68 w 165"/>
                <a:gd name="T61" fmla="*/ 2 h 110"/>
                <a:gd name="T62" fmla="*/ 53 w 165"/>
                <a:gd name="T63" fmla="*/ 0 h 110"/>
                <a:gd name="T64" fmla="*/ 40 w 165"/>
                <a:gd name="T65" fmla="*/ 0 h 110"/>
                <a:gd name="T66" fmla="*/ 26 w 165"/>
                <a:gd name="T67" fmla="*/ 4 h 110"/>
                <a:gd name="T68" fmla="*/ 15 w 165"/>
                <a:gd name="T69" fmla="*/ 7 h 110"/>
                <a:gd name="T70" fmla="*/ 7 w 165"/>
                <a:gd name="T71" fmla="*/ 13 h 110"/>
                <a:gd name="T72" fmla="*/ 2 w 165"/>
                <a:gd name="T73" fmla="*/ 23 h 110"/>
                <a:gd name="T74" fmla="*/ 2 w 165"/>
                <a:gd name="T75" fmla="*/ 2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0">
                  <a:moveTo>
                    <a:pt x="2" y="23"/>
                  </a:moveTo>
                  <a:lnTo>
                    <a:pt x="2" y="23"/>
                  </a:lnTo>
                  <a:lnTo>
                    <a:pt x="0" y="32"/>
                  </a:lnTo>
                  <a:lnTo>
                    <a:pt x="2" y="42"/>
                  </a:lnTo>
                  <a:lnTo>
                    <a:pt x="5" y="53"/>
                  </a:lnTo>
                  <a:lnTo>
                    <a:pt x="13" y="64"/>
                  </a:lnTo>
                  <a:lnTo>
                    <a:pt x="23" y="74"/>
                  </a:lnTo>
                  <a:lnTo>
                    <a:pt x="34" y="84"/>
                  </a:lnTo>
                  <a:lnTo>
                    <a:pt x="49" y="93"/>
                  </a:lnTo>
                  <a:lnTo>
                    <a:pt x="64" y="101"/>
                  </a:lnTo>
                  <a:lnTo>
                    <a:pt x="64" y="101"/>
                  </a:lnTo>
                  <a:lnTo>
                    <a:pt x="82" y="106"/>
                  </a:lnTo>
                  <a:lnTo>
                    <a:pt x="97" y="110"/>
                  </a:lnTo>
                  <a:lnTo>
                    <a:pt x="112" y="110"/>
                  </a:lnTo>
                  <a:lnTo>
                    <a:pt x="127" y="110"/>
                  </a:lnTo>
                  <a:lnTo>
                    <a:pt x="141" y="108"/>
                  </a:lnTo>
                  <a:lnTo>
                    <a:pt x="150" y="103"/>
                  </a:lnTo>
                  <a:lnTo>
                    <a:pt x="158" y="97"/>
                  </a:lnTo>
                  <a:lnTo>
                    <a:pt x="163" y="89"/>
                  </a:lnTo>
                  <a:lnTo>
                    <a:pt x="163" y="89"/>
                  </a:lnTo>
                  <a:lnTo>
                    <a:pt x="165" y="78"/>
                  </a:lnTo>
                  <a:lnTo>
                    <a:pt x="165" y="68"/>
                  </a:lnTo>
                  <a:lnTo>
                    <a:pt x="160" y="57"/>
                  </a:lnTo>
                  <a:lnTo>
                    <a:pt x="154" y="47"/>
                  </a:lnTo>
                  <a:lnTo>
                    <a:pt x="144" y="36"/>
                  </a:lnTo>
                  <a:lnTo>
                    <a:pt x="131" y="26"/>
                  </a:lnTo>
                  <a:lnTo>
                    <a:pt x="118" y="19"/>
                  </a:lnTo>
                  <a:lnTo>
                    <a:pt x="101" y="11"/>
                  </a:lnTo>
                  <a:lnTo>
                    <a:pt x="101" y="11"/>
                  </a:lnTo>
                  <a:lnTo>
                    <a:pt x="85" y="5"/>
                  </a:lnTo>
                  <a:lnTo>
                    <a:pt x="68" y="2"/>
                  </a:lnTo>
                  <a:lnTo>
                    <a:pt x="53" y="0"/>
                  </a:lnTo>
                  <a:lnTo>
                    <a:pt x="40" y="0"/>
                  </a:lnTo>
                  <a:lnTo>
                    <a:pt x="26" y="4"/>
                  </a:lnTo>
                  <a:lnTo>
                    <a:pt x="15" y="7"/>
                  </a:lnTo>
                  <a:lnTo>
                    <a:pt x="7" y="13"/>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93">
              <a:extLst>
                <a:ext uri="{FF2B5EF4-FFF2-40B4-BE49-F238E27FC236}">
                  <a16:creationId xmlns:a16="http://schemas.microsoft.com/office/drawing/2014/main" id="{3676B765-BC4B-5F38-B148-40A31A5EB031}"/>
                </a:ext>
              </a:extLst>
            </p:cNvPr>
            <p:cNvSpPr>
              <a:spLocks/>
            </p:cNvSpPr>
            <p:nvPr/>
          </p:nvSpPr>
          <p:spPr bwMode="auto">
            <a:xfrm>
              <a:off x="5862638" y="2306638"/>
              <a:ext cx="1423988" cy="704850"/>
            </a:xfrm>
            <a:custGeom>
              <a:avLst/>
              <a:gdLst>
                <a:gd name="T0" fmla="*/ 897 w 897"/>
                <a:gd name="T1" fmla="*/ 141 h 444"/>
                <a:gd name="T2" fmla="*/ 888 w 897"/>
                <a:gd name="T3" fmla="*/ 183 h 444"/>
                <a:gd name="T4" fmla="*/ 861 w 897"/>
                <a:gd name="T5" fmla="*/ 231 h 444"/>
                <a:gd name="T6" fmla="*/ 819 w 897"/>
                <a:gd name="T7" fmla="*/ 282 h 444"/>
                <a:gd name="T8" fmla="*/ 762 w 897"/>
                <a:gd name="T9" fmla="*/ 332 h 444"/>
                <a:gd name="T10" fmla="*/ 691 w 897"/>
                <a:gd name="T11" fmla="*/ 376 h 444"/>
                <a:gd name="T12" fmla="*/ 606 w 897"/>
                <a:gd name="T13" fmla="*/ 412 h 444"/>
                <a:gd name="T14" fmla="*/ 507 w 897"/>
                <a:gd name="T15" fmla="*/ 437 h 444"/>
                <a:gd name="T16" fmla="*/ 423 w 897"/>
                <a:gd name="T17" fmla="*/ 444 h 444"/>
                <a:gd name="T18" fmla="*/ 394 w 897"/>
                <a:gd name="T19" fmla="*/ 444 h 444"/>
                <a:gd name="T20" fmla="*/ 339 w 897"/>
                <a:gd name="T21" fmla="*/ 442 h 444"/>
                <a:gd name="T22" fmla="*/ 288 w 897"/>
                <a:gd name="T23" fmla="*/ 435 h 444"/>
                <a:gd name="T24" fmla="*/ 242 w 897"/>
                <a:gd name="T25" fmla="*/ 423 h 444"/>
                <a:gd name="T26" fmla="*/ 202 w 897"/>
                <a:gd name="T27" fmla="*/ 410 h 444"/>
                <a:gd name="T28" fmla="*/ 166 w 897"/>
                <a:gd name="T29" fmla="*/ 391 h 444"/>
                <a:gd name="T30" fmla="*/ 105 w 897"/>
                <a:gd name="T31" fmla="*/ 349 h 444"/>
                <a:gd name="T32" fmla="*/ 59 w 897"/>
                <a:gd name="T33" fmla="*/ 297 h 444"/>
                <a:gd name="T34" fmla="*/ 29 w 897"/>
                <a:gd name="T35" fmla="*/ 246 h 444"/>
                <a:gd name="T36" fmla="*/ 10 w 897"/>
                <a:gd name="T37" fmla="*/ 195 h 444"/>
                <a:gd name="T38" fmla="*/ 0 w 897"/>
                <a:gd name="T39" fmla="*/ 147 h 444"/>
                <a:gd name="T40" fmla="*/ 0 w 897"/>
                <a:gd name="T41" fmla="*/ 126 h 444"/>
                <a:gd name="T42" fmla="*/ 4 w 897"/>
                <a:gd name="T43" fmla="*/ 92 h 444"/>
                <a:gd name="T44" fmla="*/ 21 w 897"/>
                <a:gd name="T45" fmla="*/ 65 h 444"/>
                <a:gd name="T46" fmla="*/ 50 w 897"/>
                <a:gd name="T47" fmla="*/ 42 h 444"/>
                <a:gd name="T48" fmla="*/ 92 w 897"/>
                <a:gd name="T49" fmla="*/ 25 h 444"/>
                <a:gd name="T50" fmla="*/ 147 w 897"/>
                <a:gd name="T51" fmla="*/ 14 h 444"/>
                <a:gd name="T52" fmla="*/ 219 w 897"/>
                <a:gd name="T53" fmla="*/ 6 h 444"/>
                <a:gd name="T54" fmla="*/ 415 w 897"/>
                <a:gd name="T55" fmla="*/ 0 h 444"/>
                <a:gd name="T56" fmla="*/ 526 w 897"/>
                <a:gd name="T57" fmla="*/ 2 h 444"/>
                <a:gd name="T58" fmla="*/ 623 w 897"/>
                <a:gd name="T59" fmla="*/ 8 h 444"/>
                <a:gd name="T60" fmla="*/ 705 w 897"/>
                <a:gd name="T61" fmla="*/ 17 h 444"/>
                <a:gd name="T62" fmla="*/ 773 w 897"/>
                <a:gd name="T63" fmla="*/ 33 h 444"/>
                <a:gd name="T64" fmla="*/ 827 w 897"/>
                <a:gd name="T65" fmla="*/ 52 h 444"/>
                <a:gd name="T66" fmla="*/ 865 w 897"/>
                <a:gd name="T67" fmla="*/ 77 h 444"/>
                <a:gd name="T68" fmla="*/ 888 w 897"/>
                <a:gd name="T69" fmla="*/ 105 h 444"/>
                <a:gd name="T70" fmla="*/ 897 w 897"/>
                <a:gd name="T71" fmla="*/ 1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7" h="444">
                  <a:moveTo>
                    <a:pt x="897" y="141"/>
                  </a:moveTo>
                  <a:lnTo>
                    <a:pt x="897" y="141"/>
                  </a:lnTo>
                  <a:lnTo>
                    <a:pt x="893" y="160"/>
                  </a:lnTo>
                  <a:lnTo>
                    <a:pt x="888" y="183"/>
                  </a:lnTo>
                  <a:lnTo>
                    <a:pt x="876" y="206"/>
                  </a:lnTo>
                  <a:lnTo>
                    <a:pt x="861" y="231"/>
                  </a:lnTo>
                  <a:lnTo>
                    <a:pt x="842" y="256"/>
                  </a:lnTo>
                  <a:lnTo>
                    <a:pt x="819" y="282"/>
                  </a:lnTo>
                  <a:lnTo>
                    <a:pt x="792" y="307"/>
                  </a:lnTo>
                  <a:lnTo>
                    <a:pt x="762" y="332"/>
                  </a:lnTo>
                  <a:lnTo>
                    <a:pt x="728" y="355"/>
                  </a:lnTo>
                  <a:lnTo>
                    <a:pt x="691" y="376"/>
                  </a:lnTo>
                  <a:lnTo>
                    <a:pt x="650" y="395"/>
                  </a:lnTo>
                  <a:lnTo>
                    <a:pt x="606" y="412"/>
                  </a:lnTo>
                  <a:lnTo>
                    <a:pt x="556" y="425"/>
                  </a:lnTo>
                  <a:lnTo>
                    <a:pt x="507" y="437"/>
                  </a:lnTo>
                  <a:lnTo>
                    <a:pt x="452" y="442"/>
                  </a:lnTo>
                  <a:lnTo>
                    <a:pt x="423" y="444"/>
                  </a:lnTo>
                  <a:lnTo>
                    <a:pt x="394" y="444"/>
                  </a:lnTo>
                  <a:lnTo>
                    <a:pt x="394" y="444"/>
                  </a:lnTo>
                  <a:lnTo>
                    <a:pt x="366" y="444"/>
                  </a:lnTo>
                  <a:lnTo>
                    <a:pt x="339" y="442"/>
                  </a:lnTo>
                  <a:lnTo>
                    <a:pt x="313" y="438"/>
                  </a:lnTo>
                  <a:lnTo>
                    <a:pt x="288" y="435"/>
                  </a:lnTo>
                  <a:lnTo>
                    <a:pt x="265" y="431"/>
                  </a:lnTo>
                  <a:lnTo>
                    <a:pt x="242" y="423"/>
                  </a:lnTo>
                  <a:lnTo>
                    <a:pt x="221" y="417"/>
                  </a:lnTo>
                  <a:lnTo>
                    <a:pt x="202" y="410"/>
                  </a:lnTo>
                  <a:lnTo>
                    <a:pt x="183" y="400"/>
                  </a:lnTo>
                  <a:lnTo>
                    <a:pt x="166" y="391"/>
                  </a:lnTo>
                  <a:lnTo>
                    <a:pt x="134" y="372"/>
                  </a:lnTo>
                  <a:lnTo>
                    <a:pt x="105" y="349"/>
                  </a:lnTo>
                  <a:lnTo>
                    <a:pt x="80" y="324"/>
                  </a:lnTo>
                  <a:lnTo>
                    <a:pt x="59" y="297"/>
                  </a:lnTo>
                  <a:lnTo>
                    <a:pt x="42" y="273"/>
                  </a:lnTo>
                  <a:lnTo>
                    <a:pt x="29" y="246"/>
                  </a:lnTo>
                  <a:lnTo>
                    <a:pt x="18" y="219"/>
                  </a:lnTo>
                  <a:lnTo>
                    <a:pt x="10" y="195"/>
                  </a:lnTo>
                  <a:lnTo>
                    <a:pt x="4" y="170"/>
                  </a:lnTo>
                  <a:lnTo>
                    <a:pt x="0" y="147"/>
                  </a:lnTo>
                  <a:lnTo>
                    <a:pt x="0" y="126"/>
                  </a:lnTo>
                  <a:lnTo>
                    <a:pt x="0" y="126"/>
                  </a:lnTo>
                  <a:lnTo>
                    <a:pt x="0" y="109"/>
                  </a:lnTo>
                  <a:lnTo>
                    <a:pt x="4" y="92"/>
                  </a:lnTo>
                  <a:lnTo>
                    <a:pt x="12" y="78"/>
                  </a:lnTo>
                  <a:lnTo>
                    <a:pt x="21" y="65"/>
                  </a:lnTo>
                  <a:lnTo>
                    <a:pt x="33" y="52"/>
                  </a:lnTo>
                  <a:lnTo>
                    <a:pt x="50" y="42"/>
                  </a:lnTo>
                  <a:lnTo>
                    <a:pt x="69" y="33"/>
                  </a:lnTo>
                  <a:lnTo>
                    <a:pt x="92" y="25"/>
                  </a:lnTo>
                  <a:lnTo>
                    <a:pt x="117" y="19"/>
                  </a:lnTo>
                  <a:lnTo>
                    <a:pt x="147" y="14"/>
                  </a:lnTo>
                  <a:lnTo>
                    <a:pt x="181" y="10"/>
                  </a:lnTo>
                  <a:lnTo>
                    <a:pt x="219" y="6"/>
                  </a:lnTo>
                  <a:lnTo>
                    <a:pt x="309" y="0"/>
                  </a:lnTo>
                  <a:lnTo>
                    <a:pt x="415" y="0"/>
                  </a:lnTo>
                  <a:lnTo>
                    <a:pt x="415" y="0"/>
                  </a:lnTo>
                  <a:lnTo>
                    <a:pt x="526" y="2"/>
                  </a:lnTo>
                  <a:lnTo>
                    <a:pt x="577" y="4"/>
                  </a:lnTo>
                  <a:lnTo>
                    <a:pt x="623" y="8"/>
                  </a:lnTo>
                  <a:lnTo>
                    <a:pt x="665" y="12"/>
                  </a:lnTo>
                  <a:lnTo>
                    <a:pt x="705" y="17"/>
                  </a:lnTo>
                  <a:lnTo>
                    <a:pt x="741" y="25"/>
                  </a:lnTo>
                  <a:lnTo>
                    <a:pt x="773" y="33"/>
                  </a:lnTo>
                  <a:lnTo>
                    <a:pt x="802" y="42"/>
                  </a:lnTo>
                  <a:lnTo>
                    <a:pt x="827" y="52"/>
                  </a:lnTo>
                  <a:lnTo>
                    <a:pt x="848" y="63"/>
                  </a:lnTo>
                  <a:lnTo>
                    <a:pt x="865" y="77"/>
                  </a:lnTo>
                  <a:lnTo>
                    <a:pt x="878" y="90"/>
                  </a:lnTo>
                  <a:lnTo>
                    <a:pt x="888" y="105"/>
                  </a:lnTo>
                  <a:lnTo>
                    <a:pt x="893" y="122"/>
                  </a:lnTo>
                  <a:lnTo>
                    <a:pt x="897" y="141"/>
                  </a:lnTo>
                  <a:lnTo>
                    <a:pt x="897" y="141"/>
                  </a:lnTo>
                  <a:close/>
                </a:path>
              </a:pathLst>
            </a:custGeom>
            <a:solidFill>
              <a:srgbClr val="2B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94">
              <a:extLst>
                <a:ext uri="{FF2B5EF4-FFF2-40B4-BE49-F238E27FC236}">
                  <a16:creationId xmlns:a16="http://schemas.microsoft.com/office/drawing/2014/main" id="{C3925595-AE40-34D2-535D-9CD8F33106CC}"/>
                </a:ext>
              </a:extLst>
            </p:cNvPr>
            <p:cNvSpPr>
              <a:spLocks/>
            </p:cNvSpPr>
            <p:nvPr/>
          </p:nvSpPr>
          <p:spPr bwMode="auto">
            <a:xfrm>
              <a:off x="5437188" y="4979988"/>
              <a:ext cx="1023938" cy="979488"/>
            </a:xfrm>
            <a:custGeom>
              <a:avLst/>
              <a:gdLst>
                <a:gd name="T0" fmla="*/ 645 w 645"/>
                <a:gd name="T1" fmla="*/ 358 h 617"/>
                <a:gd name="T2" fmla="*/ 638 w 645"/>
                <a:gd name="T3" fmla="*/ 419 h 617"/>
                <a:gd name="T4" fmla="*/ 619 w 645"/>
                <a:gd name="T5" fmla="*/ 471 h 617"/>
                <a:gd name="T6" fmla="*/ 586 w 645"/>
                <a:gd name="T7" fmla="*/ 513 h 617"/>
                <a:gd name="T8" fmla="*/ 546 w 645"/>
                <a:gd name="T9" fmla="*/ 547 h 617"/>
                <a:gd name="T10" fmla="*/ 501 w 645"/>
                <a:gd name="T11" fmla="*/ 573 h 617"/>
                <a:gd name="T12" fmla="*/ 453 w 645"/>
                <a:gd name="T13" fmla="*/ 593 h 617"/>
                <a:gd name="T14" fmla="*/ 404 w 645"/>
                <a:gd name="T15" fmla="*/ 606 h 617"/>
                <a:gd name="T16" fmla="*/ 358 w 645"/>
                <a:gd name="T17" fmla="*/ 612 h 617"/>
                <a:gd name="T18" fmla="*/ 324 w 645"/>
                <a:gd name="T19" fmla="*/ 615 h 617"/>
                <a:gd name="T20" fmla="*/ 259 w 645"/>
                <a:gd name="T21" fmla="*/ 617 h 617"/>
                <a:gd name="T22" fmla="*/ 196 w 645"/>
                <a:gd name="T23" fmla="*/ 612 h 617"/>
                <a:gd name="T24" fmla="*/ 137 w 645"/>
                <a:gd name="T25" fmla="*/ 598 h 617"/>
                <a:gd name="T26" fmla="*/ 88 w 645"/>
                <a:gd name="T27" fmla="*/ 575 h 617"/>
                <a:gd name="T28" fmla="*/ 48 w 645"/>
                <a:gd name="T29" fmla="*/ 543 h 617"/>
                <a:gd name="T30" fmla="*/ 17 w 645"/>
                <a:gd name="T31" fmla="*/ 497 h 617"/>
                <a:gd name="T32" fmla="*/ 2 w 645"/>
                <a:gd name="T33" fmla="*/ 440 h 617"/>
                <a:gd name="T34" fmla="*/ 0 w 645"/>
                <a:gd name="T35" fmla="*/ 406 h 617"/>
                <a:gd name="T36" fmla="*/ 2 w 645"/>
                <a:gd name="T37" fmla="*/ 370 h 617"/>
                <a:gd name="T38" fmla="*/ 21 w 645"/>
                <a:gd name="T39" fmla="*/ 297 h 617"/>
                <a:gd name="T40" fmla="*/ 55 w 645"/>
                <a:gd name="T41" fmla="*/ 227 h 617"/>
                <a:gd name="T42" fmla="*/ 103 w 645"/>
                <a:gd name="T43" fmla="*/ 160 h 617"/>
                <a:gd name="T44" fmla="*/ 162 w 645"/>
                <a:gd name="T45" fmla="*/ 103 h 617"/>
                <a:gd name="T46" fmla="*/ 225 w 645"/>
                <a:gd name="T47" fmla="*/ 55 h 617"/>
                <a:gd name="T48" fmla="*/ 293 w 645"/>
                <a:gd name="T49" fmla="*/ 21 h 617"/>
                <a:gd name="T50" fmla="*/ 364 w 645"/>
                <a:gd name="T51" fmla="*/ 2 h 617"/>
                <a:gd name="T52" fmla="*/ 398 w 645"/>
                <a:gd name="T53" fmla="*/ 0 h 617"/>
                <a:gd name="T54" fmla="*/ 413 w 645"/>
                <a:gd name="T55" fmla="*/ 0 h 617"/>
                <a:gd name="T56" fmla="*/ 445 w 645"/>
                <a:gd name="T57" fmla="*/ 6 h 617"/>
                <a:gd name="T58" fmla="*/ 487 w 645"/>
                <a:gd name="T59" fmla="*/ 19 h 617"/>
                <a:gd name="T60" fmla="*/ 535 w 645"/>
                <a:gd name="T61" fmla="*/ 52 h 617"/>
                <a:gd name="T62" fmla="*/ 573 w 645"/>
                <a:gd name="T63" fmla="*/ 95 h 617"/>
                <a:gd name="T64" fmla="*/ 602 w 645"/>
                <a:gd name="T65" fmla="*/ 149 h 617"/>
                <a:gd name="T66" fmla="*/ 623 w 645"/>
                <a:gd name="T67" fmla="*/ 206 h 617"/>
                <a:gd name="T68" fmla="*/ 638 w 645"/>
                <a:gd name="T69" fmla="*/ 267 h 617"/>
                <a:gd name="T70" fmla="*/ 643 w 645"/>
                <a:gd name="T71" fmla="*/ 328 h 617"/>
                <a:gd name="T72" fmla="*/ 645 w 645"/>
                <a:gd name="T73" fmla="*/ 35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5" h="617">
                  <a:moveTo>
                    <a:pt x="645" y="358"/>
                  </a:moveTo>
                  <a:lnTo>
                    <a:pt x="645" y="358"/>
                  </a:lnTo>
                  <a:lnTo>
                    <a:pt x="643" y="391"/>
                  </a:lnTo>
                  <a:lnTo>
                    <a:pt x="638" y="419"/>
                  </a:lnTo>
                  <a:lnTo>
                    <a:pt x="630" y="446"/>
                  </a:lnTo>
                  <a:lnTo>
                    <a:pt x="619" y="471"/>
                  </a:lnTo>
                  <a:lnTo>
                    <a:pt x="603" y="493"/>
                  </a:lnTo>
                  <a:lnTo>
                    <a:pt x="586" y="513"/>
                  </a:lnTo>
                  <a:lnTo>
                    <a:pt x="567" y="532"/>
                  </a:lnTo>
                  <a:lnTo>
                    <a:pt x="546" y="547"/>
                  </a:lnTo>
                  <a:lnTo>
                    <a:pt x="524" y="560"/>
                  </a:lnTo>
                  <a:lnTo>
                    <a:pt x="501" y="573"/>
                  </a:lnTo>
                  <a:lnTo>
                    <a:pt x="476" y="583"/>
                  </a:lnTo>
                  <a:lnTo>
                    <a:pt x="453" y="593"/>
                  </a:lnTo>
                  <a:lnTo>
                    <a:pt x="428" y="600"/>
                  </a:lnTo>
                  <a:lnTo>
                    <a:pt x="404" y="606"/>
                  </a:lnTo>
                  <a:lnTo>
                    <a:pt x="381" y="610"/>
                  </a:lnTo>
                  <a:lnTo>
                    <a:pt x="358" y="612"/>
                  </a:lnTo>
                  <a:lnTo>
                    <a:pt x="358" y="612"/>
                  </a:lnTo>
                  <a:lnTo>
                    <a:pt x="324" y="615"/>
                  </a:lnTo>
                  <a:lnTo>
                    <a:pt x="291" y="617"/>
                  </a:lnTo>
                  <a:lnTo>
                    <a:pt x="259" y="617"/>
                  </a:lnTo>
                  <a:lnTo>
                    <a:pt x="227" y="615"/>
                  </a:lnTo>
                  <a:lnTo>
                    <a:pt x="196" y="612"/>
                  </a:lnTo>
                  <a:lnTo>
                    <a:pt x="166" y="606"/>
                  </a:lnTo>
                  <a:lnTo>
                    <a:pt x="137" y="598"/>
                  </a:lnTo>
                  <a:lnTo>
                    <a:pt x="112" y="589"/>
                  </a:lnTo>
                  <a:lnTo>
                    <a:pt x="88" y="575"/>
                  </a:lnTo>
                  <a:lnTo>
                    <a:pt x="67" y="560"/>
                  </a:lnTo>
                  <a:lnTo>
                    <a:pt x="48" y="543"/>
                  </a:lnTo>
                  <a:lnTo>
                    <a:pt x="30" y="522"/>
                  </a:lnTo>
                  <a:lnTo>
                    <a:pt x="17" y="497"/>
                  </a:lnTo>
                  <a:lnTo>
                    <a:pt x="8" y="471"/>
                  </a:lnTo>
                  <a:lnTo>
                    <a:pt x="2" y="440"/>
                  </a:lnTo>
                  <a:lnTo>
                    <a:pt x="0" y="406"/>
                  </a:lnTo>
                  <a:lnTo>
                    <a:pt x="0" y="406"/>
                  </a:lnTo>
                  <a:lnTo>
                    <a:pt x="0" y="387"/>
                  </a:lnTo>
                  <a:lnTo>
                    <a:pt x="2" y="370"/>
                  </a:lnTo>
                  <a:lnTo>
                    <a:pt x="10" y="333"/>
                  </a:lnTo>
                  <a:lnTo>
                    <a:pt x="21" y="297"/>
                  </a:lnTo>
                  <a:lnTo>
                    <a:pt x="36" y="261"/>
                  </a:lnTo>
                  <a:lnTo>
                    <a:pt x="55" y="227"/>
                  </a:lnTo>
                  <a:lnTo>
                    <a:pt x="78" y="193"/>
                  </a:lnTo>
                  <a:lnTo>
                    <a:pt x="103" y="160"/>
                  </a:lnTo>
                  <a:lnTo>
                    <a:pt x="131" y="130"/>
                  </a:lnTo>
                  <a:lnTo>
                    <a:pt x="162" y="103"/>
                  </a:lnTo>
                  <a:lnTo>
                    <a:pt x="192" y="78"/>
                  </a:lnTo>
                  <a:lnTo>
                    <a:pt x="225" y="55"/>
                  </a:lnTo>
                  <a:lnTo>
                    <a:pt x="259" y="36"/>
                  </a:lnTo>
                  <a:lnTo>
                    <a:pt x="293" y="21"/>
                  </a:lnTo>
                  <a:lnTo>
                    <a:pt x="329" y="10"/>
                  </a:lnTo>
                  <a:lnTo>
                    <a:pt x="364" y="2"/>
                  </a:lnTo>
                  <a:lnTo>
                    <a:pt x="381" y="0"/>
                  </a:lnTo>
                  <a:lnTo>
                    <a:pt x="398" y="0"/>
                  </a:lnTo>
                  <a:lnTo>
                    <a:pt x="398" y="0"/>
                  </a:lnTo>
                  <a:lnTo>
                    <a:pt x="413" y="0"/>
                  </a:lnTo>
                  <a:lnTo>
                    <a:pt x="430" y="2"/>
                  </a:lnTo>
                  <a:lnTo>
                    <a:pt x="445" y="6"/>
                  </a:lnTo>
                  <a:lnTo>
                    <a:pt x="459" y="10"/>
                  </a:lnTo>
                  <a:lnTo>
                    <a:pt x="487" y="19"/>
                  </a:lnTo>
                  <a:lnTo>
                    <a:pt x="512" y="34"/>
                  </a:lnTo>
                  <a:lnTo>
                    <a:pt x="535" y="52"/>
                  </a:lnTo>
                  <a:lnTo>
                    <a:pt x="554" y="73"/>
                  </a:lnTo>
                  <a:lnTo>
                    <a:pt x="573" y="95"/>
                  </a:lnTo>
                  <a:lnTo>
                    <a:pt x="588" y="120"/>
                  </a:lnTo>
                  <a:lnTo>
                    <a:pt x="602" y="149"/>
                  </a:lnTo>
                  <a:lnTo>
                    <a:pt x="613" y="177"/>
                  </a:lnTo>
                  <a:lnTo>
                    <a:pt x="623" y="206"/>
                  </a:lnTo>
                  <a:lnTo>
                    <a:pt x="632" y="236"/>
                  </a:lnTo>
                  <a:lnTo>
                    <a:pt x="638" y="267"/>
                  </a:lnTo>
                  <a:lnTo>
                    <a:pt x="642" y="297"/>
                  </a:lnTo>
                  <a:lnTo>
                    <a:pt x="643" y="328"/>
                  </a:lnTo>
                  <a:lnTo>
                    <a:pt x="645" y="358"/>
                  </a:lnTo>
                  <a:lnTo>
                    <a:pt x="645" y="358"/>
                  </a:lnTo>
                  <a:close/>
                </a:path>
              </a:pathLst>
            </a:custGeom>
            <a:solidFill>
              <a:srgbClr val="9FD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5">
              <a:extLst>
                <a:ext uri="{FF2B5EF4-FFF2-40B4-BE49-F238E27FC236}">
                  <a16:creationId xmlns:a16="http://schemas.microsoft.com/office/drawing/2014/main" id="{D664A3DE-76AD-ABEB-B6F7-A8CB7F38BA15}"/>
                </a:ext>
              </a:extLst>
            </p:cNvPr>
            <p:cNvSpPr>
              <a:spLocks/>
            </p:cNvSpPr>
            <p:nvPr/>
          </p:nvSpPr>
          <p:spPr bwMode="auto">
            <a:xfrm>
              <a:off x="6183313" y="2279650"/>
              <a:ext cx="381000" cy="276225"/>
            </a:xfrm>
            <a:custGeom>
              <a:avLst/>
              <a:gdLst>
                <a:gd name="T0" fmla="*/ 6 w 240"/>
                <a:gd name="T1" fmla="*/ 0 h 174"/>
                <a:gd name="T2" fmla="*/ 6 w 240"/>
                <a:gd name="T3" fmla="*/ 0 h 174"/>
                <a:gd name="T4" fmla="*/ 2 w 240"/>
                <a:gd name="T5" fmla="*/ 17 h 174"/>
                <a:gd name="T6" fmla="*/ 0 w 240"/>
                <a:gd name="T7" fmla="*/ 36 h 174"/>
                <a:gd name="T8" fmla="*/ 0 w 240"/>
                <a:gd name="T9" fmla="*/ 54 h 174"/>
                <a:gd name="T10" fmla="*/ 0 w 240"/>
                <a:gd name="T11" fmla="*/ 54 h 174"/>
                <a:gd name="T12" fmla="*/ 2 w 240"/>
                <a:gd name="T13" fmla="*/ 65 h 174"/>
                <a:gd name="T14" fmla="*/ 4 w 240"/>
                <a:gd name="T15" fmla="*/ 78 h 174"/>
                <a:gd name="T16" fmla="*/ 6 w 240"/>
                <a:gd name="T17" fmla="*/ 90 h 174"/>
                <a:gd name="T18" fmla="*/ 10 w 240"/>
                <a:gd name="T19" fmla="*/ 101 h 174"/>
                <a:gd name="T20" fmla="*/ 21 w 240"/>
                <a:gd name="T21" fmla="*/ 120 h 174"/>
                <a:gd name="T22" fmla="*/ 36 w 240"/>
                <a:gd name="T23" fmla="*/ 139 h 174"/>
                <a:gd name="T24" fmla="*/ 54 w 240"/>
                <a:gd name="T25" fmla="*/ 153 h 174"/>
                <a:gd name="T26" fmla="*/ 74 w 240"/>
                <a:gd name="T27" fmla="*/ 164 h 174"/>
                <a:gd name="T28" fmla="*/ 86 w 240"/>
                <a:gd name="T29" fmla="*/ 168 h 174"/>
                <a:gd name="T30" fmla="*/ 97 w 240"/>
                <a:gd name="T31" fmla="*/ 172 h 174"/>
                <a:gd name="T32" fmla="*/ 109 w 240"/>
                <a:gd name="T33" fmla="*/ 174 h 174"/>
                <a:gd name="T34" fmla="*/ 120 w 240"/>
                <a:gd name="T35" fmla="*/ 174 h 174"/>
                <a:gd name="T36" fmla="*/ 120 w 240"/>
                <a:gd name="T37" fmla="*/ 174 h 174"/>
                <a:gd name="T38" fmla="*/ 133 w 240"/>
                <a:gd name="T39" fmla="*/ 174 h 174"/>
                <a:gd name="T40" fmla="*/ 145 w 240"/>
                <a:gd name="T41" fmla="*/ 172 h 174"/>
                <a:gd name="T42" fmla="*/ 156 w 240"/>
                <a:gd name="T43" fmla="*/ 168 h 174"/>
                <a:gd name="T44" fmla="*/ 168 w 240"/>
                <a:gd name="T45" fmla="*/ 164 h 174"/>
                <a:gd name="T46" fmla="*/ 187 w 240"/>
                <a:gd name="T47" fmla="*/ 153 h 174"/>
                <a:gd name="T48" fmla="*/ 206 w 240"/>
                <a:gd name="T49" fmla="*/ 139 h 174"/>
                <a:gd name="T50" fmla="*/ 221 w 240"/>
                <a:gd name="T51" fmla="*/ 120 h 174"/>
                <a:gd name="T52" fmla="*/ 231 w 240"/>
                <a:gd name="T53" fmla="*/ 101 h 174"/>
                <a:gd name="T54" fmla="*/ 234 w 240"/>
                <a:gd name="T55" fmla="*/ 90 h 174"/>
                <a:gd name="T56" fmla="*/ 238 w 240"/>
                <a:gd name="T57" fmla="*/ 78 h 174"/>
                <a:gd name="T58" fmla="*/ 240 w 240"/>
                <a:gd name="T59" fmla="*/ 65 h 174"/>
                <a:gd name="T60" fmla="*/ 240 w 240"/>
                <a:gd name="T61" fmla="*/ 54 h 174"/>
                <a:gd name="T62" fmla="*/ 240 w 240"/>
                <a:gd name="T63" fmla="*/ 36 h 174"/>
                <a:gd name="T64" fmla="*/ 240 w 240"/>
                <a:gd name="T65" fmla="*/ 36 h 174"/>
                <a:gd name="T66" fmla="*/ 240 w 240"/>
                <a:gd name="T67" fmla="*/ 17 h 174"/>
                <a:gd name="T68" fmla="*/ 236 w 240"/>
                <a:gd name="T69" fmla="*/ 0 h 174"/>
                <a:gd name="T70" fmla="*/ 6 w 240"/>
                <a:gd name="T7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4">
                  <a:moveTo>
                    <a:pt x="6" y="0"/>
                  </a:moveTo>
                  <a:lnTo>
                    <a:pt x="6" y="0"/>
                  </a:lnTo>
                  <a:lnTo>
                    <a:pt x="2" y="17"/>
                  </a:lnTo>
                  <a:lnTo>
                    <a:pt x="0" y="36"/>
                  </a:lnTo>
                  <a:lnTo>
                    <a:pt x="0" y="54"/>
                  </a:lnTo>
                  <a:lnTo>
                    <a:pt x="0" y="54"/>
                  </a:lnTo>
                  <a:lnTo>
                    <a:pt x="2" y="65"/>
                  </a:lnTo>
                  <a:lnTo>
                    <a:pt x="4" y="78"/>
                  </a:lnTo>
                  <a:lnTo>
                    <a:pt x="6" y="90"/>
                  </a:lnTo>
                  <a:lnTo>
                    <a:pt x="10" y="101"/>
                  </a:lnTo>
                  <a:lnTo>
                    <a:pt x="21" y="120"/>
                  </a:lnTo>
                  <a:lnTo>
                    <a:pt x="36" y="139"/>
                  </a:lnTo>
                  <a:lnTo>
                    <a:pt x="54" y="153"/>
                  </a:lnTo>
                  <a:lnTo>
                    <a:pt x="74" y="164"/>
                  </a:lnTo>
                  <a:lnTo>
                    <a:pt x="86" y="168"/>
                  </a:lnTo>
                  <a:lnTo>
                    <a:pt x="97" y="172"/>
                  </a:lnTo>
                  <a:lnTo>
                    <a:pt x="109" y="174"/>
                  </a:lnTo>
                  <a:lnTo>
                    <a:pt x="120" y="174"/>
                  </a:lnTo>
                  <a:lnTo>
                    <a:pt x="120" y="174"/>
                  </a:lnTo>
                  <a:lnTo>
                    <a:pt x="133" y="174"/>
                  </a:lnTo>
                  <a:lnTo>
                    <a:pt x="145" y="172"/>
                  </a:lnTo>
                  <a:lnTo>
                    <a:pt x="156" y="168"/>
                  </a:lnTo>
                  <a:lnTo>
                    <a:pt x="168" y="164"/>
                  </a:lnTo>
                  <a:lnTo>
                    <a:pt x="187" y="153"/>
                  </a:lnTo>
                  <a:lnTo>
                    <a:pt x="206" y="139"/>
                  </a:lnTo>
                  <a:lnTo>
                    <a:pt x="221" y="120"/>
                  </a:lnTo>
                  <a:lnTo>
                    <a:pt x="231" y="101"/>
                  </a:lnTo>
                  <a:lnTo>
                    <a:pt x="234" y="90"/>
                  </a:lnTo>
                  <a:lnTo>
                    <a:pt x="238" y="78"/>
                  </a:lnTo>
                  <a:lnTo>
                    <a:pt x="240" y="65"/>
                  </a:lnTo>
                  <a:lnTo>
                    <a:pt x="240" y="54"/>
                  </a:lnTo>
                  <a:lnTo>
                    <a:pt x="240" y="36"/>
                  </a:lnTo>
                  <a:lnTo>
                    <a:pt x="240" y="36"/>
                  </a:lnTo>
                  <a:lnTo>
                    <a:pt x="240" y="17"/>
                  </a:lnTo>
                  <a:lnTo>
                    <a:pt x="23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96">
              <a:extLst>
                <a:ext uri="{FF2B5EF4-FFF2-40B4-BE49-F238E27FC236}">
                  <a16:creationId xmlns:a16="http://schemas.microsoft.com/office/drawing/2014/main" id="{41299334-FD17-214C-93B9-40D37ED10D24}"/>
                </a:ext>
              </a:extLst>
            </p:cNvPr>
            <p:cNvSpPr>
              <a:spLocks/>
            </p:cNvSpPr>
            <p:nvPr/>
          </p:nvSpPr>
          <p:spPr bwMode="auto">
            <a:xfrm>
              <a:off x="6624638" y="2286000"/>
              <a:ext cx="381000" cy="274638"/>
            </a:xfrm>
            <a:custGeom>
              <a:avLst/>
              <a:gdLst>
                <a:gd name="T0" fmla="*/ 6 w 240"/>
                <a:gd name="T1" fmla="*/ 0 h 173"/>
                <a:gd name="T2" fmla="*/ 6 w 240"/>
                <a:gd name="T3" fmla="*/ 0 h 173"/>
                <a:gd name="T4" fmla="*/ 0 w 240"/>
                <a:gd name="T5" fmla="*/ 17 h 173"/>
                <a:gd name="T6" fmla="*/ 0 w 240"/>
                <a:gd name="T7" fmla="*/ 36 h 173"/>
                <a:gd name="T8" fmla="*/ 0 w 240"/>
                <a:gd name="T9" fmla="*/ 53 h 173"/>
                <a:gd name="T10" fmla="*/ 0 w 240"/>
                <a:gd name="T11" fmla="*/ 53 h 173"/>
                <a:gd name="T12" fmla="*/ 0 w 240"/>
                <a:gd name="T13" fmla="*/ 65 h 173"/>
                <a:gd name="T14" fmla="*/ 2 w 240"/>
                <a:gd name="T15" fmla="*/ 78 h 173"/>
                <a:gd name="T16" fmla="*/ 6 w 240"/>
                <a:gd name="T17" fmla="*/ 90 h 173"/>
                <a:gd name="T18" fmla="*/ 10 w 240"/>
                <a:gd name="T19" fmla="*/ 99 h 173"/>
                <a:gd name="T20" fmla="*/ 21 w 240"/>
                <a:gd name="T21" fmla="*/ 120 h 173"/>
                <a:gd name="T22" fmla="*/ 34 w 240"/>
                <a:gd name="T23" fmla="*/ 137 h 173"/>
                <a:gd name="T24" fmla="*/ 53 w 240"/>
                <a:gd name="T25" fmla="*/ 152 h 173"/>
                <a:gd name="T26" fmla="*/ 72 w 240"/>
                <a:gd name="T27" fmla="*/ 164 h 173"/>
                <a:gd name="T28" fmla="*/ 84 w 240"/>
                <a:gd name="T29" fmla="*/ 168 h 173"/>
                <a:gd name="T30" fmla="*/ 95 w 240"/>
                <a:gd name="T31" fmla="*/ 171 h 173"/>
                <a:gd name="T32" fmla="*/ 107 w 240"/>
                <a:gd name="T33" fmla="*/ 173 h 173"/>
                <a:gd name="T34" fmla="*/ 120 w 240"/>
                <a:gd name="T35" fmla="*/ 173 h 173"/>
                <a:gd name="T36" fmla="*/ 120 w 240"/>
                <a:gd name="T37" fmla="*/ 173 h 173"/>
                <a:gd name="T38" fmla="*/ 132 w 240"/>
                <a:gd name="T39" fmla="*/ 173 h 173"/>
                <a:gd name="T40" fmla="*/ 143 w 240"/>
                <a:gd name="T41" fmla="*/ 171 h 173"/>
                <a:gd name="T42" fmla="*/ 154 w 240"/>
                <a:gd name="T43" fmla="*/ 168 h 173"/>
                <a:gd name="T44" fmla="*/ 166 w 240"/>
                <a:gd name="T45" fmla="*/ 164 h 173"/>
                <a:gd name="T46" fmla="*/ 187 w 240"/>
                <a:gd name="T47" fmla="*/ 152 h 173"/>
                <a:gd name="T48" fmla="*/ 204 w 240"/>
                <a:gd name="T49" fmla="*/ 137 h 173"/>
                <a:gd name="T50" fmla="*/ 219 w 240"/>
                <a:gd name="T51" fmla="*/ 120 h 173"/>
                <a:gd name="T52" fmla="*/ 231 w 240"/>
                <a:gd name="T53" fmla="*/ 99 h 173"/>
                <a:gd name="T54" fmla="*/ 234 w 240"/>
                <a:gd name="T55" fmla="*/ 90 h 173"/>
                <a:gd name="T56" fmla="*/ 238 w 240"/>
                <a:gd name="T57" fmla="*/ 78 h 173"/>
                <a:gd name="T58" fmla="*/ 238 w 240"/>
                <a:gd name="T59" fmla="*/ 65 h 173"/>
                <a:gd name="T60" fmla="*/ 240 w 240"/>
                <a:gd name="T61" fmla="*/ 53 h 173"/>
                <a:gd name="T62" fmla="*/ 240 w 240"/>
                <a:gd name="T63" fmla="*/ 36 h 173"/>
                <a:gd name="T64" fmla="*/ 240 w 240"/>
                <a:gd name="T65" fmla="*/ 36 h 173"/>
                <a:gd name="T66" fmla="*/ 238 w 240"/>
                <a:gd name="T67" fmla="*/ 17 h 173"/>
                <a:gd name="T68" fmla="*/ 234 w 240"/>
                <a:gd name="T69" fmla="*/ 0 h 173"/>
                <a:gd name="T70" fmla="*/ 6 w 240"/>
                <a:gd name="T7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3">
                  <a:moveTo>
                    <a:pt x="6" y="0"/>
                  </a:moveTo>
                  <a:lnTo>
                    <a:pt x="6" y="0"/>
                  </a:lnTo>
                  <a:lnTo>
                    <a:pt x="0" y="17"/>
                  </a:lnTo>
                  <a:lnTo>
                    <a:pt x="0" y="36"/>
                  </a:lnTo>
                  <a:lnTo>
                    <a:pt x="0" y="53"/>
                  </a:lnTo>
                  <a:lnTo>
                    <a:pt x="0" y="53"/>
                  </a:lnTo>
                  <a:lnTo>
                    <a:pt x="0" y="65"/>
                  </a:lnTo>
                  <a:lnTo>
                    <a:pt x="2" y="78"/>
                  </a:lnTo>
                  <a:lnTo>
                    <a:pt x="6" y="90"/>
                  </a:lnTo>
                  <a:lnTo>
                    <a:pt x="10" y="99"/>
                  </a:lnTo>
                  <a:lnTo>
                    <a:pt x="21" y="120"/>
                  </a:lnTo>
                  <a:lnTo>
                    <a:pt x="34" y="137"/>
                  </a:lnTo>
                  <a:lnTo>
                    <a:pt x="53" y="152"/>
                  </a:lnTo>
                  <a:lnTo>
                    <a:pt x="72" y="164"/>
                  </a:lnTo>
                  <a:lnTo>
                    <a:pt x="84" y="168"/>
                  </a:lnTo>
                  <a:lnTo>
                    <a:pt x="95" y="171"/>
                  </a:lnTo>
                  <a:lnTo>
                    <a:pt x="107" y="173"/>
                  </a:lnTo>
                  <a:lnTo>
                    <a:pt x="120" y="173"/>
                  </a:lnTo>
                  <a:lnTo>
                    <a:pt x="120" y="173"/>
                  </a:lnTo>
                  <a:lnTo>
                    <a:pt x="132" y="173"/>
                  </a:lnTo>
                  <a:lnTo>
                    <a:pt x="143" y="171"/>
                  </a:lnTo>
                  <a:lnTo>
                    <a:pt x="154" y="168"/>
                  </a:lnTo>
                  <a:lnTo>
                    <a:pt x="166" y="164"/>
                  </a:lnTo>
                  <a:lnTo>
                    <a:pt x="187" y="152"/>
                  </a:lnTo>
                  <a:lnTo>
                    <a:pt x="204" y="137"/>
                  </a:lnTo>
                  <a:lnTo>
                    <a:pt x="219" y="120"/>
                  </a:lnTo>
                  <a:lnTo>
                    <a:pt x="231" y="99"/>
                  </a:lnTo>
                  <a:lnTo>
                    <a:pt x="234" y="90"/>
                  </a:lnTo>
                  <a:lnTo>
                    <a:pt x="238" y="78"/>
                  </a:lnTo>
                  <a:lnTo>
                    <a:pt x="238" y="65"/>
                  </a:lnTo>
                  <a:lnTo>
                    <a:pt x="240" y="53"/>
                  </a:lnTo>
                  <a:lnTo>
                    <a:pt x="240" y="36"/>
                  </a:lnTo>
                  <a:lnTo>
                    <a:pt x="240" y="36"/>
                  </a:lnTo>
                  <a:lnTo>
                    <a:pt x="238" y="17"/>
                  </a:lnTo>
                  <a:lnTo>
                    <a:pt x="234"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7">
              <a:extLst>
                <a:ext uri="{FF2B5EF4-FFF2-40B4-BE49-F238E27FC236}">
                  <a16:creationId xmlns:a16="http://schemas.microsoft.com/office/drawing/2014/main" id="{393A2724-3D06-FA4B-FB34-967049186D22}"/>
                </a:ext>
              </a:extLst>
            </p:cNvPr>
            <p:cNvSpPr>
              <a:spLocks/>
            </p:cNvSpPr>
            <p:nvPr/>
          </p:nvSpPr>
          <p:spPr bwMode="auto">
            <a:xfrm>
              <a:off x="4316413" y="2041525"/>
              <a:ext cx="111125" cy="392113"/>
            </a:xfrm>
            <a:custGeom>
              <a:avLst/>
              <a:gdLst>
                <a:gd name="T0" fmla="*/ 70 w 70"/>
                <a:gd name="T1" fmla="*/ 0 h 247"/>
                <a:gd name="T2" fmla="*/ 70 w 70"/>
                <a:gd name="T3" fmla="*/ 0 h 247"/>
                <a:gd name="T4" fmla="*/ 70 w 70"/>
                <a:gd name="T5" fmla="*/ 5 h 247"/>
                <a:gd name="T6" fmla="*/ 70 w 70"/>
                <a:gd name="T7" fmla="*/ 5 h 247"/>
                <a:gd name="T8" fmla="*/ 68 w 70"/>
                <a:gd name="T9" fmla="*/ 23 h 247"/>
                <a:gd name="T10" fmla="*/ 68 w 70"/>
                <a:gd name="T11" fmla="*/ 23 h 247"/>
                <a:gd name="T12" fmla="*/ 61 w 70"/>
                <a:gd name="T13" fmla="*/ 80 h 247"/>
                <a:gd name="T14" fmla="*/ 61 w 70"/>
                <a:gd name="T15" fmla="*/ 80 h 247"/>
                <a:gd name="T16" fmla="*/ 55 w 70"/>
                <a:gd name="T17" fmla="*/ 116 h 247"/>
                <a:gd name="T18" fmla="*/ 45 w 70"/>
                <a:gd name="T19" fmla="*/ 156 h 247"/>
                <a:gd name="T20" fmla="*/ 45 w 70"/>
                <a:gd name="T21" fmla="*/ 156 h 247"/>
                <a:gd name="T22" fmla="*/ 30 w 70"/>
                <a:gd name="T23" fmla="*/ 200 h 247"/>
                <a:gd name="T24" fmla="*/ 30 w 70"/>
                <a:gd name="T25" fmla="*/ 200 h 247"/>
                <a:gd name="T26" fmla="*/ 11 w 70"/>
                <a:gd name="T27" fmla="*/ 247 h 247"/>
                <a:gd name="T28" fmla="*/ 11 w 70"/>
                <a:gd name="T29" fmla="*/ 247 h 247"/>
                <a:gd name="T30" fmla="*/ 9 w 70"/>
                <a:gd name="T31" fmla="*/ 240 h 247"/>
                <a:gd name="T32" fmla="*/ 9 w 70"/>
                <a:gd name="T33" fmla="*/ 240 h 247"/>
                <a:gd name="T34" fmla="*/ 5 w 70"/>
                <a:gd name="T35" fmla="*/ 223 h 247"/>
                <a:gd name="T36" fmla="*/ 5 w 70"/>
                <a:gd name="T37" fmla="*/ 223 h 247"/>
                <a:gd name="T38" fmla="*/ 0 w 70"/>
                <a:gd name="T39" fmla="*/ 194 h 247"/>
                <a:gd name="T40" fmla="*/ 0 w 70"/>
                <a:gd name="T41" fmla="*/ 179 h 247"/>
                <a:gd name="T42" fmla="*/ 0 w 70"/>
                <a:gd name="T43" fmla="*/ 160 h 247"/>
                <a:gd name="T44" fmla="*/ 0 w 70"/>
                <a:gd name="T45" fmla="*/ 160 h 247"/>
                <a:gd name="T46" fmla="*/ 2 w 70"/>
                <a:gd name="T47" fmla="*/ 139 h 247"/>
                <a:gd name="T48" fmla="*/ 4 w 70"/>
                <a:gd name="T49" fmla="*/ 118 h 247"/>
                <a:gd name="T50" fmla="*/ 9 w 70"/>
                <a:gd name="T51" fmla="*/ 97 h 247"/>
                <a:gd name="T52" fmla="*/ 17 w 70"/>
                <a:gd name="T53" fmla="*/ 76 h 247"/>
                <a:gd name="T54" fmla="*/ 17 w 70"/>
                <a:gd name="T55" fmla="*/ 76 h 247"/>
                <a:gd name="T56" fmla="*/ 26 w 70"/>
                <a:gd name="T57" fmla="*/ 53 h 247"/>
                <a:gd name="T58" fmla="*/ 40 w 70"/>
                <a:gd name="T59" fmla="*/ 34 h 247"/>
                <a:gd name="T60" fmla="*/ 53 w 70"/>
                <a:gd name="T61" fmla="*/ 15 h 247"/>
                <a:gd name="T62" fmla="*/ 70 w 70"/>
                <a:gd name="T63" fmla="*/ 0 h 247"/>
                <a:gd name="T64" fmla="*/ 70 w 70"/>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247">
                  <a:moveTo>
                    <a:pt x="70" y="0"/>
                  </a:moveTo>
                  <a:lnTo>
                    <a:pt x="70" y="0"/>
                  </a:lnTo>
                  <a:lnTo>
                    <a:pt x="70" y="5"/>
                  </a:lnTo>
                  <a:lnTo>
                    <a:pt x="70" y="5"/>
                  </a:lnTo>
                  <a:lnTo>
                    <a:pt x="68" y="23"/>
                  </a:lnTo>
                  <a:lnTo>
                    <a:pt x="68" y="23"/>
                  </a:lnTo>
                  <a:lnTo>
                    <a:pt x="61" y="80"/>
                  </a:lnTo>
                  <a:lnTo>
                    <a:pt x="61" y="80"/>
                  </a:lnTo>
                  <a:lnTo>
                    <a:pt x="55" y="116"/>
                  </a:lnTo>
                  <a:lnTo>
                    <a:pt x="45" y="156"/>
                  </a:lnTo>
                  <a:lnTo>
                    <a:pt x="45" y="156"/>
                  </a:lnTo>
                  <a:lnTo>
                    <a:pt x="30" y="200"/>
                  </a:lnTo>
                  <a:lnTo>
                    <a:pt x="30" y="200"/>
                  </a:lnTo>
                  <a:lnTo>
                    <a:pt x="11" y="247"/>
                  </a:lnTo>
                  <a:lnTo>
                    <a:pt x="11" y="247"/>
                  </a:lnTo>
                  <a:lnTo>
                    <a:pt x="9" y="240"/>
                  </a:lnTo>
                  <a:lnTo>
                    <a:pt x="9" y="240"/>
                  </a:lnTo>
                  <a:lnTo>
                    <a:pt x="5" y="223"/>
                  </a:lnTo>
                  <a:lnTo>
                    <a:pt x="5" y="223"/>
                  </a:lnTo>
                  <a:lnTo>
                    <a:pt x="0" y="194"/>
                  </a:lnTo>
                  <a:lnTo>
                    <a:pt x="0" y="179"/>
                  </a:lnTo>
                  <a:lnTo>
                    <a:pt x="0" y="160"/>
                  </a:lnTo>
                  <a:lnTo>
                    <a:pt x="0" y="160"/>
                  </a:lnTo>
                  <a:lnTo>
                    <a:pt x="2" y="139"/>
                  </a:lnTo>
                  <a:lnTo>
                    <a:pt x="4" y="118"/>
                  </a:lnTo>
                  <a:lnTo>
                    <a:pt x="9" y="97"/>
                  </a:lnTo>
                  <a:lnTo>
                    <a:pt x="17" y="76"/>
                  </a:lnTo>
                  <a:lnTo>
                    <a:pt x="17" y="76"/>
                  </a:lnTo>
                  <a:lnTo>
                    <a:pt x="26" y="53"/>
                  </a:lnTo>
                  <a:lnTo>
                    <a:pt x="40" y="34"/>
                  </a:lnTo>
                  <a:lnTo>
                    <a:pt x="53" y="15"/>
                  </a:lnTo>
                  <a:lnTo>
                    <a:pt x="70" y="0"/>
                  </a:lnTo>
                  <a:lnTo>
                    <a:pt x="7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8">
              <a:extLst>
                <a:ext uri="{FF2B5EF4-FFF2-40B4-BE49-F238E27FC236}">
                  <a16:creationId xmlns:a16="http://schemas.microsoft.com/office/drawing/2014/main" id="{FAE6CC79-8B38-E50F-07F3-1A83C223880D}"/>
                </a:ext>
              </a:extLst>
            </p:cNvPr>
            <p:cNvSpPr>
              <a:spLocks/>
            </p:cNvSpPr>
            <p:nvPr/>
          </p:nvSpPr>
          <p:spPr bwMode="auto">
            <a:xfrm>
              <a:off x="4200526" y="1463675"/>
              <a:ext cx="327025" cy="184150"/>
            </a:xfrm>
            <a:custGeom>
              <a:avLst/>
              <a:gdLst>
                <a:gd name="T0" fmla="*/ 206 w 206"/>
                <a:gd name="T1" fmla="*/ 0 h 116"/>
                <a:gd name="T2" fmla="*/ 206 w 206"/>
                <a:gd name="T3" fmla="*/ 0 h 116"/>
                <a:gd name="T4" fmla="*/ 193 w 206"/>
                <a:gd name="T5" fmla="*/ 17 h 116"/>
                <a:gd name="T6" fmla="*/ 177 w 206"/>
                <a:gd name="T7" fmla="*/ 36 h 116"/>
                <a:gd name="T8" fmla="*/ 155 w 206"/>
                <a:gd name="T9" fmla="*/ 57 h 116"/>
                <a:gd name="T10" fmla="*/ 141 w 206"/>
                <a:gd name="T11" fmla="*/ 68 h 116"/>
                <a:gd name="T12" fmla="*/ 126 w 206"/>
                <a:gd name="T13" fmla="*/ 80 h 116"/>
                <a:gd name="T14" fmla="*/ 109 w 206"/>
                <a:gd name="T15" fmla="*/ 89 h 116"/>
                <a:gd name="T16" fmla="*/ 90 w 206"/>
                <a:gd name="T17" fmla="*/ 99 h 116"/>
                <a:gd name="T18" fmla="*/ 71 w 206"/>
                <a:gd name="T19" fmla="*/ 107 h 116"/>
                <a:gd name="T20" fmla="*/ 48 w 206"/>
                <a:gd name="T21" fmla="*/ 112 h 116"/>
                <a:gd name="T22" fmla="*/ 25 w 206"/>
                <a:gd name="T23" fmla="*/ 116 h 116"/>
                <a:gd name="T24" fmla="*/ 0 w 206"/>
                <a:gd name="T25" fmla="*/ 116 h 116"/>
                <a:gd name="T26" fmla="*/ 0 w 206"/>
                <a:gd name="T27" fmla="*/ 116 h 116"/>
                <a:gd name="T28" fmla="*/ 16 w 206"/>
                <a:gd name="T29" fmla="*/ 101 h 116"/>
                <a:gd name="T30" fmla="*/ 35 w 206"/>
                <a:gd name="T31" fmla="*/ 84 h 116"/>
                <a:gd name="T32" fmla="*/ 59 w 206"/>
                <a:gd name="T33" fmla="*/ 65 h 116"/>
                <a:gd name="T34" fmla="*/ 90 w 206"/>
                <a:gd name="T35" fmla="*/ 44 h 116"/>
                <a:gd name="T36" fmla="*/ 126 w 206"/>
                <a:gd name="T37" fmla="*/ 25 h 116"/>
                <a:gd name="T38" fmla="*/ 145 w 206"/>
                <a:gd name="T39" fmla="*/ 17 h 116"/>
                <a:gd name="T40" fmla="*/ 164 w 206"/>
                <a:gd name="T41" fmla="*/ 9 h 116"/>
                <a:gd name="T42" fmla="*/ 185 w 206"/>
                <a:gd name="T43" fmla="*/ 4 h 116"/>
                <a:gd name="T44" fmla="*/ 206 w 206"/>
                <a:gd name="T45" fmla="*/ 0 h 116"/>
                <a:gd name="T46" fmla="*/ 206 w 206"/>
                <a:gd name="T4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16">
                  <a:moveTo>
                    <a:pt x="206" y="0"/>
                  </a:moveTo>
                  <a:lnTo>
                    <a:pt x="206" y="0"/>
                  </a:lnTo>
                  <a:lnTo>
                    <a:pt x="193" y="17"/>
                  </a:lnTo>
                  <a:lnTo>
                    <a:pt x="177" y="36"/>
                  </a:lnTo>
                  <a:lnTo>
                    <a:pt x="155" y="57"/>
                  </a:lnTo>
                  <a:lnTo>
                    <a:pt x="141" y="68"/>
                  </a:lnTo>
                  <a:lnTo>
                    <a:pt x="126" y="80"/>
                  </a:lnTo>
                  <a:lnTo>
                    <a:pt x="109" y="89"/>
                  </a:lnTo>
                  <a:lnTo>
                    <a:pt x="90" y="99"/>
                  </a:lnTo>
                  <a:lnTo>
                    <a:pt x="71" y="107"/>
                  </a:lnTo>
                  <a:lnTo>
                    <a:pt x="48" y="112"/>
                  </a:lnTo>
                  <a:lnTo>
                    <a:pt x="25" y="116"/>
                  </a:lnTo>
                  <a:lnTo>
                    <a:pt x="0" y="116"/>
                  </a:lnTo>
                  <a:lnTo>
                    <a:pt x="0" y="116"/>
                  </a:lnTo>
                  <a:lnTo>
                    <a:pt x="16" y="101"/>
                  </a:lnTo>
                  <a:lnTo>
                    <a:pt x="35" y="84"/>
                  </a:lnTo>
                  <a:lnTo>
                    <a:pt x="59" y="65"/>
                  </a:lnTo>
                  <a:lnTo>
                    <a:pt x="90" y="44"/>
                  </a:lnTo>
                  <a:lnTo>
                    <a:pt x="126" y="25"/>
                  </a:lnTo>
                  <a:lnTo>
                    <a:pt x="145" y="17"/>
                  </a:lnTo>
                  <a:lnTo>
                    <a:pt x="164" y="9"/>
                  </a:lnTo>
                  <a:lnTo>
                    <a:pt x="185" y="4"/>
                  </a:lnTo>
                  <a:lnTo>
                    <a:pt x="206" y="0"/>
                  </a:lnTo>
                  <a:lnTo>
                    <a:pt x="206"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99">
              <a:extLst>
                <a:ext uri="{FF2B5EF4-FFF2-40B4-BE49-F238E27FC236}">
                  <a16:creationId xmlns:a16="http://schemas.microsoft.com/office/drawing/2014/main" id="{B0C15340-C741-0010-A7DB-4BAC578E7C21}"/>
                </a:ext>
              </a:extLst>
            </p:cNvPr>
            <p:cNvSpPr>
              <a:spLocks/>
            </p:cNvSpPr>
            <p:nvPr/>
          </p:nvSpPr>
          <p:spPr bwMode="auto">
            <a:xfrm>
              <a:off x="4711701" y="2336800"/>
              <a:ext cx="109538" cy="373063"/>
            </a:xfrm>
            <a:custGeom>
              <a:avLst/>
              <a:gdLst>
                <a:gd name="T0" fmla="*/ 17 w 69"/>
                <a:gd name="T1" fmla="*/ 0 h 235"/>
                <a:gd name="T2" fmla="*/ 17 w 69"/>
                <a:gd name="T3" fmla="*/ 0 h 235"/>
                <a:gd name="T4" fmla="*/ 19 w 69"/>
                <a:gd name="T5" fmla="*/ 6 h 235"/>
                <a:gd name="T6" fmla="*/ 19 w 69"/>
                <a:gd name="T7" fmla="*/ 6 h 235"/>
                <a:gd name="T8" fmla="*/ 25 w 69"/>
                <a:gd name="T9" fmla="*/ 21 h 235"/>
                <a:gd name="T10" fmla="*/ 25 w 69"/>
                <a:gd name="T11" fmla="*/ 21 h 235"/>
                <a:gd name="T12" fmla="*/ 42 w 69"/>
                <a:gd name="T13" fmla="*/ 73 h 235"/>
                <a:gd name="T14" fmla="*/ 42 w 69"/>
                <a:gd name="T15" fmla="*/ 73 h 235"/>
                <a:gd name="T16" fmla="*/ 51 w 69"/>
                <a:gd name="T17" fmla="*/ 105 h 235"/>
                <a:gd name="T18" fmla="*/ 61 w 69"/>
                <a:gd name="T19" fmla="*/ 143 h 235"/>
                <a:gd name="T20" fmla="*/ 61 w 69"/>
                <a:gd name="T21" fmla="*/ 143 h 235"/>
                <a:gd name="T22" fmla="*/ 67 w 69"/>
                <a:gd name="T23" fmla="*/ 185 h 235"/>
                <a:gd name="T24" fmla="*/ 67 w 69"/>
                <a:gd name="T25" fmla="*/ 185 h 235"/>
                <a:gd name="T26" fmla="*/ 69 w 69"/>
                <a:gd name="T27" fmla="*/ 235 h 235"/>
                <a:gd name="T28" fmla="*/ 69 w 69"/>
                <a:gd name="T29" fmla="*/ 235 h 235"/>
                <a:gd name="T30" fmla="*/ 65 w 69"/>
                <a:gd name="T31" fmla="*/ 231 h 235"/>
                <a:gd name="T32" fmla="*/ 65 w 69"/>
                <a:gd name="T33" fmla="*/ 231 h 235"/>
                <a:gd name="T34" fmla="*/ 53 w 69"/>
                <a:gd name="T35" fmla="*/ 218 h 235"/>
                <a:gd name="T36" fmla="*/ 53 w 69"/>
                <a:gd name="T37" fmla="*/ 218 h 235"/>
                <a:gd name="T38" fmla="*/ 38 w 69"/>
                <a:gd name="T39" fmla="*/ 197 h 235"/>
                <a:gd name="T40" fmla="*/ 29 w 69"/>
                <a:gd name="T41" fmla="*/ 181 h 235"/>
                <a:gd name="T42" fmla="*/ 21 w 69"/>
                <a:gd name="T43" fmla="*/ 166 h 235"/>
                <a:gd name="T44" fmla="*/ 21 w 69"/>
                <a:gd name="T45" fmla="*/ 166 h 235"/>
                <a:gd name="T46" fmla="*/ 13 w 69"/>
                <a:gd name="T47" fmla="*/ 149 h 235"/>
                <a:gd name="T48" fmla="*/ 8 w 69"/>
                <a:gd name="T49" fmla="*/ 130 h 235"/>
                <a:gd name="T50" fmla="*/ 4 w 69"/>
                <a:gd name="T51" fmla="*/ 109 h 235"/>
                <a:gd name="T52" fmla="*/ 0 w 69"/>
                <a:gd name="T53" fmla="*/ 86 h 235"/>
                <a:gd name="T54" fmla="*/ 0 w 69"/>
                <a:gd name="T55" fmla="*/ 86 h 235"/>
                <a:gd name="T56" fmla="*/ 0 w 69"/>
                <a:gd name="T57" fmla="*/ 65 h 235"/>
                <a:gd name="T58" fmla="*/ 4 w 69"/>
                <a:gd name="T59" fmla="*/ 42 h 235"/>
                <a:gd name="T60" fmla="*/ 8 w 69"/>
                <a:gd name="T61" fmla="*/ 21 h 235"/>
                <a:gd name="T62" fmla="*/ 17 w 69"/>
                <a:gd name="T63" fmla="*/ 0 h 235"/>
                <a:gd name="T64" fmla="*/ 17 w 69"/>
                <a:gd name="T6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35">
                  <a:moveTo>
                    <a:pt x="17" y="0"/>
                  </a:moveTo>
                  <a:lnTo>
                    <a:pt x="17" y="0"/>
                  </a:lnTo>
                  <a:lnTo>
                    <a:pt x="19" y="6"/>
                  </a:lnTo>
                  <a:lnTo>
                    <a:pt x="19" y="6"/>
                  </a:lnTo>
                  <a:lnTo>
                    <a:pt x="25" y="21"/>
                  </a:lnTo>
                  <a:lnTo>
                    <a:pt x="25" y="21"/>
                  </a:lnTo>
                  <a:lnTo>
                    <a:pt x="42" y="73"/>
                  </a:lnTo>
                  <a:lnTo>
                    <a:pt x="42" y="73"/>
                  </a:lnTo>
                  <a:lnTo>
                    <a:pt x="51" y="105"/>
                  </a:lnTo>
                  <a:lnTo>
                    <a:pt x="61" y="143"/>
                  </a:lnTo>
                  <a:lnTo>
                    <a:pt x="61" y="143"/>
                  </a:lnTo>
                  <a:lnTo>
                    <a:pt x="67" y="185"/>
                  </a:lnTo>
                  <a:lnTo>
                    <a:pt x="67" y="185"/>
                  </a:lnTo>
                  <a:lnTo>
                    <a:pt x="69" y="235"/>
                  </a:lnTo>
                  <a:lnTo>
                    <a:pt x="69" y="235"/>
                  </a:lnTo>
                  <a:lnTo>
                    <a:pt x="65" y="231"/>
                  </a:lnTo>
                  <a:lnTo>
                    <a:pt x="65" y="231"/>
                  </a:lnTo>
                  <a:lnTo>
                    <a:pt x="53" y="218"/>
                  </a:lnTo>
                  <a:lnTo>
                    <a:pt x="53" y="218"/>
                  </a:lnTo>
                  <a:lnTo>
                    <a:pt x="38" y="197"/>
                  </a:lnTo>
                  <a:lnTo>
                    <a:pt x="29" y="181"/>
                  </a:lnTo>
                  <a:lnTo>
                    <a:pt x="21" y="166"/>
                  </a:lnTo>
                  <a:lnTo>
                    <a:pt x="21" y="166"/>
                  </a:lnTo>
                  <a:lnTo>
                    <a:pt x="13" y="149"/>
                  </a:lnTo>
                  <a:lnTo>
                    <a:pt x="8" y="130"/>
                  </a:lnTo>
                  <a:lnTo>
                    <a:pt x="4" y="109"/>
                  </a:lnTo>
                  <a:lnTo>
                    <a:pt x="0" y="86"/>
                  </a:lnTo>
                  <a:lnTo>
                    <a:pt x="0" y="86"/>
                  </a:lnTo>
                  <a:lnTo>
                    <a:pt x="0" y="65"/>
                  </a:lnTo>
                  <a:lnTo>
                    <a:pt x="4" y="42"/>
                  </a:lnTo>
                  <a:lnTo>
                    <a:pt x="8" y="21"/>
                  </a:lnTo>
                  <a:lnTo>
                    <a:pt x="17" y="0"/>
                  </a:lnTo>
                  <a:lnTo>
                    <a:pt x="17"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00">
              <a:extLst>
                <a:ext uri="{FF2B5EF4-FFF2-40B4-BE49-F238E27FC236}">
                  <a16:creationId xmlns:a16="http://schemas.microsoft.com/office/drawing/2014/main" id="{5D584F43-EE9B-B319-243B-9412A8993F87}"/>
                </a:ext>
              </a:extLst>
            </p:cNvPr>
            <p:cNvSpPr>
              <a:spLocks/>
            </p:cNvSpPr>
            <p:nvPr/>
          </p:nvSpPr>
          <p:spPr bwMode="auto">
            <a:xfrm>
              <a:off x="4537076" y="973138"/>
              <a:ext cx="471488" cy="133350"/>
            </a:xfrm>
            <a:custGeom>
              <a:avLst/>
              <a:gdLst>
                <a:gd name="T0" fmla="*/ 297 w 297"/>
                <a:gd name="T1" fmla="*/ 4 h 84"/>
                <a:gd name="T2" fmla="*/ 297 w 297"/>
                <a:gd name="T3" fmla="*/ 4 h 84"/>
                <a:gd name="T4" fmla="*/ 272 w 297"/>
                <a:gd name="T5" fmla="*/ 16 h 84"/>
                <a:gd name="T6" fmla="*/ 272 w 297"/>
                <a:gd name="T7" fmla="*/ 16 h 84"/>
                <a:gd name="T8" fmla="*/ 243 w 297"/>
                <a:gd name="T9" fmla="*/ 29 h 84"/>
                <a:gd name="T10" fmla="*/ 207 w 297"/>
                <a:gd name="T11" fmla="*/ 44 h 84"/>
                <a:gd name="T12" fmla="*/ 207 w 297"/>
                <a:gd name="T13" fmla="*/ 44 h 84"/>
                <a:gd name="T14" fmla="*/ 163 w 297"/>
                <a:gd name="T15" fmla="*/ 59 h 84"/>
                <a:gd name="T16" fmla="*/ 141 w 297"/>
                <a:gd name="T17" fmla="*/ 67 h 84"/>
                <a:gd name="T18" fmla="*/ 116 w 297"/>
                <a:gd name="T19" fmla="*/ 73 h 84"/>
                <a:gd name="T20" fmla="*/ 116 w 297"/>
                <a:gd name="T21" fmla="*/ 73 h 84"/>
                <a:gd name="T22" fmla="*/ 89 w 297"/>
                <a:gd name="T23" fmla="*/ 78 h 84"/>
                <a:gd name="T24" fmla="*/ 61 w 297"/>
                <a:gd name="T25" fmla="*/ 82 h 84"/>
                <a:gd name="T26" fmla="*/ 30 w 297"/>
                <a:gd name="T27" fmla="*/ 84 h 84"/>
                <a:gd name="T28" fmla="*/ 0 w 297"/>
                <a:gd name="T29" fmla="*/ 84 h 84"/>
                <a:gd name="T30" fmla="*/ 0 w 297"/>
                <a:gd name="T31" fmla="*/ 84 h 84"/>
                <a:gd name="T32" fmla="*/ 5 w 297"/>
                <a:gd name="T33" fmla="*/ 80 h 84"/>
                <a:gd name="T34" fmla="*/ 5 w 297"/>
                <a:gd name="T35" fmla="*/ 80 h 84"/>
                <a:gd name="T36" fmla="*/ 24 w 297"/>
                <a:gd name="T37" fmla="*/ 69 h 84"/>
                <a:gd name="T38" fmla="*/ 24 w 297"/>
                <a:gd name="T39" fmla="*/ 69 h 84"/>
                <a:gd name="T40" fmla="*/ 53 w 297"/>
                <a:gd name="T41" fmla="*/ 52 h 84"/>
                <a:gd name="T42" fmla="*/ 91 w 297"/>
                <a:gd name="T43" fmla="*/ 35 h 84"/>
                <a:gd name="T44" fmla="*/ 91 w 297"/>
                <a:gd name="T45" fmla="*/ 35 h 84"/>
                <a:gd name="T46" fmla="*/ 112 w 297"/>
                <a:gd name="T47" fmla="*/ 25 h 84"/>
                <a:gd name="T48" fmla="*/ 137 w 297"/>
                <a:gd name="T49" fmla="*/ 17 h 84"/>
                <a:gd name="T50" fmla="*/ 161 w 297"/>
                <a:gd name="T51" fmla="*/ 10 h 84"/>
                <a:gd name="T52" fmla="*/ 186 w 297"/>
                <a:gd name="T53" fmla="*/ 6 h 84"/>
                <a:gd name="T54" fmla="*/ 186 w 297"/>
                <a:gd name="T55" fmla="*/ 6 h 84"/>
                <a:gd name="T56" fmla="*/ 215 w 297"/>
                <a:gd name="T57" fmla="*/ 2 h 84"/>
                <a:gd name="T58" fmla="*/ 241 w 297"/>
                <a:gd name="T59" fmla="*/ 0 h 84"/>
                <a:gd name="T60" fmla="*/ 268 w 297"/>
                <a:gd name="T61" fmla="*/ 0 h 84"/>
                <a:gd name="T62" fmla="*/ 297 w 297"/>
                <a:gd name="T63" fmla="*/ 4 h 84"/>
                <a:gd name="T64" fmla="*/ 297 w 297"/>
                <a:gd name="T65"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84">
                  <a:moveTo>
                    <a:pt x="297" y="4"/>
                  </a:moveTo>
                  <a:lnTo>
                    <a:pt x="297" y="4"/>
                  </a:lnTo>
                  <a:lnTo>
                    <a:pt x="272" y="16"/>
                  </a:lnTo>
                  <a:lnTo>
                    <a:pt x="272" y="16"/>
                  </a:lnTo>
                  <a:lnTo>
                    <a:pt x="243" y="29"/>
                  </a:lnTo>
                  <a:lnTo>
                    <a:pt x="207" y="44"/>
                  </a:lnTo>
                  <a:lnTo>
                    <a:pt x="207" y="44"/>
                  </a:lnTo>
                  <a:lnTo>
                    <a:pt x="163" y="59"/>
                  </a:lnTo>
                  <a:lnTo>
                    <a:pt x="141" y="67"/>
                  </a:lnTo>
                  <a:lnTo>
                    <a:pt x="116" y="73"/>
                  </a:lnTo>
                  <a:lnTo>
                    <a:pt x="116" y="73"/>
                  </a:lnTo>
                  <a:lnTo>
                    <a:pt x="89" y="78"/>
                  </a:lnTo>
                  <a:lnTo>
                    <a:pt x="61" y="82"/>
                  </a:lnTo>
                  <a:lnTo>
                    <a:pt x="30" y="84"/>
                  </a:lnTo>
                  <a:lnTo>
                    <a:pt x="0" y="84"/>
                  </a:lnTo>
                  <a:lnTo>
                    <a:pt x="0" y="84"/>
                  </a:lnTo>
                  <a:lnTo>
                    <a:pt x="5" y="80"/>
                  </a:lnTo>
                  <a:lnTo>
                    <a:pt x="5" y="80"/>
                  </a:lnTo>
                  <a:lnTo>
                    <a:pt x="24" y="69"/>
                  </a:lnTo>
                  <a:lnTo>
                    <a:pt x="24" y="69"/>
                  </a:lnTo>
                  <a:lnTo>
                    <a:pt x="53" y="52"/>
                  </a:lnTo>
                  <a:lnTo>
                    <a:pt x="91" y="35"/>
                  </a:lnTo>
                  <a:lnTo>
                    <a:pt x="91" y="35"/>
                  </a:lnTo>
                  <a:lnTo>
                    <a:pt x="112" y="25"/>
                  </a:lnTo>
                  <a:lnTo>
                    <a:pt x="137" y="17"/>
                  </a:lnTo>
                  <a:lnTo>
                    <a:pt x="161" y="10"/>
                  </a:lnTo>
                  <a:lnTo>
                    <a:pt x="186" y="6"/>
                  </a:lnTo>
                  <a:lnTo>
                    <a:pt x="186" y="6"/>
                  </a:lnTo>
                  <a:lnTo>
                    <a:pt x="215" y="2"/>
                  </a:lnTo>
                  <a:lnTo>
                    <a:pt x="241" y="0"/>
                  </a:lnTo>
                  <a:lnTo>
                    <a:pt x="268" y="0"/>
                  </a:lnTo>
                  <a:lnTo>
                    <a:pt x="297" y="4"/>
                  </a:lnTo>
                  <a:lnTo>
                    <a:pt x="297" y="4"/>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01">
              <a:extLst>
                <a:ext uri="{FF2B5EF4-FFF2-40B4-BE49-F238E27FC236}">
                  <a16:creationId xmlns:a16="http://schemas.microsoft.com/office/drawing/2014/main" id="{2BDA91D5-3EC4-652A-B476-94B1683086E9}"/>
                </a:ext>
              </a:extLst>
            </p:cNvPr>
            <p:cNvSpPr>
              <a:spLocks/>
            </p:cNvSpPr>
            <p:nvPr/>
          </p:nvSpPr>
          <p:spPr bwMode="auto">
            <a:xfrm>
              <a:off x="5019676" y="587375"/>
              <a:ext cx="423863" cy="74613"/>
            </a:xfrm>
            <a:custGeom>
              <a:avLst/>
              <a:gdLst>
                <a:gd name="T0" fmla="*/ 267 w 267"/>
                <a:gd name="T1" fmla="*/ 28 h 47"/>
                <a:gd name="T2" fmla="*/ 267 w 267"/>
                <a:gd name="T3" fmla="*/ 28 h 47"/>
                <a:gd name="T4" fmla="*/ 244 w 267"/>
                <a:gd name="T5" fmla="*/ 36 h 47"/>
                <a:gd name="T6" fmla="*/ 217 w 267"/>
                <a:gd name="T7" fmla="*/ 41 h 47"/>
                <a:gd name="T8" fmla="*/ 183 w 267"/>
                <a:gd name="T9" fmla="*/ 45 h 47"/>
                <a:gd name="T10" fmla="*/ 183 w 267"/>
                <a:gd name="T11" fmla="*/ 45 h 47"/>
                <a:gd name="T12" fmla="*/ 164 w 267"/>
                <a:gd name="T13" fmla="*/ 47 h 47"/>
                <a:gd name="T14" fmla="*/ 143 w 267"/>
                <a:gd name="T15" fmla="*/ 47 h 47"/>
                <a:gd name="T16" fmla="*/ 120 w 267"/>
                <a:gd name="T17" fmla="*/ 47 h 47"/>
                <a:gd name="T18" fmla="*/ 97 w 267"/>
                <a:gd name="T19" fmla="*/ 43 h 47"/>
                <a:gd name="T20" fmla="*/ 75 w 267"/>
                <a:gd name="T21" fmla="*/ 40 h 47"/>
                <a:gd name="T22" fmla="*/ 50 w 267"/>
                <a:gd name="T23" fmla="*/ 34 h 47"/>
                <a:gd name="T24" fmla="*/ 25 w 267"/>
                <a:gd name="T25" fmla="*/ 24 h 47"/>
                <a:gd name="T26" fmla="*/ 0 w 267"/>
                <a:gd name="T27" fmla="*/ 13 h 47"/>
                <a:gd name="T28" fmla="*/ 0 w 267"/>
                <a:gd name="T29" fmla="*/ 13 h 47"/>
                <a:gd name="T30" fmla="*/ 25 w 267"/>
                <a:gd name="T31" fmla="*/ 7 h 47"/>
                <a:gd name="T32" fmla="*/ 54 w 267"/>
                <a:gd name="T33" fmla="*/ 3 h 47"/>
                <a:gd name="T34" fmla="*/ 90 w 267"/>
                <a:gd name="T35" fmla="*/ 0 h 47"/>
                <a:gd name="T36" fmla="*/ 90 w 267"/>
                <a:gd name="T37" fmla="*/ 0 h 47"/>
                <a:gd name="T38" fmla="*/ 132 w 267"/>
                <a:gd name="T39" fmla="*/ 0 h 47"/>
                <a:gd name="T40" fmla="*/ 153 w 267"/>
                <a:gd name="T41" fmla="*/ 0 h 47"/>
                <a:gd name="T42" fmla="*/ 175 w 267"/>
                <a:gd name="T43" fmla="*/ 3 h 47"/>
                <a:gd name="T44" fmla="*/ 200 w 267"/>
                <a:gd name="T45" fmla="*/ 7 h 47"/>
                <a:gd name="T46" fmla="*/ 223 w 267"/>
                <a:gd name="T47" fmla="*/ 11 h 47"/>
                <a:gd name="T48" fmla="*/ 246 w 267"/>
                <a:gd name="T49" fmla="*/ 19 h 47"/>
                <a:gd name="T50" fmla="*/ 267 w 267"/>
                <a:gd name="T51" fmla="*/ 28 h 47"/>
                <a:gd name="T52" fmla="*/ 267 w 267"/>
                <a:gd name="T53"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7" h="47">
                  <a:moveTo>
                    <a:pt x="267" y="28"/>
                  </a:moveTo>
                  <a:lnTo>
                    <a:pt x="267" y="28"/>
                  </a:lnTo>
                  <a:lnTo>
                    <a:pt x="244" y="36"/>
                  </a:lnTo>
                  <a:lnTo>
                    <a:pt x="217" y="41"/>
                  </a:lnTo>
                  <a:lnTo>
                    <a:pt x="183" y="45"/>
                  </a:lnTo>
                  <a:lnTo>
                    <a:pt x="183" y="45"/>
                  </a:lnTo>
                  <a:lnTo>
                    <a:pt x="164" y="47"/>
                  </a:lnTo>
                  <a:lnTo>
                    <a:pt x="143" y="47"/>
                  </a:lnTo>
                  <a:lnTo>
                    <a:pt x="120" y="47"/>
                  </a:lnTo>
                  <a:lnTo>
                    <a:pt x="97" y="43"/>
                  </a:lnTo>
                  <a:lnTo>
                    <a:pt x="75" y="40"/>
                  </a:lnTo>
                  <a:lnTo>
                    <a:pt x="50" y="34"/>
                  </a:lnTo>
                  <a:lnTo>
                    <a:pt x="25" y="24"/>
                  </a:lnTo>
                  <a:lnTo>
                    <a:pt x="0" y="13"/>
                  </a:lnTo>
                  <a:lnTo>
                    <a:pt x="0" y="13"/>
                  </a:lnTo>
                  <a:lnTo>
                    <a:pt x="25" y="7"/>
                  </a:lnTo>
                  <a:lnTo>
                    <a:pt x="54" y="3"/>
                  </a:lnTo>
                  <a:lnTo>
                    <a:pt x="90" y="0"/>
                  </a:lnTo>
                  <a:lnTo>
                    <a:pt x="90" y="0"/>
                  </a:lnTo>
                  <a:lnTo>
                    <a:pt x="132" y="0"/>
                  </a:lnTo>
                  <a:lnTo>
                    <a:pt x="153" y="0"/>
                  </a:lnTo>
                  <a:lnTo>
                    <a:pt x="175" y="3"/>
                  </a:lnTo>
                  <a:lnTo>
                    <a:pt x="200" y="7"/>
                  </a:lnTo>
                  <a:lnTo>
                    <a:pt x="223" y="11"/>
                  </a:lnTo>
                  <a:lnTo>
                    <a:pt x="246" y="19"/>
                  </a:lnTo>
                  <a:lnTo>
                    <a:pt x="267" y="28"/>
                  </a:lnTo>
                  <a:lnTo>
                    <a:pt x="267" y="28"/>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02">
              <a:extLst>
                <a:ext uri="{FF2B5EF4-FFF2-40B4-BE49-F238E27FC236}">
                  <a16:creationId xmlns:a16="http://schemas.microsoft.com/office/drawing/2014/main" id="{B0D7C8F3-5327-EDF8-D56A-564F84257ABF}"/>
                </a:ext>
              </a:extLst>
            </p:cNvPr>
            <p:cNvSpPr>
              <a:spLocks/>
            </p:cNvSpPr>
            <p:nvPr/>
          </p:nvSpPr>
          <p:spPr bwMode="auto">
            <a:xfrm>
              <a:off x="5705476" y="260350"/>
              <a:ext cx="463550" cy="133350"/>
            </a:xfrm>
            <a:custGeom>
              <a:avLst/>
              <a:gdLst>
                <a:gd name="T0" fmla="*/ 292 w 292"/>
                <a:gd name="T1" fmla="*/ 82 h 84"/>
                <a:gd name="T2" fmla="*/ 292 w 292"/>
                <a:gd name="T3" fmla="*/ 82 h 84"/>
                <a:gd name="T4" fmla="*/ 265 w 292"/>
                <a:gd name="T5" fmla="*/ 84 h 84"/>
                <a:gd name="T6" fmla="*/ 265 w 292"/>
                <a:gd name="T7" fmla="*/ 84 h 84"/>
                <a:gd name="T8" fmla="*/ 235 w 292"/>
                <a:gd name="T9" fmla="*/ 82 h 84"/>
                <a:gd name="T10" fmla="*/ 195 w 292"/>
                <a:gd name="T11" fmla="*/ 78 h 84"/>
                <a:gd name="T12" fmla="*/ 195 w 292"/>
                <a:gd name="T13" fmla="*/ 78 h 84"/>
                <a:gd name="T14" fmla="*/ 174 w 292"/>
                <a:gd name="T15" fmla="*/ 74 h 84"/>
                <a:gd name="T16" fmla="*/ 151 w 292"/>
                <a:gd name="T17" fmla="*/ 70 h 84"/>
                <a:gd name="T18" fmla="*/ 126 w 292"/>
                <a:gd name="T19" fmla="*/ 63 h 84"/>
                <a:gd name="T20" fmla="*/ 101 w 292"/>
                <a:gd name="T21" fmla="*/ 55 h 84"/>
                <a:gd name="T22" fmla="*/ 77 w 292"/>
                <a:gd name="T23" fmla="*/ 44 h 84"/>
                <a:gd name="T24" fmla="*/ 50 w 292"/>
                <a:gd name="T25" fmla="*/ 32 h 84"/>
                <a:gd name="T26" fmla="*/ 25 w 292"/>
                <a:gd name="T27" fmla="*/ 17 h 84"/>
                <a:gd name="T28" fmla="*/ 0 w 292"/>
                <a:gd name="T29" fmla="*/ 0 h 84"/>
                <a:gd name="T30" fmla="*/ 0 w 292"/>
                <a:gd name="T31" fmla="*/ 0 h 84"/>
                <a:gd name="T32" fmla="*/ 29 w 292"/>
                <a:gd name="T33" fmla="*/ 0 h 84"/>
                <a:gd name="T34" fmla="*/ 61 w 292"/>
                <a:gd name="T35" fmla="*/ 4 h 84"/>
                <a:gd name="T36" fmla="*/ 101 w 292"/>
                <a:gd name="T37" fmla="*/ 9 h 84"/>
                <a:gd name="T38" fmla="*/ 101 w 292"/>
                <a:gd name="T39" fmla="*/ 9 h 84"/>
                <a:gd name="T40" fmla="*/ 147 w 292"/>
                <a:gd name="T41" fmla="*/ 19 h 84"/>
                <a:gd name="T42" fmla="*/ 172 w 292"/>
                <a:gd name="T43" fmla="*/ 26 h 84"/>
                <a:gd name="T44" fmla="*/ 197 w 292"/>
                <a:gd name="T45" fmla="*/ 34 h 84"/>
                <a:gd name="T46" fmla="*/ 221 w 292"/>
                <a:gd name="T47" fmla="*/ 44 h 84"/>
                <a:gd name="T48" fmla="*/ 246 w 292"/>
                <a:gd name="T49" fmla="*/ 55 h 84"/>
                <a:gd name="T50" fmla="*/ 271 w 292"/>
                <a:gd name="T51" fmla="*/ 66 h 84"/>
                <a:gd name="T52" fmla="*/ 292 w 292"/>
                <a:gd name="T53" fmla="*/ 82 h 84"/>
                <a:gd name="T54" fmla="*/ 292 w 292"/>
                <a:gd name="T55"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2" h="84">
                  <a:moveTo>
                    <a:pt x="292" y="82"/>
                  </a:moveTo>
                  <a:lnTo>
                    <a:pt x="292" y="82"/>
                  </a:lnTo>
                  <a:lnTo>
                    <a:pt x="265" y="84"/>
                  </a:lnTo>
                  <a:lnTo>
                    <a:pt x="265" y="84"/>
                  </a:lnTo>
                  <a:lnTo>
                    <a:pt x="235" y="82"/>
                  </a:lnTo>
                  <a:lnTo>
                    <a:pt x="195" y="78"/>
                  </a:lnTo>
                  <a:lnTo>
                    <a:pt x="195" y="78"/>
                  </a:lnTo>
                  <a:lnTo>
                    <a:pt x="174" y="74"/>
                  </a:lnTo>
                  <a:lnTo>
                    <a:pt x="151" y="70"/>
                  </a:lnTo>
                  <a:lnTo>
                    <a:pt x="126" y="63"/>
                  </a:lnTo>
                  <a:lnTo>
                    <a:pt x="101" y="55"/>
                  </a:lnTo>
                  <a:lnTo>
                    <a:pt x="77" y="44"/>
                  </a:lnTo>
                  <a:lnTo>
                    <a:pt x="50" y="32"/>
                  </a:lnTo>
                  <a:lnTo>
                    <a:pt x="25" y="17"/>
                  </a:lnTo>
                  <a:lnTo>
                    <a:pt x="0" y="0"/>
                  </a:lnTo>
                  <a:lnTo>
                    <a:pt x="0" y="0"/>
                  </a:lnTo>
                  <a:lnTo>
                    <a:pt x="29" y="0"/>
                  </a:lnTo>
                  <a:lnTo>
                    <a:pt x="61" y="4"/>
                  </a:lnTo>
                  <a:lnTo>
                    <a:pt x="101" y="9"/>
                  </a:lnTo>
                  <a:lnTo>
                    <a:pt x="101" y="9"/>
                  </a:lnTo>
                  <a:lnTo>
                    <a:pt x="147" y="19"/>
                  </a:lnTo>
                  <a:lnTo>
                    <a:pt x="172" y="26"/>
                  </a:lnTo>
                  <a:lnTo>
                    <a:pt x="197" y="34"/>
                  </a:lnTo>
                  <a:lnTo>
                    <a:pt x="221" y="44"/>
                  </a:lnTo>
                  <a:lnTo>
                    <a:pt x="246" y="55"/>
                  </a:lnTo>
                  <a:lnTo>
                    <a:pt x="271" y="66"/>
                  </a:lnTo>
                  <a:lnTo>
                    <a:pt x="292" y="82"/>
                  </a:lnTo>
                  <a:lnTo>
                    <a:pt x="292" y="82"/>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03">
              <a:extLst>
                <a:ext uri="{FF2B5EF4-FFF2-40B4-BE49-F238E27FC236}">
                  <a16:creationId xmlns:a16="http://schemas.microsoft.com/office/drawing/2014/main" id="{7864D54D-D443-BB9B-9B1D-E855A98F2DBE}"/>
                </a:ext>
              </a:extLst>
            </p:cNvPr>
            <p:cNvSpPr>
              <a:spLocks/>
            </p:cNvSpPr>
            <p:nvPr/>
          </p:nvSpPr>
          <p:spPr bwMode="auto">
            <a:xfrm>
              <a:off x="6684963" y="247650"/>
              <a:ext cx="338138" cy="287338"/>
            </a:xfrm>
            <a:custGeom>
              <a:avLst/>
              <a:gdLst>
                <a:gd name="T0" fmla="*/ 213 w 213"/>
                <a:gd name="T1" fmla="*/ 181 h 181"/>
                <a:gd name="T2" fmla="*/ 213 w 213"/>
                <a:gd name="T3" fmla="*/ 181 h 181"/>
                <a:gd name="T4" fmla="*/ 206 w 213"/>
                <a:gd name="T5" fmla="*/ 179 h 181"/>
                <a:gd name="T6" fmla="*/ 189 w 213"/>
                <a:gd name="T7" fmla="*/ 175 h 181"/>
                <a:gd name="T8" fmla="*/ 160 w 213"/>
                <a:gd name="T9" fmla="*/ 164 h 181"/>
                <a:gd name="T10" fmla="*/ 128 w 213"/>
                <a:gd name="T11" fmla="*/ 147 h 181"/>
                <a:gd name="T12" fmla="*/ 128 w 213"/>
                <a:gd name="T13" fmla="*/ 147 h 181"/>
                <a:gd name="T14" fmla="*/ 111 w 213"/>
                <a:gd name="T15" fmla="*/ 135 h 181"/>
                <a:gd name="T16" fmla="*/ 94 w 213"/>
                <a:gd name="T17" fmla="*/ 124 h 181"/>
                <a:gd name="T18" fmla="*/ 74 w 213"/>
                <a:gd name="T19" fmla="*/ 109 h 181"/>
                <a:gd name="T20" fmla="*/ 57 w 213"/>
                <a:gd name="T21" fmla="*/ 92 h 181"/>
                <a:gd name="T22" fmla="*/ 40 w 213"/>
                <a:gd name="T23" fmla="*/ 73 h 181"/>
                <a:gd name="T24" fmla="*/ 25 w 213"/>
                <a:gd name="T25" fmla="*/ 50 h 181"/>
                <a:gd name="T26" fmla="*/ 12 w 213"/>
                <a:gd name="T27" fmla="*/ 27 h 181"/>
                <a:gd name="T28" fmla="*/ 0 w 213"/>
                <a:gd name="T29" fmla="*/ 0 h 181"/>
                <a:gd name="T30" fmla="*/ 0 w 213"/>
                <a:gd name="T31" fmla="*/ 0 h 181"/>
                <a:gd name="T32" fmla="*/ 23 w 213"/>
                <a:gd name="T33" fmla="*/ 14 h 181"/>
                <a:gd name="T34" fmla="*/ 48 w 213"/>
                <a:gd name="T35" fmla="*/ 29 h 181"/>
                <a:gd name="T36" fmla="*/ 78 w 213"/>
                <a:gd name="T37" fmla="*/ 52 h 181"/>
                <a:gd name="T38" fmla="*/ 78 w 213"/>
                <a:gd name="T39" fmla="*/ 52 h 181"/>
                <a:gd name="T40" fmla="*/ 113 w 213"/>
                <a:gd name="T41" fmla="*/ 76 h 181"/>
                <a:gd name="T42" fmla="*/ 149 w 213"/>
                <a:gd name="T43" fmla="*/ 107 h 181"/>
                <a:gd name="T44" fmla="*/ 166 w 213"/>
                <a:gd name="T45" fmla="*/ 124 h 181"/>
                <a:gd name="T46" fmla="*/ 183 w 213"/>
                <a:gd name="T47" fmla="*/ 143 h 181"/>
                <a:gd name="T48" fmla="*/ 198 w 213"/>
                <a:gd name="T49" fmla="*/ 162 h 181"/>
                <a:gd name="T50" fmla="*/ 213 w 213"/>
                <a:gd name="T51" fmla="*/ 181 h 181"/>
                <a:gd name="T52" fmla="*/ 213 w 213"/>
                <a:gd name="T53"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81">
                  <a:moveTo>
                    <a:pt x="213" y="181"/>
                  </a:moveTo>
                  <a:lnTo>
                    <a:pt x="213" y="181"/>
                  </a:lnTo>
                  <a:lnTo>
                    <a:pt x="206" y="179"/>
                  </a:lnTo>
                  <a:lnTo>
                    <a:pt x="189" y="175"/>
                  </a:lnTo>
                  <a:lnTo>
                    <a:pt x="160" y="164"/>
                  </a:lnTo>
                  <a:lnTo>
                    <a:pt x="128" y="147"/>
                  </a:lnTo>
                  <a:lnTo>
                    <a:pt x="128" y="147"/>
                  </a:lnTo>
                  <a:lnTo>
                    <a:pt x="111" y="135"/>
                  </a:lnTo>
                  <a:lnTo>
                    <a:pt x="94" y="124"/>
                  </a:lnTo>
                  <a:lnTo>
                    <a:pt x="74" y="109"/>
                  </a:lnTo>
                  <a:lnTo>
                    <a:pt x="57" y="92"/>
                  </a:lnTo>
                  <a:lnTo>
                    <a:pt x="40" y="73"/>
                  </a:lnTo>
                  <a:lnTo>
                    <a:pt x="25" y="50"/>
                  </a:lnTo>
                  <a:lnTo>
                    <a:pt x="12" y="27"/>
                  </a:lnTo>
                  <a:lnTo>
                    <a:pt x="0" y="0"/>
                  </a:lnTo>
                  <a:lnTo>
                    <a:pt x="0" y="0"/>
                  </a:lnTo>
                  <a:lnTo>
                    <a:pt x="23" y="14"/>
                  </a:lnTo>
                  <a:lnTo>
                    <a:pt x="48" y="29"/>
                  </a:lnTo>
                  <a:lnTo>
                    <a:pt x="78" y="52"/>
                  </a:lnTo>
                  <a:lnTo>
                    <a:pt x="78" y="52"/>
                  </a:lnTo>
                  <a:lnTo>
                    <a:pt x="113" y="76"/>
                  </a:lnTo>
                  <a:lnTo>
                    <a:pt x="149" y="107"/>
                  </a:lnTo>
                  <a:lnTo>
                    <a:pt x="166" y="124"/>
                  </a:lnTo>
                  <a:lnTo>
                    <a:pt x="183" y="143"/>
                  </a:lnTo>
                  <a:lnTo>
                    <a:pt x="198" y="162"/>
                  </a:lnTo>
                  <a:lnTo>
                    <a:pt x="213" y="181"/>
                  </a:lnTo>
                  <a:lnTo>
                    <a:pt x="213" y="181"/>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04">
              <a:extLst>
                <a:ext uri="{FF2B5EF4-FFF2-40B4-BE49-F238E27FC236}">
                  <a16:creationId xmlns:a16="http://schemas.microsoft.com/office/drawing/2014/main" id="{A6C01D94-444B-1250-DC5F-1F51C95FCA4A}"/>
                </a:ext>
              </a:extLst>
            </p:cNvPr>
            <p:cNvSpPr>
              <a:spLocks/>
            </p:cNvSpPr>
            <p:nvPr/>
          </p:nvSpPr>
          <p:spPr bwMode="auto">
            <a:xfrm>
              <a:off x="4540251" y="1768475"/>
              <a:ext cx="98425" cy="212725"/>
            </a:xfrm>
            <a:custGeom>
              <a:avLst/>
              <a:gdLst>
                <a:gd name="T0" fmla="*/ 59 w 62"/>
                <a:gd name="T1" fmla="*/ 0 h 134"/>
                <a:gd name="T2" fmla="*/ 59 w 62"/>
                <a:gd name="T3" fmla="*/ 0 h 134"/>
                <a:gd name="T4" fmla="*/ 61 w 62"/>
                <a:gd name="T5" fmla="*/ 16 h 134"/>
                <a:gd name="T6" fmla="*/ 62 w 62"/>
                <a:gd name="T7" fmla="*/ 31 h 134"/>
                <a:gd name="T8" fmla="*/ 62 w 62"/>
                <a:gd name="T9" fmla="*/ 50 h 134"/>
                <a:gd name="T10" fmla="*/ 62 w 62"/>
                <a:gd name="T11" fmla="*/ 50 h 134"/>
                <a:gd name="T12" fmla="*/ 61 w 62"/>
                <a:gd name="T13" fmla="*/ 61 h 134"/>
                <a:gd name="T14" fmla="*/ 57 w 62"/>
                <a:gd name="T15" fmla="*/ 71 h 134"/>
                <a:gd name="T16" fmla="*/ 53 w 62"/>
                <a:gd name="T17" fmla="*/ 82 h 134"/>
                <a:gd name="T18" fmla="*/ 45 w 62"/>
                <a:gd name="T19" fmla="*/ 94 h 134"/>
                <a:gd name="T20" fmla="*/ 38 w 62"/>
                <a:gd name="T21" fmla="*/ 103 h 134"/>
                <a:gd name="T22" fmla="*/ 28 w 62"/>
                <a:gd name="T23" fmla="*/ 115 h 134"/>
                <a:gd name="T24" fmla="*/ 15 w 62"/>
                <a:gd name="T25" fmla="*/ 124 h 134"/>
                <a:gd name="T26" fmla="*/ 0 w 62"/>
                <a:gd name="T27" fmla="*/ 134 h 134"/>
                <a:gd name="T28" fmla="*/ 0 w 62"/>
                <a:gd name="T29" fmla="*/ 134 h 134"/>
                <a:gd name="T30" fmla="*/ 0 w 62"/>
                <a:gd name="T31" fmla="*/ 118 h 134"/>
                <a:gd name="T32" fmla="*/ 0 w 62"/>
                <a:gd name="T33" fmla="*/ 103 h 134"/>
                <a:gd name="T34" fmla="*/ 3 w 62"/>
                <a:gd name="T35" fmla="*/ 82 h 134"/>
                <a:gd name="T36" fmla="*/ 3 w 62"/>
                <a:gd name="T37" fmla="*/ 82 h 134"/>
                <a:gd name="T38" fmla="*/ 9 w 62"/>
                <a:gd name="T39" fmla="*/ 61 h 134"/>
                <a:gd name="T40" fmla="*/ 15 w 62"/>
                <a:gd name="T41" fmla="*/ 50 h 134"/>
                <a:gd name="T42" fmla="*/ 21 w 62"/>
                <a:gd name="T43" fmla="*/ 38 h 134"/>
                <a:gd name="T44" fmla="*/ 28 w 62"/>
                <a:gd name="T45" fmla="*/ 27 h 134"/>
                <a:gd name="T46" fmla="*/ 36 w 62"/>
                <a:gd name="T47" fmla="*/ 17 h 134"/>
                <a:gd name="T48" fmla="*/ 47 w 62"/>
                <a:gd name="T49" fmla="*/ 8 h 134"/>
                <a:gd name="T50" fmla="*/ 59 w 62"/>
                <a:gd name="T51" fmla="*/ 0 h 134"/>
                <a:gd name="T52" fmla="*/ 59 w 62"/>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 h="134">
                  <a:moveTo>
                    <a:pt x="59" y="0"/>
                  </a:moveTo>
                  <a:lnTo>
                    <a:pt x="59" y="0"/>
                  </a:lnTo>
                  <a:lnTo>
                    <a:pt x="61" y="16"/>
                  </a:lnTo>
                  <a:lnTo>
                    <a:pt x="62" y="31"/>
                  </a:lnTo>
                  <a:lnTo>
                    <a:pt x="62" y="50"/>
                  </a:lnTo>
                  <a:lnTo>
                    <a:pt x="62" y="50"/>
                  </a:lnTo>
                  <a:lnTo>
                    <a:pt x="61" y="61"/>
                  </a:lnTo>
                  <a:lnTo>
                    <a:pt x="57" y="71"/>
                  </a:lnTo>
                  <a:lnTo>
                    <a:pt x="53" y="82"/>
                  </a:lnTo>
                  <a:lnTo>
                    <a:pt x="45" y="94"/>
                  </a:lnTo>
                  <a:lnTo>
                    <a:pt x="38" y="103"/>
                  </a:lnTo>
                  <a:lnTo>
                    <a:pt x="28" y="115"/>
                  </a:lnTo>
                  <a:lnTo>
                    <a:pt x="15" y="124"/>
                  </a:lnTo>
                  <a:lnTo>
                    <a:pt x="0" y="134"/>
                  </a:lnTo>
                  <a:lnTo>
                    <a:pt x="0" y="134"/>
                  </a:lnTo>
                  <a:lnTo>
                    <a:pt x="0" y="118"/>
                  </a:lnTo>
                  <a:lnTo>
                    <a:pt x="0" y="103"/>
                  </a:lnTo>
                  <a:lnTo>
                    <a:pt x="3" y="82"/>
                  </a:lnTo>
                  <a:lnTo>
                    <a:pt x="3" y="82"/>
                  </a:lnTo>
                  <a:lnTo>
                    <a:pt x="9" y="61"/>
                  </a:lnTo>
                  <a:lnTo>
                    <a:pt x="15" y="50"/>
                  </a:lnTo>
                  <a:lnTo>
                    <a:pt x="21" y="38"/>
                  </a:lnTo>
                  <a:lnTo>
                    <a:pt x="28" y="27"/>
                  </a:lnTo>
                  <a:lnTo>
                    <a:pt x="36" y="17"/>
                  </a:lnTo>
                  <a:lnTo>
                    <a:pt x="47" y="8"/>
                  </a:lnTo>
                  <a:lnTo>
                    <a:pt x="59" y="0"/>
                  </a:lnTo>
                  <a:lnTo>
                    <a:pt x="5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05">
              <a:extLst>
                <a:ext uri="{FF2B5EF4-FFF2-40B4-BE49-F238E27FC236}">
                  <a16:creationId xmlns:a16="http://schemas.microsoft.com/office/drawing/2014/main" id="{17E76C58-5C61-A620-0625-A4B246F7192D}"/>
                </a:ext>
              </a:extLst>
            </p:cNvPr>
            <p:cNvSpPr>
              <a:spLocks/>
            </p:cNvSpPr>
            <p:nvPr/>
          </p:nvSpPr>
          <p:spPr bwMode="auto">
            <a:xfrm>
              <a:off x="4684713" y="4816475"/>
              <a:ext cx="284163" cy="182563"/>
            </a:xfrm>
            <a:custGeom>
              <a:avLst/>
              <a:gdLst>
                <a:gd name="T0" fmla="*/ 179 w 179"/>
                <a:gd name="T1" fmla="*/ 0 h 115"/>
                <a:gd name="T2" fmla="*/ 179 w 179"/>
                <a:gd name="T3" fmla="*/ 0 h 115"/>
                <a:gd name="T4" fmla="*/ 167 w 179"/>
                <a:gd name="T5" fmla="*/ 19 h 115"/>
                <a:gd name="T6" fmla="*/ 156 w 179"/>
                <a:gd name="T7" fmla="*/ 36 h 115"/>
                <a:gd name="T8" fmla="*/ 137 w 179"/>
                <a:gd name="T9" fmla="*/ 57 h 115"/>
                <a:gd name="T10" fmla="*/ 126 w 179"/>
                <a:gd name="T11" fmla="*/ 69 h 115"/>
                <a:gd name="T12" fmla="*/ 112 w 179"/>
                <a:gd name="T13" fmla="*/ 78 h 115"/>
                <a:gd name="T14" fmla="*/ 97 w 179"/>
                <a:gd name="T15" fmla="*/ 88 h 115"/>
                <a:gd name="T16" fmla="*/ 82 w 179"/>
                <a:gd name="T17" fmla="*/ 97 h 115"/>
                <a:gd name="T18" fmla="*/ 65 w 179"/>
                <a:gd name="T19" fmla="*/ 105 h 115"/>
                <a:gd name="T20" fmla="*/ 44 w 179"/>
                <a:gd name="T21" fmla="*/ 111 h 115"/>
                <a:gd name="T22" fmla="*/ 23 w 179"/>
                <a:gd name="T23" fmla="*/ 115 h 115"/>
                <a:gd name="T24" fmla="*/ 0 w 179"/>
                <a:gd name="T25" fmla="*/ 115 h 115"/>
                <a:gd name="T26" fmla="*/ 0 w 179"/>
                <a:gd name="T27" fmla="*/ 115 h 115"/>
                <a:gd name="T28" fmla="*/ 13 w 179"/>
                <a:gd name="T29" fmla="*/ 99 h 115"/>
                <a:gd name="T30" fmla="*/ 29 w 179"/>
                <a:gd name="T31" fmla="*/ 84 h 115"/>
                <a:gd name="T32" fmla="*/ 49 w 179"/>
                <a:gd name="T33" fmla="*/ 65 h 115"/>
                <a:gd name="T34" fmla="*/ 76 w 179"/>
                <a:gd name="T35" fmla="*/ 44 h 115"/>
                <a:gd name="T36" fmla="*/ 107 w 179"/>
                <a:gd name="T37" fmla="*/ 27 h 115"/>
                <a:gd name="T38" fmla="*/ 124 w 179"/>
                <a:gd name="T39" fmla="*/ 17 h 115"/>
                <a:gd name="T40" fmla="*/ 141 w 179"/>
                <a:gd name="T41" fmla="*/ 12 h 115"/>
                <a:gd name="T42" fmla="*/ 160 w 179"/>
                <a:gd name="T43" fmla="*/ 6 h 115"/>
                <a:gd name="T44" fmla="*/ 179 w 179"/>
                <a:gd name="T45" fmla="*/ 0 h 115"/>
                <a:gd name="T46" fmla="*/ 179 w 179"/>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9" h="115">
                  <a:moveTo>
                    <a:pt x="179" y="0"/>
                  </a:moveTo>
                  <a:lnTo>
                    <a:pt x="179" y="0"/>
                  </a:lnTo>
                  <a:lnTo>
                    <a:pt x="167" y="19"/>
                  </a:lnTo>
                  <a:lnTo>
                    <a:pt x="156" y="36"/>
                  </a:lnTo>
                  <a:lnTo>
                    <a:pt x="137" y="57"/>
                  </a:lnTo>
                  <a:lnTo>
                    <a:pt x="126" y="69"/>
                  </a:lnTo>
                  <a:lnTo>
                    <a:pt x="112" y="78"/>
                  </a:lnTo>
                  <a:lnTo>
                    <a:pt x="97" y="88"/>
                  </a:lnTo>
                  <a:lnTo>
                    <a:pt x="82" y="97"/>
                  </a:lnTo>
                  <a:lnTo>
                    <a:pt x="65" y="105"/>
                  </a:lnTo>
                  <a:lnTo>
                    <a:pt x="44" y="111"/>
                  </a:lnTo>
                  <a:lnTo>
                    <a:pt x="23" y="115"/>
                  </a:lnTo>
                  <a:lnTo>
                    <a:pt x="0" y="115"/>
                  </a:lnTo>
                  <a:lnTo>
                    <a:pt x="0" y="115"/>
                  </a:lnTo>
                  <a:lnTo>
                    <a:pt x="13" y="99"/>
                  </a:lnTo>
                  <a:lnTo>
                    <a:pt x="29" y="84"/>
                  </a:lnTo>
                  <a:lnTo>
                    <a:pt x="49" y="65"/>
                  </a:lnTo>
                  <a:lnTo>
                    <a:pt x="76" y="44"/>
                  </a:lnTo>
                  <a:lnTo>
                    <a:pt x="107" y="27"/>
                  </a:lnTo>
                  <a:lnTo>
                    <a:pt x="124" y="17"/>
                  </a:lnTo>
                  <a:lnTo>
                    <a:pt x="141" y="12"/>
                  </a:lnTo>
                  <a:lnTo>
                    <a:pt x="160" y="6"/>
                  </a:lnTo>
                  <a:lnTo>
                    <a:pt x="179" y="0"/>
                  </a:lnTo>
                  <a:lnTo>
                    <a:pt x="17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06">
              <a:extLst>
                <a:ext uri="{FF2B5EF4-FFF2-40B4-BE49-F238E27FC236}">
                  <a16:creationId xmlns:a16="http://schemas.microsoft.com/office/drawing/2014/main" id="{8921BEDD-FDC2-ADEB-3E93-993265056D96}"/>
                </a:ext>
              </a:extLst>
            </p:cNvPr>
            <p:cNvSpPr>
              <a:spLocks/>
            </p:cNvSpPr>
            <p:nvPr/>
          </p:nvSpPr>
          <p:spPr bwMode="auto">
            <a:xfrm>
              <a:off x="4681538" y="5227638"/>
              <a:ext cx="268288" cy="280988"/>
            </a:xfrm>
            <a:custGeom>
              <a:avLst/>
              <a:gdLst>
                <a:gd name="T0" fmla="*/ 169 w 169"/>
                <a:gd name="T1" fmla="*/ 0 h 177"/>
                <a:gd name="T2" fmla="*/ 169 w 169"/>
                <a:gd name="T3" fmla="*/ 0 h 177"/>
                <a:gd name="T4" fmla="*/ 158 w 169"/>
                <a:gd name="T5" fmla="*/ 21 h 177"/>
                <a:gd name="T6" fmla="*/ 158 w 169"/>
                <a:gd name="T7" fmla="*/ 21 h 177"/>
                <a:gd name="T8" fmla="*/ 147 w 169"/>
                <a:gd name="T9" fmla="*/ 44 h 177"/>
                <a:gd name="T10" fmla="*/ 130 w 169"/>
                <a:gd name="T11" fmla="*/ 69 h 177"/>
                <a:gd name="T12" fmla="*/ 130 w 169"/>
                <a:gd name="T13" fmla="*/ 69 h 177"/>
                <a:gd name="T14" fmla="*/ 107 w 169"/>
                <a:gd name="T15" fmla="*/ 97 h 177"/>
                <a:gd name="T16" fmla="*/ 93 w 169"/>
                <a:gd name="T17" fmla="*/ 111 h 177"/>
                <a:gd name="T18" fmla="*/ 78 w 169"/>
                <a:gd name="T19" fmla="*/ 126 h 177"/>
                <a:gd name="T20" fmla="*/ 78 w 169"/>
                <a:gd name="T21" fmla="*/ 126 h 177"/>
                <a:gd name="T22" fmla="*/ 61 w 169"/>
                <a:gd name="T23" fmla="*/ 139 h 177"/>
                <a:gd name="T24" fmla="*/ 42 w 169"/>
                <a:gd name="T25" fmla="*/ 153 h 177"/>
                <a:gd name="T26" fmla="*/ 23 w 169"/>
                <a:gd name="T27" fmla="*/ 164 h 177"/>
                <a:gd name="T28" fmla="*/ 0 w 169"/>
                <a:gd name="T29" fmla="*/ 177 h 177"/>
                <a:gd name="T30" fmla="*/ 0 w 169"/>
                <a:gd name="T31" fmla="*/ 177 h 177"/>
                <a:gd name="T32" fmla="*/ 8 w 169"/>
                <a:gd name="T33" fmla="*/ 155 h 177"/>
                <a:gd name="T34" fmla="*/ 8 w 169"/>
                <a:gd name="T35" fmla="*/ 155 h 177"/>
                <a:gd name="T36" fmla="*/ 21 w 169"/>
                <a:gd name="T37" fmla="*/ 132 h 177"/>
                <a:gd name="T38" fmla="*/ 38 w 169"/>
                <a:gd name="T39" fmla="*/ 103 h 177"/>
                <a:gd name="T40" fmla="*/ 38 w 169"/>
                <a:gd name="T41" fmla="*/ 103 h 177"/>
                <a:gd name="T42" fmla="*/ 50 w 169"/>
                <a:gd name="T43" fmla="*/ 88 h 177"/>
                <a:gd name="T44" fmla="*/ 63 w 169"/>
                <a:gd name="T45" fmla="*/ 73 h 177"/>
                <a:gd name="T46" fmla="*/ 76 w 169"/>
                <a:gd name="T47" fmla="*/ 57 h 177"/>
                <a:gd name="T48" fmla="*/ 93 w 169"/>
                <a:gd name="T49" fmla="*/ 44 h 177"/>
                <a:gd name="T50" fmla="*/ 110 w 169"/>
                <a:gd name="T51" fmla="*/ 31 h 177"/>
                <a:gd name="T52" fmla="*/ 128 w 169"/>
                <a:gd name="T53" fmla="*/ 19 h 177"/>
                <a:gd name="T54" fmla="*/ 149 w 169"/>
                <a:gd name="T55" fmla="*/ 10 h 177"/>
                <a:gd name="T56" fmla="*/ 169 w 169"/>
                <a:gd name="T57" fmla="*/ 0 h 177"/>
                <a:gd name="T58" fmla="*/ 169 w 169"/>
                <a:gd name="T5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77">
                  <a:moveTo>
                    <a:pt x="169" y="0"/>
                  </a:moveTo>
                  <a:lnTo>
                    <a:pt x="169" y="0"/>
                  </a:lnTo>
                  <a:lnTo>
                    <a:pt x="158" y="21"/>
                  </a:lnTo>
                  <a:lnTo>
                    <a:pt x="158" y="21"/>
                  </a:lnTo>
                  <a:lnTo>
                    <a:pt x="147" y="44"/>
                  </a:lnTo>
                  <a:lnTo>
                    <a:pt x="130" y="69"/>
                  </a:lnTo>
                  <a:lnTo>
                    <a:pt x="130" y="69"/>
                  </a:lnTo>
                  <a:lnTo>
                    <a:pt x="107" y="97"/>
                  </a:lnTo>
                  <a:lnTo>
                    <a:pt x="93" y="111"/>
                  </a:lnTo>
                  <a:lnTo>
                    <a:pt x="78" y="126"/>
                  </a:lnTo>
                  <a:lnTo>
                    <a:pt x="78" y="126"/>
                  </a:lnTo>
                  <a:lnTo>
                    <a:pt x="61" y="139"/>
                  </a:lnTo>
                  <a:lnTo>
                    <a:pt x="42" y="153"/>
                  </a:lnTo>
                  <a:lnTo>
                    <a:pt x="23" y="164"/>
                  </a:lnTo>
                  <a:lnTo>
                    <a:pt x="0" y="177"/>
                  </a:lnTo>
                  <a:lnTo>
                    <a:pt x="0" y="177"/>
                  </a:lnTo>
                  <a:lnTo>
                    <a:pt x="8" y="155"/>
                  </a:lnTo>
                  <a:lnTo>
                    <a:pt x="8" y="155"/>
                  </a:lnTo>
                  <a:lnTo>
                    <a:pt x="21" y="132"/>
                  </a:lnTo>
                  <a:lnTo>
                    <a:pt x="38" y="103"/>
                  </a:lnTo>
                  <a:lnTo>
                    <a:pt x="38" y="103"/>
                  </a:lnTo>
                  <a:lnTo>
                    <a:pt x="50" y="88"/>
                  </a:lnTo>
                  <a:lnTo>
                    <a:pt x="63" y="73"/>
                  </a:lnTo>
                  <a:lnTo>
                    <a:pt x="76" y="57"/>
                  </a:lnTo>
                  <a:lnTo>
                    <a:pt x="93" y="44"/>
                  </a:lnTo>
                  <a:lnTo>
                    <a:pt x="110" y="31"/>
                  </a:lnTo>
                  <a:lnTo>
                    <a:pt x="128" y="19"/>
                  </a:lnTo>
                  <a:lnTo>
                    <a:pt x="149" y="10"/>
                  </a:lnTo>
                  <a:lnTo>
                    <a:pt x="169" y="0"/>
                  </a:lnTo>
                  <a:lnTo>
                    <a:pt x="16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07">
              <a:extLst>
                <a:ext uri="{FF2B5EF4-FFF2-40B4-BE49-F238E27FC236}">
                  <a16:creationId xmlns:a16="http://schemas.microsoft.com/office/drawing/2014/main" id="{E639D6B9-F7A8-CA69-3571-FC2BDCD1EBF8}"/>
                </a:ext>
              </a:extLst>
            </p:cNvPr>
            <p:cNvSpPr>
              <a:spLocks/>
            </p:cNvSpPr>
            <p:nvPr/>
          </p:nvSpPr>
          <p:spPr bwMode="auto">
            <a:xfrm>
              <a:off x="4694238" y="5664200"/>
              <a:ext cx="174625" cy="120650"/>
            </a:xfrm>
            <a:custGeom>
              <a:avLst/>
              <a:gdLst>
                <a:gd name="T0" fmla="*/ 110 w 110"/>
                <a:gd name="T1" fmla="*/ 0 h 76"/>
                <a:gd name="T2" fmla="*/ 110 w 110"/>
                <a:gd name="T3" fmla="*/ 0 h 76"/>
                <a:gd name="T4" fmla="*/ 104 w 110"/>
                <a:gd name="T5" fmla="*/ 13 h 76"/>
                <a:gd name="T6" fmla="*/ 104 w 110"/>
                <a:gd name="T7" fmla="*/ 13 h 76"/>
                <a:gd name="T8" fmla="*/ 97 w 110"/>
                <a:gd name="T9" fmla="*/ 26 h 76"/>
                <a:gd name="T10" fmla="*/ 87 w 110"/>
                <a:gd name="T11" fmla="*/ 42 h 76"/>
                <a:gd name="T12" fmla="*/ 87 w 110"/>
                <a:gd name="T13" fmla="*/ 42 h 76"/>
                <a:gd name="T14" fmla="*/ 74 w 110"/>
                <a:gd name="T15" fmla="*/ 55 h 76"/>
                <a:gd name="T16" fmla="*/ 66 w 110"/>
                <a:gd name="T17" fmla="*/ 61 h 76"/>
                <a:gd name="T18" fmla="*/ 57 w 110"/>
                <a:gd name="T19" fmla="*/ 66 h 76"/>
                <a:gd name="T20" fmla="*/ 57 w 110"/>
                <a:gd name="T21" fmla="*/ 66 h 76"/>
                <a:gd name="T22" fmla="*/ 45 w 110"/>
                <a:gd name="T23" fmla="*/ 70 h 76"/>
                <a:gd name="T24" fmla="*/ 32 w 110"/>
                <a:gd name="T25" fmla="*/ 72 h 76"/>
                <a:gd name="T26" fmla="*/ 17 w 110"/>
                <a:gd name="T27" fmla="*/ 74 h 76"/>
                <a:gd name="T28" fmla="*/ 0 w 110"/>
                <a:gd name="T29" fmla="*/ 76 h 76"/>
                <a:gd name="T30" fmla="*/ 0 w 110"/>
                <a:gd name="T31" fmla="*/ 76 h 76"/>
                <a:gd name="T32" fmla="*/ 5 w 110"/>
                <a:gd name="T33" fmla="*/ 62 h 76"/>
                <a:gd name="T34" fmla="*/ 5 w 110"/>
                <a:gd name="T35" fmla="*/ 62 h 76"/>
                <a:gd name="T36" fmla="*/ 13 w 110"/>
                <a:gd name="T37" fmla="*/ 49 h 76"/>
                <a:gd name="T38" fmla="*/ 24 w 110"/>
                <a:gd name="T39" fmla="*/ 34 h 76"/>
                <a:gd name="T40" fmla="*/ 24 w 110"/>
                <a:gd name="T41" fmla="*/ 34 h 76"/>
                <a:gd name="T42" fmla="*/ 40 w 110"/>
                <a:gd name="T43" fmla="*/ 21 h 76"/>
                <a:gd name="T44" fmla="*/ 49 w 110"/>
                <a:gd name="T45" fmla="*/ 13 h 76"/>
                <a:gd name="T46" fmla="*/ 59 w 110"/>
                <a:gd name="T47" fmla="*/ 7 h 76"/>
                <a:gd name="T48" fmla="*/ 70 w 110"/>
                <a:gd name="T49" fmla="*/ 3 h 76"/>
                <a:gd name="T50" fmla="*/ 83 w 110"/>
                <a:gd name="T51" fmla="*/ 0 h 76"/>
                <a:gd name="T52" fmla="*/ 97 w 110"/>
                <a:gd name="T53" fmla="*/ 0 h 76"/>
                <a:gd name="T54" fmla="*/ 110 w 110"/>
                <a:gd name="T55" fmla="*/ 0 h 76"/>
                <a:gd name="T56" fmla="*/ 110 w 110"/>
                <a:gd name="T5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76">
                  <a:moveTo>
                    <a:pt x="110" y="0"/>
                  </a:moveTo>
                  <a:lnTo>
                    <a:pt x="110" y="0"/>
                  </a:lnTo>
                  <a:lnTo>
                    <a:pt x="104" y="13"/>
                  </a:lnTo>
                  <a:lnTo>
                    <a:pt x="104" y="13"/>
                  </a:lnTo>
                  <a:lnTo>
                    <a:pt x="97" y="26"/>
                  </a:lnTo>
                  <a:lnTo>
                    <a:pt x="87" y="42"/>
                  </a:lnTo>
                  <a:lnTo>
                    <a:pt x="87" y="42"/>
                  </a:lnTo>
                  <a:lnTo>
                    <a:pt x="74" y="55"/>
                  </a:lnTo>
                  <a:lnTo>
                    <a:pt x="66" y="61"/>
                  </a:lnTo>
                  <a:lnTo>
                    <a:pt x="57" y="66"/>
                  </a:lnTo>
                  <a:lnTo>
                    <a:pt x="57" y="66"/>
                  </a:lnTo>
                  <a:lnTo>
                    <a:pt x="45" y="70"/>
                  </a:lnTo>
                  <a:lnTo>
                    <a:pt x="32" y="72"/>
                  </a:lnTo>
                  <a:lnTo>
                    <a:pt x="17" y="74"/>
                  </a:lnTo>
                  <a:lnTo>
                    <a:pt x="0" y="76"/>
                  </a:lnTo>
                  <a:lnTo>
                    <a:pt x="0" y="76"/>
                  </a:lnTo>
                  <a:lnTo>
                    <a:pt x="5" y="62"/>
                  </a:lnTo>
                  <a:lnTo>
                    <a:pt x="5" y="62"/>
                  </a:lnTo>
                  <a:lnTo>
                    <a:pt x="13" y="49"/>
                  </a:lnTo>
                  <a:lnTo>
                    <a:pt x="24" y="34"/>
                  </a:lnTo>
                  <a:lnTo>
                    <a:pt x="24" y="34"/>
                  </a:lnTo>
                  <a:lnTo>
                    <a:pt x="40" y="21"/>
                  </a:lnTo>
                  <a:lnTo>
                    <a:pt x="49" y="13"/>
                  </a:lnTo>
                  <a:lnTo>
                    <a:pt x="59" y="7"/>
                  </a:lnTo>
                  <a:lnTo>
                    <a:pt x="70" y="3"/>
                  </a:lnTo>
                  <a:lnTo>
                    <a:pt x="83" y="0"/>
                  </a:lnTo>
                  <a:lnTo>
                    <a:pt x="97" y="0"/>
                  </a:lnTo>
                  <a:lnTo>
                    <a:pt x="110" y="0"/>
                  </a:lnTo>
                  <a:lnTo>
                    <a:pt x="11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8">
              <a:extLst>
                <a:ext uri="{FF2B5EF4-FFF2-40B4-BE49-F238E27FC236}">
                  <a16:creationId xmlns:a16="http://schemas.microsoft.com/office/drawing/2014/main" id="{85E7B749-8046-AA93-6EEA-507F96F90509}"/>
                </a:ext>
              </a:extLst>
            </p:cNvPr>
            <p:cNvSpPr>
              <a:spLocks/>
            </p:cNvSpPr>
            <p:nvPr/>
          </p:nvSpPr>
          <p:spPr bwMode="auto">
            <a:xfrm>
              <a:off x="5019676" y="4518025"/>
              <a:ext cx="320675" cy="168275"/>
            </a:xfrm>
            <a:custGeom>
              <a:avLst/>
              <a:gdLst>
                <a:gd name="T0" fmla="*/ 202 w 202"/>
                <a:gd name="T1" fmla="*/ 0 h 106"/>
                <a:gd name="T2" fmla="*/ 202 w 202"/>
                <a:gd name="T3" fmla="*/ 0 h 106"/>
                <a:gd name="T4" fmla="*/ 200 w 202"/>
                <a:gd name="T5" fmla="*/ 5 h 106"/>
                <a:gd name="T6" fmla="*/ 191 w 202"/>
                <a:gd name="T7" fmla="*/ 17 h 106"/>
                <a:gd name="T8" fmla="*/ 191 w 202"/>
                <a:gd name="T9" fmla="*/ 17 h 106"/>
                <a:gd name="T10" fmla="*/ 175 w 202"/>
                <a:gd name="T11" fmla="*/ 36 h 106"/>
                <a:gd name="T12" fmla="*/ 154 w 202"/>
                <a:gd name="T13" fmla="*/ 57 h 106"/>
                <a:gd name="T14" fmla="*/ 154 w 202"/>
                <a:gd name="T15" fmla="*/ 57 h 106"/>
                <a:gd name="T16" fmla="*/ 141 w 202"/>
                <a:gd name="T17" fmla="*/ 68 h 106"/>
                <a:gd name="T18" fmla="*/ 126 w 202"/>
                <a:gd name="T19" fmla="*/ 78 h 106"/>
                <a:gd name="T20" fmla="*/ 109 w 202"/>
                <a:gd name="T21" fmla="*/ 87 h 106"/>
                <a:gd name="T22" fmla="*/ 90 w 202"/>
                <a:gd name="T23" fmla="*/ 95 h 106"/>
                <a:gd name="T24" fmla="*/ 71 w 202"/>
                <a:gd name="T25" fmla="*/ 101 h 106"/>
                <a:gd name="T26" fmla="*/ 48 w 202"/>
                <a:gd name="T27" fmla="*/ 104 h 106"/>
                <a:gd name="T28" fmla="*/ 25 w 202"/>
                <a:gd name="T29" fmla="*/ 106 h 106"/>
                <a:gd name="T30" fmla="*/ 0 w 202"/>
                <a:gd name="T31" fmla="*/ 104 h 106"/>
                <a:gd name="T32" fmla="*/ 0 w 202"/>
                <a:gd name="T33" fmla="*/ 104 h 106"/>
                <a:gd name="T34" fmla="*/ 17 w 202"/>
                <a:gd name="T35" fmla="*/ 91 h 106"/>
                <a:gd name="T36" fmla="*/ 17 w 202"/>
                <a:gd name="T37" fmla="*/ 91 h 106"/>
                <a:gd name="T38" fmla="*/ 36 w 202"/>
                <a:gd name="T39" fmla="*/ 76 h 106"/>
                <a:gd name="T40" fmla="*/ 63 w 202"/>
                <a:gd name="T41" fmla="*/ 59 h 106"/>
                <a:gd name="T42" fmla="*/ 63 w 202"/>
                <a:gd name="T43" fmla="*/ 59 h 106"/>
                <a:gd name="T44" fmla="*/ 92 w 202"/>
                <a:gd name="T45" fmla="*/ 42 h 106"/>
                <a:gd name="T46" fmla="*/ 126 w 202"/>
                <a:gd name="T47" fmla="*/ 24 h 106"/>
                <a:gd name="T48" fmla="*/ 143 w 202"/>
                <a:gd name="T49" fmla="*/ 17 h 106"/>
                <a:gd name="T50" fmla="*/ 162 w 202"/>
                <a:gd name="T51" fmla="*/ 9 h 106"/>
                <a:gd name="T52" fmla="*/ 183 w 202"/>
                <a:gd name="T53" fmla="*/ 4 h 106"/>
                <a:gd name="T54" fmla="*/ 202 w 202"/>
                <a:gd name="T55" fmla="*/ 0 h 106"/>
                <a:gd name="T56" fmla="*/ 202 w 202"/>
                <a:gd name="T5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06">
                  <a:moveTo>
                    <a:pt x="202" y="0"/>
                  </a:moveTo>
                  <a:lnTo>
                    <a:pt x="202" y="0"/>
                  </a:lnTo>
                  <a:lnTo>
                    <a:pt x="200" y="5"/>
                  </a:lnTo>
                  <a:lnTo>
                    <a:pt x="191" y="17"/>
                  </a:lnTo>
                  <a:lnTo>
                    <a:pt x="191" y="17"/>
                  </a:lnTo>
                  <a:lnTo>
                    <a:pt x="175" y="36"/>
                  </a:lnTo>
                  <a:lnTo>
                    <a:pt x="154" y="57"/>
                  </a:lnTo>
                  <a:lnTo>
                    <a:pt x="154" y="57"/>
                  </a:lnTo>
                  <a:lnTo>
                    <a:pt x="141" y="68"/>
                  </a:lnTo>
                  <a:lnTo>
                    <a:pt x="126" y="78"/>
                  </a:lnTo>
                  <a:lnTo>
                    <a:pt x="109" y="87"/>
                  </a:lnTo>
                  <a:lnTo>
                    <a:pt x="90" y="95"/>
                  </a:lnTo>
                  <a:lnTo>
                    <a:pt x="71" y="101"/>
                  </a:lnTo>
                  <a:lnTo>
                    <a:pt x="48" y="104"/>
                  </a:lnTo>
                  <a:lnTo>
                    <a:pt x="25" y="106"/>
                  </a:lnTo>
                  <a:lnTo>
                    <a:pt x="0" y="104"/>
                  </a:lnTo>
                  <a:lnTo>
                    <a:pt x="0" y="104"/>
                  </a:lnTo>
                  <a:lnTo>
                    <a:pt x="17" y="91"/>
                  </a:lnTo>
                  <a:lnTo>
                    <a:pt x="17" y="91"/>
                  </a:lnTo>
                  <a:lnTo>
                    <a:pt x="36" y="76"/>
                  </a:lnTo>
                  <a:lnTo>
                    <a:pt x="63" y="59"/>
                  </a:lnTo>
                  <a:lnTo>
                    <a:pt x="63" y="59"/>
                  </a:lnTo>
                  <a:lnTo>
                    <a:pt x="92" y="42"/>
                  </a:lnTo>
                  <a:lnTo>
                    <a:pt x="126" y="24"/>
                  </a:lnTo>
                  <a:lnTo>
                    <a:pt x="143" y="17"/>
                  </a:lnTo>
                  <a:lnTo>
                    <a:pt x="162" y="9"/>
                  </a:lnTo>
                  <a:lnTo>
                    <a:pt x="183" y="4"/>
                  </a:lnTo>
                  <a:lnTo>
                    <a:pt x="202" y="0"/>
                  </a:lnTo>
                  <a:lnTo>
                    <a:pt x="20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109">
              <a:extLst>
                <a:ext uri="{FF2B5EF4-FFF2-40B4-BE49-F238E27FC236}">
                  <a16:creationId xmlns:a16="http://schemas.microsoft.com/office/drawing/2014/main" id="{71978045-2B1D-17CC-7D10-1466021DA856}"/>
                </a:ext>
              </a:extLst>
            </p:cNvPr>
            <p:cNvSpPr>
              <a:spLocks/>
            </p:cNvSpPr>
            <p:nvPr/>
          </p:nvSpPr>
          <p:spPr bwMode="auto">
            <a:xfrm>
              <a:off x="6724651" y="5434013"/>
              <a:ext cx="141288" cy="138113"/>
            </a:xfrm>
            <a:custGeom>
              <a:avLst/>
              <a:gdLst>
                <a:gd name="T0" fmla="*/ 0 w 89"/>
                <a:gd name="T1" fmla="*/ 0 h 87"/>
                <a:gd name="T2" fmla="*/ 0 w 89"/>
                <a:gd name="T3" fmla="*/ 0 h 87"/>
                <a:gd name="T4" fmla="*/ 13 w 89"/>
                <a:gd name="T5" fmla="*/ 2 h 87"/>
                <a:gd name="T6" fmla="*/ 13 w 89"/>
                <a:gd name="T7" fmla="*/ 2 h 87"/>
                <a:gd name="T8" fmla="*/ 27 w 89"/>
                <a:gd name="T9" fmla="*/ 6 h 87"/>
                <a:gd name="T10" fmla="*/ 44 w 89"/>
                <a:gd name="T11" fmla="*/ 11 h 87"/>
                <a:gd name="T12" fmla="*/ 44 w 89"/>
                <a:gd name="T13" fmla="*/ 11 h 87"/>
                <a:gd name="T14" fmla="*/ 51 w 89"/>
                <a:gd name="T15" fmla="*/ 15 h 87"/>
                <a:gd name="T16" fmla="*/ 59 w 89"/>
                <a:gd name="T17" fmla="*/ 21 h 87"/>
                <a:gd name="T18" fmla="*/ 67 w 89"/>
                <a:gd name="T19" fmla="*/ 27 h 87"/>
                <a:gd name="T20" fmla="*/ 72 w 89"/>
                <a:gd name="T21" fmla="*/ 36 h 87"/>
                <a:gd name="T22" fmla="*/ 72 w 89"/>
                <a:gd name="T23" fmla="*/ 36 h 87"/>
                <a:gd name="T24" fmla="*/ 78 w 89"/>
                <a:gd name="T25" fmla="*/ 46 h 87"/>
                <a:gd name="T26" fmla="*/ 84 w 89"/>
                <a:gd name="T27" fmla="*/ 57 h 87"/>
                <a:gd name="T28" fmla="*/ 88 w 89"/>
                <a:gd name="T29" fmla="*/ 70 h 87"/>
                <a:gd name="T30" fmla="*/ 89 w 89"/>
                <a:gd name="T31" fmla="*/ 87 h 87"/>
                <a:gd name="T32" fmla="*/ 89 w 89"/>
                <a:gd name="T33" fmla="*/ 87 h 87"/>
                <a:gd name="T34" fmla="*/ 76 w 89"/>
                <a:gd name="T35" fmla="*/ 86 h 87"/>
                <a:gd name="T36" fmla="*/ 76 w 89"/>
                <a:gd name="T37" fmla="*/ 86 h 87"/>
                <a:gd name="T38" fmla="*/ 63 w 89"/>
                <a:gd name="T39" fmla="*/ 80 h 87"/>
                <a:gd name="T40" fmla="*/ 48 w 89"/>
                <a:gd name="T41" fmla="*/ 72 h 87"/>
                <a:gd name="T42" fmla="*/ 48 w 89"/>
                <a:gd name="T43" fmla="*/ 72 h 87"/>
                <a:gd name="T44" fmla="*/ 30 w 89"/>
                <a:gd name="T45" fmla="*/ 61 h 87"/>
                <a:gd name="T46" fmla="*/ 23 w 89"/>
                <a:gd name="T47" fmla="*/ 53 h 87"/>
                <a:gd name="T48" fmla="*/ 17 w 89"/>
                <a:gd name="T49" fmla="*/ 46 h 87"/>
                <a:gd name="T50" fmla="*/ 9 w 89"/>
                <a:gd name="T51" fmla="*/ 34 h 87"/>
                <a:gd name="T52" fmla="*/ 6 w 89"/>
                <a:gd name="T53" fmla="*/ 25 h 87"/>
                <a:gd name="T54" fmla="*/ 2 w 89"/>
                <a:gd name="T55" fmla="*/ 13 h 87"/>
                <a:gd name="T56" fmla="*/ 0 w 89"/>
                <a:gd name="T57" fmla="*/ 0 h 87"/>
                <a:gd name="T58" fmla="*/ 0 w 89"/>
                <a:gd name="T5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87">
                  <a:moveTo>
                    <a:pt x="0" y="0"/>
                  </a:moveTo>
                  <a:lnTo>
                    <a:pt x="0" y="0"/>
                  </a:lnTo>
                  <a:lnTo>
                    <a:pt x="13" y="2"/>
                  </a:lnTo>
                  <a:lnTo>
                    <a:pt x="13" y="2"/>
                  </a:lnTo>
                  <a:lnTo>
                    <a:pt x="27" y="6"/>
                  </a:lnTo>
                  <a:lnTo>
                    <a:pt x="44" y="11"/>
                  </a:lnTo>
                  <a:lnTo>
                    <a:pt x="44" y="11"/>
                  </a:lnTo>
                  <a:lnTo>
                    <a:pt x="51" y="15"/>
                  </a:lnTo>
                  <a:lnTo>
                    <a:pt x="59" y="21"/>
                  </a:lnTo>
                  <a:lnTo>
                    <a:pt x="67" y="27"/>
                  </a:lnTo>
                  <a:lnTo>
                    <a:pt x="72" y="36"/>
                  </a:lnTo>
                  <a:lnTo>
                    <a:pt x="72" y="36"/>
                  </a:lnTo>
                  <a:lnTo>
                    <a:pt x="78" y="46"/>
                  </a:lnTo>
                  <a:lnTo>
                    <a:pt x="84" y="57"/>
                  </a:lnTo>
                  <a:lnTo>
                    <a:pt x="88" y="70"/>
                  </a:lnTo>
                  <a:lnTo>
                    <a:pt x="89" y="87"/>
                  </a:lnTo>
                  <a:lnTo>
                    <a:pt x="89" y="87"/>
                  </a:lnTo>
                  <a:lnTo>
                    <a:pt x="76" y="86"/>
                  </a:lnTo>
                  <a:lnTo>
                    <a:pt x="76" y="86"/>
                  </a:lnTo>
                  <a:lnTo>
                    <a:pt x="63" y="80"/>
                  </a:lnTo>
                  <a:lnTo>
                    <a:pt x="48" y="72"/>
                  </a:lnTo>
                  <a:lnTo>
                    <a:pt x="48" y="72"/>
                  </a:lnTo>
                  <a:lnTo>
                    <a:pt x="30" y="61"/>
                  </a:lnTo>
                  <a:lnTo>
                    <a:pt x="23" y="53"/>
                  </a:lnTo>
                  <a:lnTo>
                    <a:pt x="17" y="46"/>
                  </a:lnTo>
                  <a:lnTo>
                    <a:pt x="9" y="34"/>
                  </a:lnTo>
                  <a:lnTo>
                    <a:pt x="6" y="25"/>
                  </a:lnTo>
                  <a:lnTo>
                    <a:pt x="2" y="13"/>
                  </a:lnTo>
                  <a:lnTo>
                    <a:pt x="0" y="0"/>
                  </a:lnTo>
                  <a:lnTo>
                    <a:pt x="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110">
              <a:extLst>
                <a:ext uri="{FF2B5EF4-FFF2-40B4-BE49-F238E27FC236}">
                  <a16:creationId xmlns:a16="http://schemas.microsoft.com/office/drawing/2014/main" id="{B5F1C923-CF41-03A9-A788-091738EAE178}"/>
                </a:ext>
              </a:extLst>
            </p:cNvPr>
            <p:cNvSpPr>
              <a:spLocks/>
            </p:cNvSpPr>
            <p:nvPr/>
          </p:nvSpPr>
          <p:spPr bwMode="auto">
            <a:xfrm>
              <a:off x="6651626" y="5661025"/>
              <a:ext cx="87313" cy="117475"/>
            </a:xfrm>
            <a:custGeom>
              <a:avLst/>
              <a:gdLst>
                <a:gd name="T0" fmla="*/ 2 w 55"/>
                <a:gd name="T1" fmla="*/ 0 h 74"/>
                <a:gd name="T2" fmla="*/ 2 w 55"/>
                <a:gd name="T3" fmla="*/ 0 h 74"/>
                <a:gd name="T4" fmla="*/ 14 w 55"/>
                <a:gd name="T5" fmla="*/ 0 h 74"/>
                <a:gd name="T6" fmla="*/ 25 w 55"/>
                <a:gd name="T7" fmla="*/ 2 h 74"/>
                <a:gd name="T8" fmla="*/ 36 w 55"/>
                <a:gd name="T9" fmla="*/ 7 h 74"/>
                <a:gd name="T10" fmla="*/ 42 w 55"/>
                <a:gd name="T11" fmla="*/ 11 h 74"/>
                <a:gd name="T12" fmla="*/ 48 w 55"/>
                <a:gd name="T13" fmla="*/ 17 h 74"/>
                <a:gd name="T14" fmla="*/ 52 w 55"/>
                <a:gd name="T15" fmla="*/ 23 h 74"/>
                <a:gd name="T16" fmla="*/ 54 w 55"/>
                <a:gd name="T17" fmla="*/ 30 h 74"/>
                <a:gd name="T18" fmla="*/ 55 w 55"/>
                <a:gd name="T19" fmla="*/ 38 h 74"/>
                <a:gd name="T20" fmla="*/ 54 w 55"/>
                <a:gd name="T21" fmla="*/ 47 h 74"/>
                <a:gd name="T22" fmla="*/ 52 w 55"/>
                <a:gd name="T23" fmla="*/ 61 h 74"/>
                <a:gd name="T24" fmla="*/ 46 w 55"/>
                <a:gd name="T25" fmla="*/ 74 h 74"/>
                <a:gd name="T26" fmla="*/ 46 w 55"/>
                <a:gd name="T27" fmla="*/ 74 h 74"/>
                <a:gd name="T28" fmla="*/ 36 w 55"/>
                <a:gd name="T29" fmla="*/ 70 h 74"/>
                <a:gd name="T30" fmla="*/ 29 w 55"/>
                <a:gd name="T31" fmla="*/ 64 h 74"/>
                <a:gd name="T32" fmla="*/ 19 w 55"/>
                <a:gd name="T33" fmla="*/ 57 h 74"/>
                <a:gd name="T34" fmla="*/ 10 w 55"/>
                <a:gd name="T35" fmla="*/ 47 h 74"/>
                <a:gd name="T36" fmla="*/ 2 w 55"/>
                <a:gd name="T37" fmla="*/ 34 h 74"/>
                <a:gd name="T38" fmla="*/ 0 w 55"/>
                <a:gd name="T39" fmla="*/ 26 h 74"/>
                <a:gd name="T40" fmla="*/ 0 w 55"/>
                <a:gd name="T41" fmla="*/ 19 h 74"/>
                <a:gd name="T42" fmla="*/ 0 w 55"/>
                <a:gd name="T43" fmla="*/ 9 h 74"/>
                <a:gd name="T44" fmla="*/ 2 w 55"/>
                <a:gd name="T45" fmla="*/ 0 h 74"/>
                <a:gd name="T46" fmla="*/ 2 w 55"/>
                <a:gd name="T4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74">
                  <a:moveTo>
                    <a:pt x="2" y="0"/>
                  </a:moveTo>
                  <a:lnTo>
                    <a:pt x="2" y="0"/>
                  </a:lnTo>
                  <a:lnTo>
                    <a:pt x="14" y="0"/>
                  </a:lnTo>
                  <a:lnTo>
                    <a:pt x="25" y="2"/>
                  </a:lnTo>
                  <a:lnTo>
                    <a:pt x="36" y="7"/>
                  </a:lnTo>
                  <a:lnTo>
                    <a:pt x="42" y="11"/>
                  </a:lnTo>
                  <a:lnTo>
                    <a:pt x="48" y="17"/>
                  </a:lnTo>
                  <a:lnTo>
                    <a:pt x="52" y="23"/>
                  </a:lnTo>
                  <a:lnTo>
                    <a:pt x="54" y="30"/>
                  </a:lnTo>
                  <a:lnTo>
                    <a:pt x="55" y="38"/>
                  </a:lnTo>
                  <a:lnTo>
                    <a:pt x="54" y="47"/>
                  </a:lnTo>
                  <a:lnTo>
                    <a:pt x="52" y="61"/>
                  </a:lnTo>
                  <a:lnTo>
                    <a:pt x="46" y="74"/>
                  </a:lnTo>
                  <a:lnTo>
                    <a:pt x="46" y="74"/>
                  </a:lnTo>
                  <a:lnTo>
                    <a:pt x="36" y="70"/>
                  </a:lnTo>
                  <a:lnTo>
                    <a:pt x="29" y="64"/>
                  </a:lnTo>
                  <a:lnTo>
                    <a:pt x="19" y="57"/>
                  </a:lnTo>
                  <a:lnTo>
                    <a:pt x="10" y="47"/>
                  </a:lnTo>
                  <a:lnTo>
                    <a:pt x="2" y="34"/>
                  </a:lnTo>
                  <a:lnTo>
                    <a:pt x="0" y="26"/>
                  </a:lnTo>
                  <a:lnTo>
                    <a:pt x="0" y="19"/>
                  </a:lnTo>
                  <a:lnTo>
                    <a:pt x="0" y="9"/>
                  </a:lnTo>
                  <a:lnTo>
                    <a:pt x="2" y="0"/>
                  </a:lnTo>
                  <a:lnTo>
                    <a:pt x="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3" name="Oval 52">
            <a:extLst>
              <a:ext uri="{FF2B5EF4-FFF2-40B4-BE49-F238E27FC236}">
                <a16:creationId xmlns:a16="http://schemas.microsoft.com/office/drawing/2014/main" id="{1886025D-4BE8-9ABE-6E1D-05AE42B8D7A2}"/>
              </a:ext>
            </a:extLst>
          </p:cNvPr>
          <p:cNvSpPr/>
          <p:nvPr userDrawn="1"/>
        </p:nvSpPr>
        <p:spPr>
          <a:xfrm>
            <a:off x="-61399" y="-300038"/>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Oval 53">
            <a:extLst>
              <a:ext uri="{FF2B5EF4-FFF2-40B4-BE49-F238E27FC236}">
                <a16:creationId xmlns:a16="http://schemas.microsoft.com/office/drawing/2014/main" id="{024300FE-011F-0AA3-CC1F-852BB945FA2F}"/>
              </a:ext>
            </a:extLst>
          </p:cNvPr>
          <p:cNvSpPr/>
          <p:nvPr userDrawn="1"/>
        </p:nvSpPr>
        <p:spPr>
          <a:xfrm>
            <a:off x="-150007" y="4356064"/>
            <a:ext cx="300011" cy="30001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55" name="Oval 54">
            <a:extLst>
              <a:ext uri="{FF2B5EF4-FFF2-40B4-BE49-F238E27FC236}">
                <a16:creationId xmlns:a16="http://schemas.microsoft.com/office/drawing/2014/main" id="{83D75949-2A2A-9F81-5C13-DD3183EE9253}"/>
              </a:ext>
            </a:extLst>
          </p:cNvPr>
          <p:cNvSpPr/>
          <p:nvPr userDrawn="1"/>
        </p:nvSpPr>
        <p:spPr>
          <a:xfrm>
            <a:off x="11216640" y="-227569"/>
            <a:ext cx="455138" cy="45513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Oval 57">
            <a:extLst>
              <a:ext uri="{FF2B5EF4-FFF2-40B4-BE49-F238E27FC236}">
                <a16:creationId xmlns:a16="http://schemas.microsoft.com/office/drawing/2014/main" id="{7C33C3A3-457D-D7E5-C728-AF48F285D0D5}"/>
              </a:ext>
            </a:extLst>
          </p:cNvPr>
          <p:cNvSpPr/>
          <p:nvPr userDrawn="1"/>
        </p:nvSpPr>
        <p:spPr>
          <a:xfrm>
            <a:off x="11739656" y="3590925"/>
            <a:ext cx="600075" cy="600075"/>
          </a:xfrm>
          <a:prstGeom prst="ellipse">
            <a:avLst/>
          </a:prstGeom>
          <a:gradFill>
            <a:gsLst>
              <a:gs pos="0">
                <a:schemeClr val="accent2"/>
              </a:gs>
              <a:gs pos="100000">
                <a:schemeClr val="accent2">
                  <a:lumMod val="75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8948549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1EBB828E-60C3-CD3C-56DA-8150A560F132}"/>
              </a:ext>
            </a:extLst>
          </p:cNvPr>
          <p:cNvSpPr/>
          <p:nvPr userDrawn="1"/>
        </p:nvSpPr>
        <p:spPr>
          <a:xfrm rot="5400000">
            <a:off x="273221"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5" name="Oval 4">
            <a:extLst>
              <a:ext uri="{FF2B5EF4-FFF2-40B4-BE49-F238E27FC236}">
                <a16:creationId xmlns:a16="http://schemas.microsoft.com/office/drawing/2014/main" id="{903B2E7C-3D80-D6CB-29DE-8636637ED855}"/>
              </a:ext>
            </a:extLst>
          </p:cNvPr>
          <p:cNvSpPr/>
          <p:nvPr userDrawn="1"/>
        </p:nvSpPr>
        <p:spPr>
          <a:xfrm>
            <a:off x="10645961" y="-300038"/>
            <a:ext cx="600075" cy="600075"/>
          </a:xfrm>
          <a:prstGeom prst="ellipse">
            <a:avLst/>
          </a:prstGeom>
          <a:gradFill>
            <a:gsLst>
              <a:gs pos="0">
                <a:schemeClr val="accent2"/>
              </a:gs>
              <a:gs pos="100000">
                <a:schemeClr val="accent2">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a:extLst>
              <a:ext uri="{FF2B5EF4-FFF2-40B4-BE49-F238E27FC236}">
                <a16:creationId xmlns:a16="http://schemas.microsoft.com/office/drawing/2014/main" id="{AD7AB969-7406-6472-F04F-5959394EDF74}"/>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DDC80E90-6142-C25A-7CC1-0777FBE35782}"/>
              </a:ext>
            </a:extLst>
          </p:cNvPr>
          <p:cNvSpPr/>
          <p:nvPr userDrawn="1"/>
        </p:nvSpPr>
        <p:spPr>
          <a:xfrm>
            <a:off x="11958763" y="2524832"/>
            <a:ext cx="455138" cy="455138"/>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a:extLst>
              <a:ext uri="{FF2B5EF4-FFF2-40B4-BE49-F238E27FC236}">
                <a16:creationId xmlns:a16="http://schemas.microsoft.com/office/drawing/2014/main" id="{D07E0542-21FD-3F41-9DD9-F6A6CFA37199}"/>
              </a:ext>
            </a:extLst>
          </p:cNvPr>
          <p:cNvGrpSpPr/>
          <p:nvPr userDrawn="1"/>
        </p:nvGrpSpPr>
        <p:grpSpPr>
          <a:xfrm rot="812020" flipH="1">
            <a:off x="9819934" y="5215978"/>
            <a:ext cx="746293" cy="769990"/>
            <a:chOff x="6718300" y="1795463"/>
            <a:chExt cx="4449763" cy="4591051"/>
          </a:xfrm>
          <a:effectLst>
            <a:outerShdw blurRad="685800" dist="431800" dir="8100000" algn="tr" rotWithShape="0">
              <a:prstClr val="black">
                <a:alpha val="20000"/>
              </a:prstClr>
            </a:outerShdw>
          </a:effectLst>
        </p:grpSpPr>
        <p:sp>
          <p:nvSpPr>
            <p:cNvPr id="11" name="Freeform 5">
              <a:extLst>
                <a:ext uri="{FF2B5EF4-FFF2-40B4-BE49-F238E27FC236}">
                  <a16:creationId xmlns:a16="http://schemas.microsoft.com/office/drawing/2014/main" id="{66D5958B-0446-A728-75A9-66716006A983}"/>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6">
              <a:extLst>
                <a:ext uri="{FF2B5EF4-FFF2-40B4-BE49-F238E27FC236}">
                  <a16:creationId xmlns:a16="http://schemas.microsoft.com/office/drawing/2014/main" id="{6007B819-3E7B-363E-A769-DA03A1012AE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id="{BB4026F5-A09A-EA7B-9A9F-9F959F493534}"/>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8">
              <a:extLst>
                <a:ext uri="{FF2B5EF4-FFF2-40B4-BE49-F238E27FC236}">
                  <a16:creationId xmlns:a16="http://schemas.microsoft.com/office/drawing/2014/main" id="{23EA5955-4A9F-AD6F-C109-37F5189021C9}"/>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9">
              <a:extLst>
                <a:ext uri="{FF2B5EF4-FFF2-40B4-BE49-F238E27FC236}">
                  <a16:creationId xmlns:a16="http://schemas.microsoft.com/office/drawing/2014/main" id="{94AF03F0-9E57-3DAA-30AF-C0436A88001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0">
              <a:extLst>
                <a:ext uri="{FF2B5EF4-FFF2-40B4-BE49-F238E27FC236}">
                  <a16:creationId xmlns:a16="http://schemas.microsoft.com/office/drawing/2014/main" id="{6532CB1C-BA53-581E-26A7-C3600AA3A7EE}"/>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1">
              <a:extLst>
                <a:ext uri="{FF2B5EF4-FFF2-40B4-BE49-F238E27FC236}">
                  <a16:creationId xmlns:a16="http://schemas.microsoft.com/office/drawing/2014/main" id="{11705957-0975-6BCA-E2A5-DE5420905096}"/>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2">
              <a:extLst>
                <a:ext uri="{FF2B5EF4-FFF2-40B4-BE49-F238E27FC236}">
                  <a16:creationId xmlns:a16="http://schemas.microsoft.com/office/drawing/2014/main" id="{61091667-253B-F4E2-9DDA-310C12DA317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3">
              <a:extLst>
                <a:ext uri="{FF2B5EF4-FFF2-40B4-BE49-F238E27FC236}">
                  <a16:creationId xmlns:a16="http://schemas.microsoft.com/office/drawing/2014/main" id="{EB12F8C5-8CE5-BA8F-9A30-8648F23D257B}"/>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4">
              <a:extLst>
                <a:ext uri="{FF2B5EF4-FFF2-40B4-BE49-F238E27FC236}">
                  <a16:creationId xmlns:a16="http://schemas.microsoft.com/office/drawing/2014/main" id="{969D495D-62EC-CA18-1390-D282538122F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5">
              <a:extLst>
                <a:ext uri="{FF2B5EF4-FFF2-40B4-BE49-F238E27FC236}">
                  <a16:creationId xmlns:a16="http://schemas.microsoft.com/office/drawing/2014/main" id="{B76DF004-9CC7-B69F-6840-5C9C4F38F22A}"/>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6">
              <a:extLst>
                <a:ext uri="{FF2B5EF4-FFF2-40B4-BE49-F238E27FC236}">
                  <a16:creationId xmlns:a16="http://schemas.microsoft.com/office/drawing/2014/main" id="{B16D6568-E6EF-CFD1-8DA0-C01334597B0C}"/>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7">
              <a:extLst>
                <a:ext uri="{FF2B5EF4-FFF2-40B4-BE49-F238E27FC236}">
                  <a16:creationId xmlns:a16="http://schemas.microsoft.com/office/drawing/2014/main" id="{A0EE0241-9596-8EA9-C35D-F6B17371A3A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8">
              <a:extLst>
                <a:ext uri="{FF2B5EF4-FFF2-40B4-BE49-F238E27FC236}">
                  <a16:creationId xmlns:a16="http://schemas.microsoft.com/office/drawing/2014/main" id="{80B36EC0-18A7-2723-7564-D570887DE53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9">
              <a:extLst>
                <a:ext uri="{FF2B5EF4-FFF2-40B4-BE49-F238E27FC236}">
                  <a16:creationId xmlns:a16="http://schemas.microsoft.com/office/drawing/2014/main" id="{E08197A2-6C67-CD7B-382A-2FDAB035BA7F}"/>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0">
              <a:extLst>
                <a:ext uri="{FF2B5EF4-FFF2-40B4-BE49-F238E27FC236}">
                  <a16:creationId xmlns:a16="http://schemas.microsoft.com/office/drawing/2014/main" id="{31FEB5C4-03CA-24FF-7A2B-6B55F6CD89A2}"/>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1">
              <a:extLst>
                <a:ext uri="{FF2B5EF4-FFF2-40B4-BE49-F238E27FC236}">
                  <a16:creationId xmlns:a16="http://schemas.microsoft.com/office/drawing/2014/main" id="{5CEA0458-A23B-BBAD-53DB-843AC5FB2B9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22">
              <a:extLst>
                <a:ext uri="{FF2B5EF4-FFF2-40B4-BE49-F238E27FC236}">
                  <a16:creationId xmlns:a16="http://schemas.microsoft.com/office/drawing/2014/main" id="{B5C8AF16-A5C2-B97E-C1CE-718AFDCF292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23">
              <a:extLst>
                <a:ext uri="{FF2B5EF4-FFF2-40B4-BE49-F238E27FC236}">
                  <a16:creationId xmlns:a16="http://schemas.microsoft.com/office/drawing/2014/main" id="{15E603F1-689C-79D8-2C9C-52BD3EEDFC1D}"/>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24">
              <a:extLst>
                <a:ext uri="{FF2B5EF4-FFF2-40B4-BE49-F238E27FC236}">
                  <a16:creationId xmlns:a16="http://schemas.microsoft.com/office/drawing/2014/main" id="{5F486AEF-0039-36E2-91B7-DED4D42C390F}"/>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5">
              <a:extLst>
                <a:ext uri="{FF2B5EF4-FFF2-40B4-BE49-F238E27FC236}">
                  <a16:creationId xmlns:a16="http://schemas.microsoft.com/office/drawing/2014/main" id="{2466C1CE-88E3-3895-45B1-97AD81F86A5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6">
              <a:extLst>
                <a:ext uri="{FF2B5EF4-FFF2-40B4-BE49-F238E27FC236}">
                  <a16:creationId xmlns:a16="http://schemas.microsoft.com/office/drawing/2014/main" id="{F02794A9-1105-AC1B-E183-9B367B241D1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7">
              <a:extLst>
                <a:ext uri="{FF2B5EF4-FFF2-40B4-BE49-F238E27FC236}">
                  <a16:creationId xmlns:a16="http://schemas.microsoft.com/office/drawing/2014/main" id="{67C8A7CA-83B1-B5F7-1546-CDA05386C69E}"/>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8">
              <a:extLst>
                <a:ext uri="{FF2B5EF4-FFF2-40B4-BE49-F238E27FC236}">
                  <a16:creationId xmlns:a16="http://schemas.microsoft.com/office/drawing/2014/main" id="{E5AD264F-C68A-D38D-2725-4C4C05C0846A}"/>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9">
              <a:extLst>
                <a:ext uri="{FF2B5EF4-FFF2-40B4-BE49-F238E27FC236}">
                  <a16:creationId xmlns:a16="http://schemas.microsoft.com/office/drawing/2014/main" id="{95B2C0D7-5479-9013-F5B1-DAC9BA5E8DB0}"/>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0">
              <a:extLst>
                <a:ext uri="{FF2B5EF4-FFF2-40B4-BE49-F238E27FC236}">
                  <a16:creationId xmlns:a16="http://schemas.microsoft.com/office/drawing/2014/main" id="{9413E5FE-D5E8-4058-EBF1-77AAA9409A9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1">
              <a:extLst>
                <a:ext uri="{FF2B5EF4-FFF2-40B4-BE49-F238E27FC236}">
                  <a16:creationId xmlns:a16="http://schemas.microsoft.com/office/drawing/2014/main" id="{DDDAA548-75B6-1732-EBC6-A24A45B60C8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2">
              <a:extLst>
                <a:ext uri="{FF2B5EF4-FFF2-40B4-BE49-F238E27FC236}">
                  <a16:creationId xmlns:a16="http://schemas.microsoft.com/office/drawing/2014/main" id="{00E28972-2FBC-26F1-26E0-8FD2EBFE540F}"/>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3">
              <a:extLst>
                <a:ext uri="{FF2B5EF4-FFF2-40B4-BE49-F238E27FC236}">
                  <a16:creationId xmlns:a16="http://schemas.microsoft.com/office/drawing/2014/main" id="{BE24D9AB-58A3-32A3-CF7B-EAF1BAAD0BB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4">
              <a:extLst>
                <a:ext uri="{FF2B5EF4-FFF2-40B4-BE49-F238E27FC236}">
                  <a16:creationId xmlns:a16="http://schemas.microsoft.com/office/drawing/2014/main" id="{C04AB4B9-C189-DC22-1799-74D20F2E2CCD}"/>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5">
              <a:extLst>
                <a:ext uri="{FF2B5EF4-FFF2-40B4-BE49-F238E27FC236}">
                  <a16:creationId xmlns:a16="http://schemas.microsoft.com/office/drawing/2014/main" id="{E000D197-E2F8-4AD2-1FFD-8AC45FCDE83E}"/>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6">
              <a:extLst>
                <a:ext uri="{FF2B5EF4-FFF2-40B4-BE49-F238E27FC236}">
                  <a16:creationId xmlns:a16="http://schemas.microsoft.com/office/drawing/2014/main" id="{98327618-A2C3-B0F0-8B8F-005DFE9D1429}"/>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7">
              <a:extLst>
                <a:ext uri="{FF2B5EF4-FFF2-40B4-BE49-F238E27FC236}">
                  <a16:creationId xmlns:a16="http://schemas.microsoft.com/office/drawing/2014/main" id="{D9EFD2D1-7410-BFAC-E1B1-DBB4438A4BDD}"/>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
              <a:extLst>
                <a:ext uri="{FF2B5EF4-FFF2-40B4-BE49-F238E27FC236}">
                  <a16:creationId xmlns:a16="http://schemas.microsoft.com/office/drawing/2014/main" id="{07B40F93-0778-26FD-D328-38690AC5522C}"/>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9">
              <a:extLst>
                <a:ext uri="{FF2B5EF4-FFF2-40B4-BE49-F238E27FC236}">
                  <a16:creationId xmlns:a16="http://schemas.microsoft.com/office/drawing/2014/main" id="{567604BC-828C-A564-620F-46A0CC0DBF7E}"/>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0">
              <a:extLst>
                <a:ext uri="{FF2B5EF4-FFF2-40B4-BE49-F238E27FC236}">
                  <a16:creationId xmlns:a16="http://schemas.microsoft.com/office/drawing/2014/main" id="{BEE71C51-EE78-C414-1E8F-6251E9DEF972}"/>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1">
              <a:extLst>
                <a:ext uri="{FF2B5EF4-FFF2-40B4-BE49-F238E27FC236}">
                  <a16:creationId xmlns:a16="http://schemas.microsoft.com/office/drawing/2014/main" id="{F2823E15-5FF3-2391-657A-2D39BA65AC49}"/>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2">
              <a:extLst>
                <a:ext uri="{FF2B5EF4-FFF2-40B4-BE49-F238E27FC236}">
                  <a16:creationId xmlns:a16="http://schemas.microsoft.com/office/drawing/2014/main" id="{22ACB937-2EA6-5C05-EC74-3B035BC441B6}"/>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3">
              <a:extLst>
                <a:ext uri="{FF2B5EF4-FFF2-40B4-BE49-F238E27FC236}">
                  <a16:creationId xmlns:a16="http://schemas.microsoft.com/office/drawing/2014/main" id="{FF0B1292-F56C-D1DE-03D5-6BF9C0B62120}"/>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4">
              <a:extLst>
                <a:ext uri="{FF2B5EF4-FFF2-40B4-BE49-F238E27FC236}">
                  <a16:creationId xmlns:a16="http://schemas.microsoft.com/office/drawing/2014/main" id="{84E7EF63-CDC2-6F65-47FB-81A16061CFDC}"/>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5">
              <a:extLst>
                <a:ext uri="{FF2B5EF4-FFF2-40B4-BE49-F238E27FC236}">
                  <a16:creationId xmlns:a16="http://schemas.microsoft.com/office/drawing/2014/main" id="{43225F6D-B39C-A7FC-6578-733178437F7B}"/>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6">
              <a:extLst>
                <a:ext uri="{FF2B5EF4-FFF2-40B4-BE49-F238E27FC236}">
                  <a16:creationId xmlns:a16="http://schemas.microsoft.com/office/drawing/2014/main" id="{5E662DD2-65B1-F14E-FF08-A97A5C7FC36E}"/>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7">
              <a:extLst>
                <a:ext uri="{FF2B5EF4-FFF2-40B4-BE49-F238E27FC236}">
                  <a16:creationId xmlns:a16="http://schemas.microsoft.com/office/drawing/2014/main" id="{A0DDD436-DFD9-4735-FBF4-5B74AABCDC61}"/>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8">
              <a:extLst>
                <a:ext uri="{FF2B5EF4-FFF2-40B4-BE49-F238E27FC236}">
                  <a16:creationId xmlns:a16="http://schemas.microsoft.com/office/drawing/2014/main" id="{A2C2428F-37EF-2B27-7DEC-5938C015041C}"/>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9">
              <a:extLst>
                <a:ext uri="{FF2B5EF4-FFF2-40B4-BE49-F238E27FC236}">
                  <a16:creationId xmlns:a16="http://schemas.microsoft.com/office/drawing/2014/main" id="{7AE08E4E-6AD3-FBB2-B154-65550B18FC3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0">
              <a:extLst>
                <a:ext uri="{FF2B5EF4-FFF2-40B4-BE49-F238E27FC236}">
                  <a16:creationId xmlns:a16="http://schemas.microsoft.com/office/drawing/2014/main" id="{4E3228FB-4376-7BCC-70D2-FFDC769DC20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51">
              <a:extLst>
                <a:ext uri="{FF2B5EF4-FFF2-40B4-BE49-F238E27FC236}">
                  <a16:creationId xmlns:a16="http://schemas.microsoft.com/office/drawing/2014/main" id="{65945B7B-E226-37AD-5504-FF9081763D5E}"/>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52">
              <a:extLst>
                <a:ext uri="{FF2B5EF4-FFF2-40B4-BE49-F238E27FC236}">
                  <a16:creationId xmlns:a16="http://schemas.microsoft.com/office/drawing/2014/main" id="{29C798DC-91AA-3D5C-70BE-3B4C7876A05A}"/>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53">
              <a:extLst>
                <a:ext uri="{FF2B5EF4-FFF2-40B4-BE49-F238E27FC236}">
                  <a16:creationId xmlns:a16="http://schemas.microsoft.com/office/drawing/2014/main" id="{8EBA1A36-F7B6-8382-39B2-0FA048FAFEE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54">
              <a:extLst>
                <a:ext uri="{FF2B5EF4-FFF2-40B4-BE49-F238E27FC236}">
                  <a16:creationId xmlns:a16="http://schemas.microsoft.com/office/drawing/2014/main" id="{9139A97A-F6F7-F139-8729-AAAC8B90958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5">
              <a:extLst>
                <a:ext uri="{FF2B5EF4-FFF2-40B4-BE49-F238E27FC236}">
                  <a16:creationId xmlns:a16="http://schemas.microsoft.com/office/drawing/2014/main" id="{8E39835B-B327-903D-11FE-A272561F8D8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6">
              <a:extLst>
                <a:ext uri="{FF2B5EF4-FFF2-40B4-BE49-F238E27FC236}">
                  <a16:creationId xmlns:a16="http://schemas.microsoft.com/office/drawing/2014/main" id="{643F8C73-33F2-35A9-7658-18328A0FB0E5}"/>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7">
              <a:extLst>
                <a:ext uri="{FF2B5EF4-FFF2-40B4-BE49-F238E27FC236}">
                  <a16:creationId xmlns:a16="http://schemas.microsoft.com/office/drawing/2014/main" id="{1A933E05-BC1F-6BBD-1244-47AE5A1EC18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8">
              <a:extLst>
                <a:ext uri="{FF2B5EF4-FFF2-40B4-BE49-F238E27FC236}">
                  <a16:creationId xmlns:a16="http://schemas.microsoft.com/office/drawing/2014/main" id="{17625565-F449-B726-265E-AD3820C9F9E3}"/>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9">
              <a:extLst>
                <a:ext uri="{FF2B5EF4-FFF2-40B4-BE49-F238E27FC236}">
                  <a16:creationId xmlns:a16="http://schemas.microsoft.com/office/drawing/2014/main" id="{F8A0DE37-E229-8BE9-A291-2C5FB238155F}"/>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1EE053A8-A8C1-E194-01B8-7F0A6BBCF851}"/>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6445D21D-09BA-EA91-1A4A-AA2440591B03}"/>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5F771A22-7A94-F837-83B8-7F15A2BED8F1}"/>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3">
              <a:extLst>
                <a:ext uri="{FF2B5EF4-FFF2-40B4-BE49-F238E27FC236}">
                  <a16:creationId xmlns:a16="http://schemas.microsoft.com/office/drawing/2014/main" id="{FD7AF76C-D53A-F710-9EF7-69934B31562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64">
              <a:extLst>
                <a:ext uri="{FF2B5EF4-FFF2-40B4-BE49-F238E27FC236}">
                  <a16:creationId xmlns:a16="http://schemas.microsoft.com/office/drawing/2014/main" id="{7A61C3FB-95A7-1BC4-F33A-C14B98B27ADE}"/>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5">
              <a:extLst>
                <a:ext uri="{FF2B5EF4-FFF2-40B4-BE49-F238E27FC236}">
                  <a16:creationId xmlns:a16="http://schemas.microsoft.com/office/drawing/2014/main" id="{74D33A57-733A-648A-66AB-5607C9A6F7A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6">
              <a:extLst>
                <a:ext uri="{FF2B5EF4-FFF2-40B4-BE49-F238E27FC236}">
                  <a16:creationId xmlns:a16="http://schemas.microsoft.com/office/drawing/2014/main" id="{F93459B0-275F-AC8B-1439-375A40DA2B6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7">
              <a:extLst>
                <a:ext uri="{FF2B5EF4-FFF2-40B4-BE49-F238E27FC236}">
                  <a16:creationId xmlns:a16="http://schemas.microsoft.com/office/drawing/2014/main" id="{3F0D87A5-5229-A9E4-2C48-9329EEC9C561}"/>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8">
              <a:extLst>
                <a:ext uri="{FF2B5EF4-FFF2-40B4-BE49-F238E27FC236}">
                  <a16:creationId xmlns:a16="http://schemas.microsoft.com/office/drawing/2014/main" id="{3C4EED68-901B-DB2F-90A6-08022FE586E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9">
              <a:extLst>
                <a:ext uri="{FF2B5EF4-FFF2-40B4-BE49-F238E27FC236}">
                  <a16:creationId xmlns:a16="http://schemas.microsoft.com/office/drawing/2014/main" id="{1487DDF2-381A-CD07-5437-A05D70E603FC}"/>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0">
              <a:extLst>
                <a:ext uri="{FF2B5EF4-FFF2-40B4-BE49-F238E27FC236}">
                  <a16:creationId xmlns:a16="http://schemas.microsoft.com/office/drawing/2014/main" id="{D5933CF9-0BBE-23C3-3191-0667B702D328}"/>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71">
              <a:extLst>
                <a:ext uri="{FF2B5EF4-FFF2-40B4-BE49-F238E27FC236}">
                  <a16:creationId xmlns:a16="http://schemas.microsoft.com/office/drawing/2014/main" id="{39B23307-0CB3-E722-CD9F-2EE1ADF64BF9}"/>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72">
              <a:extLst>
                <a:ext uri="{FF2B5EF4-FFF2-40B4-BE49-F238E27FC236}">
                  <a16:creationId xmlns:a16="http://schemas.microsoft.com/office/drawing/2014/main" id="{598C96CD-8848-C690-8555-FF717307E5D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3">
              <a:extLst>
                <a:ext uri="{FF2B5EF4-FFF2-40B4-BE49-F238E27FC236}">
                  <a16:creationId xmlns:a16="http://schemas.microsoft.com/office/drawing/2014/main" id="{7D92FCA3-32A5-20C3-BDFD-8A6C5932B58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4">
              <a:extLst>
                <a:ext uri="{FF2B5EF4-FFF2-40B4-BE49-F238E27FC236}">
                  <a16:creationId xmlns:a16="http://schemas.microsoft.com/office/drawing/2014/main" id="{72A178F1-3567-E030-09C6-B368BE9C75E8}"/>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5">
              <a:extLst>
                <a:ext uri="{FF2B5EF4-FFF2-40B4-BE49-F238E27FC236}">
                  <a16:creationId xmlns:a16="http://schemas.microsoft.com/office/drawing/2014/main" id="{8A47EF98-02D0-F101-1728-9FD04013E14A}"/>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6">
              <a:extLst>
                <a:ext uri="{FF2B5EF4-FFF2-40B4-BE49-F238E27FC236}">
                  <a16:creationId xmlns:a16="http://schemas.microsoft.com/office/drawing/2014/main" id="{EDF7832E-AD54-212D-CAF6-82EC9F2649EC}"/>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7">
              <a:extLst>
                <a:ext uri="{FF2B5EF4-FFF2-40B4-BE49-F238E27FC236}">
                  <a16:creationId xmlns:a16="http://schemas.microsoft.com/office/drawing/2014/main" id="{DB002459-6E7E-99A4-9CA8-81E2E028CD1E}"/>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8">
              <a:extLst>
                <a:ext uri="{FF2B5EF4-FFF2-40B4-BE49-F238E27FC236}">
                  <a16:creationId xmlns:a16="http://schemas.microsoft.com/office/drawing/2014/main" id="{14A30B94-3897-D858-647B-272714F71504}"/>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9">
              <a:extLst>
                <a:ext uri="{FF2B5EF4-FFF2-40B4-BE49-F238E27FC236}">
                  <a16:creationId xmlns:a16="http://schemas.microsoft.com/office/drawing/2014/main" id="{6A64462A-33D1-6C2D-D46E-85BA4CDD37B8}"/>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80">
              <a:extLst>
                <a:ext uri="{FF2B5EF4-FFF2-40B4-BE49-F238E27FC236}">
                  <a16:creationId xmlns:a16="http://schemas.microsoft.com/office/drawing/2014/main" id="{45B53C92-4FFA-96A4-914F-B0BC8ACCDBD4}"/>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81">
              <a:extLst>
                <a:ext uri="{FF2B5EF4-FFF2-40B4-BE49-F238E27FC236}">
                  <a16:creationId xmlns:a16="http://schemas.microsoft.com/office/drawing/2014/main" id="{EA9004AC-8503-6AFE-230F-EE1B2ABE1B54}"/>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82">
              <a:extLst>
                <a:ext uri="{FF2B5EF4-FFF2-40B4-BE49-F238E27FC236}">
                  <a16:creationId xmlns:a16="http://schemas.microsoft.com/office/drawing/2014/main" id="{402BF5F6-EAB5-39DB-E9BB-4602D20DFA0D}"/>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83">
              <a:extLst>
                <a:ext uri="{FF2B5EF4-FFF2-40B4-BE49-F238E27FC236}">
                  <a16:creationId xmlns:a16="http://schemas.microsoft.com/office/drawing/2014/main" id="{E49DD38C-B377-AC3A-73F0-32A39724705B}"/>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84">
              <a:extLst>
                <a:ext uri="{FF2B5EF4-FFF2-40B4-BE49-F238E27FC236}">
                  <a16:creationId xmlns:a16="http://schemas.microsoft.com/office/drawing/2014/main" id="{3FD4DBCF-90CE-3362-F80F-3061F5B20A9F}"/>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5">
              <a:extLst>
                <a:ext uri="{FF2B5EF4-FFF2-40B4-BE49-F238E27FC236}">
                  <a16:creationId xmlns:a16="http://schemas.microsoft.com/office/drawing/2014/main" id="{74B8A552-CBAF-5202-3B63-7BCB602DF65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6">
              <a:extLst>
                <a:ext uri="{FF2B5EF4-FFF2-40B4-BE49-F238E27FC236}">
                  <a16:creationId xmlns:a16="http://schemas.microsoft.com/office/drawing/2014/main" id="{DBA06B68-5A09-F896-6173-571C830C7330}"/>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7">
              <a:extLst>
                <a:ext uri="{FF2B5EF4-FFF2-40B4-BE49-F238E27FC236}">
                  <a16:creationId xmlns:a16="http://schemas.microsoft.com/office/drawing/2014/main" id="{53607E03-7B8D-DD4F-72EF-0D969A06B5C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8">
              <a:extLst>
                <a:ext uri="{FF2B5EF4-FFF2-40B4-BE49-F238E27FC236}">
                  <a16:creationId xmlns:a16="http://schemas.microsoft.com/office/drawing/2014/main" id="{2BE7ECCD-D74A-CF42-9840-1F454E570ED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9">
              <a:extLst>
                <a:ext uri="{FF2B5EF4-FFF2-40B4-BE49-F238E27FC236}">
                  <a16:creationId xmlns:a16="http://schemas.microsoft.com/office/drawing/2014/main" id="{E9BB0ED7-E013-0847-36BC-73A84391034A}"/>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90">
              <a:extLst>
                <a:ext uri="{FF2B5EF4-FFF2-40B4-BE49-F238E27FC236}">
                  <a16:creationId xmlns:a16="http://schemas.microsoft.com/office/drawing/2014/main" id="{96D3B9E7-E9BC-0197-EC7B-986D893A8C42}"/>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91">
              <a:extLst>
                <a:ext uri="{FF2B5EF4-FFF2-40B4-BE49-F238E27FC236}">
                  <a16:creationId xmlns:a16="http://schemas.microsoft.com/office/drawing/2014/main" id="{AB011D62-D638-619C-0897-DDDFD59EF30B}"/>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2">
              <a:extLst>
                <a:ext uri="{FF2B5EF4-FFF2-40B4-BE49-F238E27FC236}">
                  <a16:creationId xmlns:a16="http://schemas.microsoft.com/office/drawing/2014/main" id="{580D0FA7-BAC1-A8D7-2BCB-D258CB5A73FC}"/>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3">
              <a:extLst>
                <a:ext uri="{FF2B5EF4-FFF2-40B4-BE49-F238E27FC236}">
                  <a16:creationId xmlns:a16="http://schemas.microsoft.com/office/drawing/2014/main" id="{8378BA55-48F0-E271-7169-B981D71BB00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94">
              <a:extLst>
                <a:ext uri="{FF2B5EF4-FFF2-40B4-BE49-F238E27FC236}">
                  <a16:creationId xmlns:a16="http://schemas.microsoft.com/office/drawing/2014/main" id="{F8DB518D-3647-3B90-811F-CA983911CC9B}"/>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5">
              <a:extLst>
                <a:ext uri="{FF2B5EF4-FFF2-40B4-BE49-F238E27FC236}">
                  <a16:creationId xmlns:a16="http://schemas.microsoft.com/office/drawing/2014/main" id="{68B62A0E-F1EC-5725-72F1-9525E9FD3794}"/>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6">
              <a:extLst>
                <a:ext uri="{FF2B5EF4-FFF2-40B4-BE49-F238E27FC236}">
                  <a16:creationId xmlns:a16="http://schemas.microsoft.com/office/drawing/2014/main" id="{5205C625-CF7A-A124-E257-B629BD55DED0}"/>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7">
              <a:extLst>
                <a:ext uri="{FF2B5EF4-FFF2-40B4-BE49-F238E27FC236}">
                  <a16:creationId xmlns:a16="http://schemas.microsoft.com/office/drawing/2014/main" id="{21C3FF53-058E-4E61-DE88-97D67BAD726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8">
              <a:extLst>
                <a:ext uri="{FF2B5EF4-FFF2-40B4-BE49-F238E27FC236}">
                  <a16:creationId xmlns:a16="http://schemas.microsoft.com/office/drawing/2014/main" id="{E5B85881-525E-49B4-60D6-559B0E1B5468}"/>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9">
              <a:extLst>
                <a:ext uri="{FF2B5EF4-FFF2-40B4-BE49-F238E27FC236}">
                  <a16:creationId xmlns:a16="http://schemas.microsoft.com/office/drawing/2014/main" id="{D0428D7B-9B74-AF8F-7569-2D96BD63FF6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0">
              <a:extLst>
                <a:ext uri="{FF2B5EF4-FFF2-40B4-BE49-F238E27FC236}">
                  <a16:creationId xmlns:a16="http://schemas.microsoft.com/office/drawing/2014/main" id="{CEBBE591-C112-FDDB-A620-368B0638237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1">
              <a:extLst>
                <a:ext uri="{FF2B5EF4-FFF2-40B4-BE49-F238E27FC236}">
                  <a16:creationId xmlns:a16="http://schemas.microsoft.com/office/drawing/2014/main" id="{BCF2B597-F9B7-C5E0-E0E9-15240200B902}"/>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2">
              <a:extLst>
                <a:ext uri="{FF2B5EF4-FFF2-40B4-BE49-F238E27FC236}">
                  <a16:creationId xmlns:a16="http://schemas.microsoft.com/office/drawing/2014/main" id="{0925CD09-E560-F3F7-CF75-133E9094F209}"/>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3">
              <a:extLst>
                <a:ext uri="{FF2B5EF4-FFF2-40B4-BE49-F238E27FC236}">
                  <a16:creationId xmlns:a16="http://schemas.microsoft.com/office/drawing/2014/main" id="{D659DADD-7272-1A14-56F0-602F2BE313D8}"/>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4">
              <a:extLst>
                <a:ext uri="{FF2B5EF4-FFF2-40B4-BE49-F238E27FC236}">
                  <a16:creationId xmlns:a16="http://schemas.microsoft.com/office/drawing/2014/main" id="{5A516865-69ED-031E-1B94-505DF2919A39}"/>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5">
              <a:extLst>
                <a:ext uri="{FF2B5EF4-FFF2-40B4-BE49-F238E27FC236}">
                  <a16:creationId xmlns:a16="http://schemas.microsoft.com/office/drawing/2014/main" id="{C2EAC844-5CEC-59E9-1B99-8FAF6690847A}"/>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6">
              <a:extLst>
                <a:ext uri="{FF2B5EF4-FFF2-40B4-BE49-F238E27FC236}">
                  <a16:creationId xmlns:a16="http://schemas.microsoft.com/office/drawing/2014/main" id="{84D6ECFD-1150-8323-7359-3986022AB73B}"/>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7">
              <a:extLst>
                <a:ext uri="{FF2B5EF4-FFF2-40B4-BE49-F238E27FC236}">
                  <a16:creationId xmlns:a16="http://schemas.microsoft.com/office/drawing/2014/main" id="{953384EC-56AE-1F17-FEF6-D5C8A43F24E3}"/>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8">
              <a:extLst>
                <a:ext uri="{FF2B5EF4-FFF2-40B4-BE49-F238E27FC236}">
                  <a16:creationId xmlns:a16="http://schemas.microsoft.com/office/drawing/2014/main" id="{7305379B-E1F4-1FF6-B19B-D52CFE5F57F4}"/>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9">
              <a:extLst>
                <a:ext uri="{FF2B5EF4-FFF2-40B4-BE49-F238E27FC236}">
                  <a16:creationId xmlns:a16="http://schemas.microsoft.com/office/drawing/2014/main" id="{BF1D76E4-48F9-8906-6D2C-AC40EE465426}"/>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0">
              <a:extLst>
                <a:ext uri="{FF2B5EF4-FFF2-40B4-BE49-F238E27FC236}">
                  <a16:creationId xmlns:a16="http://schemas.microsoft.com/office/drawing/2014/main" id="{52DF2396-7F9F-97DE-CE42-6B3F2D99B5DC}"/>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1">
              <a:extLst>
                <a:ext uri="{FF2B5EF4-FFF2-40B4-BE49-F238E27FC236}">
                  <a16:creationId xmlns:a16="http://schemas.microsoft.com/office/drawing/2014/main" id="{7340C782-9779-1682-933E-D31D0D61E9F8}"/>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2">
              <a:extLst>
                <a:ext uri="{FF2B5EF4-FFF2-40B4-BE49-F238E27FC236}">
                  <a16:creationId xmlns:a16="http://schemas.microsoft.com/office/drawing/2014/main" id="{525FA97B-3749-5FF7-1CB5-F56ECD002663}"/>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3">
              <a:extLst>
                <a:ext uri="{FF2B5EF4-FFF2-40B4-BE49-F238E27FC236}">
                  <a16:creationId xmlns:a16="http://schemas.microsoft.com/office/drawing/2014/main" id="{1A5DB2D6-5696-0354-5D24-7C996C7A39D1}"/>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4">
              <a:extLst>
                <a:ext uri="{FF2B5EF4-FFF2-40B4-BE49-F238E27FC236}">
                  <a16:creationId xmlns:a16="http://schemas.microsoft.com/office/drawing/2014/main" id="{4DAA4DD8-526F-F435-E78D-D1AC445098A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5">
              <a:extLst>
                <a:ext uri="{FF2B5EF4-FFF2-40B4-BE49-F238E27FC236}">
                  <a16:creationId xmlns:a16="http://schemas.microsoft.com/office/drawing/2014/main" id="{1E53E503-84EC-8A9D-D6FA-05244140FC03}"/>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6">
              <a:extLst>
                <a:ext uri="{FF2B5EF4-FFF2-40B4-BE49-F238E27FC236}">
                  <a16:creationId xmlns:a16="http://schemas.microsoft.com/office/drawing/2014/main" id="{39138454-6051-3598-A4E6-10A71FB5F772}"/>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7">
              <a:extLst>
                <a:ext uri="{FF2B5EF4-FFF2-40B4-BE49-F238E27FC236}">
                  <a16:creationId xmlns:a16="http://schemas.microsoft.com/office/drawing/2014/main" id="{3D85A415-9634-D6D6-99EE-1EC337E39119}"/>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8">
              <a:extLst>
                <a:ext uri="{FF2B5EF4-FFF2-40B4-BE49-F238E27FC236}">
                  <a16:creationId xmlns:a16="http://schemas.microsoft.com/office/drawing/2014/main" id="{7302FF12-B033-AD1A-8647-063B9753A8D3}"/>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9">
              <a:extLst>
                <a:ext uri="{FF2B5EF4-FFF2-40B4-BE49-F238E27FC236}">
                  <a16:creationId xmlns:a16="http://schemas.microsoft.com/office/drawing/2014/main" id="{8AD1615C-CE23-EA78-865D-6A25A4914FFF}"/>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0">
              <a:extLst>
                <a:ext uri="{FF2B5EF4-FFF2-40B4-BE49-F238E27FC236}">
                  <a16:creationId xmlns:a16="http://schemas.microsoft.com/office/drawing/2014/main" id="{2CF723F0-6C90-AC7A-432C-B3A3C17280CA}"/>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1">
              <a:extLst>
                <a:ext uri="{FF2B5EF4-FFF2-40B4-BE49-F238E27FC236}">
                  <a16:creationId xmlns:a16="http://schemas.microsoft.com/office/drawing/2014/main" id="{7CE41B5C-2C77-0721-CA3F-9127E716759E}"/>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2">
              <a:extLst>
                <a:ext uri="{FF2B5EF4-FFF2-40B4-BE49-F238E27FC236}">
                  <a16:creationId xmlns:a16="http://schemas.microsoft.com/office/drawing/2014/main" id="{8FF4168F-241A-BAEB-30CD-822F10AFFF87}"/>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3">
              <a:extLst>
                <a:ext uri="{FF2B5EF4-FFF2-40B4-BE49-F238E27FC236}">
                  <a16:creationId xmlns:a16="http://schemas.microsoft.com/office/drawing/2014/main" id="{DD2DEE5C-C876-AEF8-DBCF-EA7CFC75905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4">
              <a:extLst>
                <a:ext uri="{FF2B5EF4-FFF2-40B4-BE49-F238E27FC236}">
                  <a16:creationId xmlns:a16="http://schemas.microsoft.com/office/drawing/2014/main" id="{0648222F-6BEF-260F-1018-2A5F8C0F6D3E}"/>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91804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54167E-6 0 L 3.54167E-6 0.12037 " pathEditMode="relative" rAng="0" ptsTypes="AA">
                                      <p:cBhvr>
                                        <p:cTn id="10" dur="2000" fill="hold"/>
                                        <p:tgtEl>
                                          <p:spTgt spid="5"/>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8.33333E-7 2.59259E-6 L 8.33333E-7 -0.11806 " pathEditMode="relative" rAng="0" ptsTypes="AA">
                                      <p:cBhvr>
                                        <p:cTn id="14" dur="2000" fill="hold"/>
                                        <p:tgtEl>
                                          <p:spTgt spid="9"/>
                                        </p:tgtEl>
                                        <p:attrNameLst>
                                          <p:attrName>ppt_x</p:attrName>
                                          <p:attrName>ppt_y</p:attrName>
                                        </p:attrNameLst>
                                      </p:cBhvr>
                                      <p:rCtr x="0" y="-5903"/>
                                    </p:animMotion>
                                  </p:childTnLst>
                                </p:cTn>
                              </p:par>
                              <p:par>
                                <p:cTn id="15" presetID="2" presetClass="entr" presetSubtype="1" decel="100000" fill="hold" nodeType="withEffect">
                                  <p:stCondLst>
                                    <p:cond delay="7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ppt_x"/>
                                          </p:val>
                                        </p:tav>
                                        <p:tav tm="100000">
                                          <p:val>
                                            <p:strVal val="#ppt_x"/>
                                          </p:val>
                                        </p:tav>
                                      </p:tavLst>
                                    </p:anim>
                                    <p:anim calcmode="lin" valueType="num">
                                      <p:cBhvr additive="base">
                                        <p:cTn id="18" dur="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1EBB828E-60C3-CD3C-56DA-8150A560F132}"/>
              </a:ext>
            </a:extLst>
          </p:cNvPr>
          <p:cNvSpPr/>
          <p:nvPr userDrawn="1"/>
        </p:nvSpPr>
        <p:spPr>
          <a:xfrm rot="5400000">
            <a:off x="273221"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5" name="Oval 4">
            <a:extLst>
              <a:ext uri="{FF2B5EF4-FFF2-40B4-BE49-F238E27FC236}">
                <a16:creationId xmlns:a16="http://schemas.microsoft.com/office/drawing/2014/main" id="{903B2E7C-3D80-D6CB-29DE-8636637ED855}"/>
              </a:ext>
            </a:extLst>
          </p:cNvPr>
          <p:cNvSpPr/>
          <p:nvPr userDrawn="1"/>
        </p:nvSpPr>
        <p:spPr>
          <a:xfrm>
            <a:off x="10645961" y="-300038"/>
            <a:ext cx="600075" cy="600075"/>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a:extLst>
              <a:ext uri="{FF2B5EF4-FFF2-40B4-BE49-F238E27FC236}">
                <a16:creationId xmlns:a16="http://schemas.microsoft.com/office/drawing/2014/main" id="{AD7AB969-7406-6472-F04F-5959394EDF74}"/>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9" name="Oval 8">
            <a:extLst>
              <a:ext uri="{FF2B5EF4-FFF2-40B4-BE49-F238E27FC236}">
                <a16:creationId xmlns:a16="http://schemas.microsoft.com/office/drawing/2014/main" id="{DDC80E90-6142-C25A-7CC1-0777FBE35782}"/>
              </a:ext>
            </a:extLst>
          </p:cNvPr>
          <p:cNvSpPr/>
          <p:nvPr userDrawn="1"/>
        </p:nvSpPr>
        <p:spPr>
          <a:xfrm>
            <a:off x="11958763" y="2524832"/>
            <a:ext cx="455138" cy="455138"/>
          </a:xfrm>
          <a:prstGeom prst="ellipse">
            <a:avLst/>
          </a:prstGeom>
          <a:solidFill>
            <a:schemeClr val="accent5"/>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a:extLst>
              <a:ext uri="{FF2B5EF4-FFF2-40B4-BE49-F238E27FC236}">
                <a16:creationId xmlns:a16="http://schemas.microsoft.com/office/drawing/2014/main" id="{D07E0542-21FD-3F41-9DD9-F6A6CFA37199}"/>
              </a:ext>
            </a:extLst>
          </p:cNvPr>
          <p:cNvGrpSpPr/>
          <p:nvPr userDrawn="1"/>
        </p:nvGrpSpPr>
        <p:grpSpPr>
          <a:xfrm rot="812020" flipH="1">
            <a:off x="9819934" y="5215978"/>
            <a:ext cx="746293" cy="769990"/>
            <a:chOff x="6718300" y="1795463"/>
            <a:chExt cx="4449763" cy="4591051"/>
          </a:xfrm>
          <a:effectLst>
            <a:outerShdw blurRad="685800" dist="431800" dir="8100000" algn="tr" rotWithShape="0">
              <a:prstClr val="black">
                <a:alpha val="20000"/>
              </a:prstClr>
            </a:outerShdw>
          </a:effectLst>
        </p:grpSpPr>
        <p:sp>
          <p:nvSpPr>
            <p:cNvPr id="11" name="Freeform 5">
              <a:extLst>
                <a:ext uri="{FF2B5EF4-FFF2-40B4-BE49-F238E27FC236}">
                  <a16:creationId xmlns:a16="http://schemas.microsoft.com/office/drawing/2014/main" id="{66D5958B-0446-A728-75A9-66716006A983}"/>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6">
              <a:extLst>
                <a:ext uri="{FF2B5EF4-FFF2-40B4-BE49-F238E27FC236}">
                  <a16:creationId xmlns:a16="http://schemas.microsoft.com/office/drawing/2014/main" id="{6007B819-3E7B-363E-A769-DA03A1012AE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id="{BB4026F5-A09A-EA7B-9A9F-9F959F493534}"/>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8">
              <a:extLst>
                <a:ext uri="{FF2B5EF4-FFF2-40B4-BE49-F238E27FC236}">
                  <a16:creationId xmlns:a16="http://schemas.microsoft.com/office/drawing/2014/main" id="{23EA5955-4A9F-AD6F-C109-37F5189021C9}"/>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9">
              <a:extLst>
                <a:ext uri="{FF2B5EF4-FFF2-40B4-BE49-F238E27FC236}">
                  <a16:creationId xmlns:a16="http://schemas.microsoft.com/office/drawing/2014/main" id="{94AF03F0-9E57-3DAA-30AF-C0436A88001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0">
              <a:extLst>
                <a:ext uri="{FF2B5EF4-FFF2-40B4-BE49-F238E27FC236}">
                  <a16:creationId xmlns:a16="http://schemas.microsoft.com/office/drawing/2014/main" id="{6532CB1C-BA53-581E-26A7-C3600AA3A7EE}"/>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1">
              <a:extLst>
                <a:ext uri="{FF2B5EF4-FFF2-40B4-BE49-F238E27FC236}">
                  <a16:creationId xmlns:a16="http://schemas.microsoft.com/office/drawing/2014/main" id="{11705957-0975-6BCA-E2A5-DE5420905096}"/>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2">
              <a:extLst>
                <a:ext uri="{FF2B5EF4-FFF2-40B4-BE49-F238E27FC236}">
                  <a16:creationId xmlns:a16="http://schemas.microsoft.com/office/drawing/2014/main" id="{61091667-253B-F4E2-9DDA-310C12DA317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3">
              <a:extLst>
                <a:ext uri="{FF2B5EF4-FFF2-40B4-BE49-F238E27FC236}">
                  <a16:creationId xmlns:a16="http://schemas.microsoft.com/office/drawing/2014/main" id="{EB12F8C5-8CE5-BA8F-9A30-8648F23D257B}"/>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4">
              <a:extLst>
                <a:ext uri="{FF2B5EF4-FFF2-40B4-BE49-F238E27FC236}">
                  <a16:creationId xmlns:a16="http://schemas.microsoft.com/office/drawing/2014/main" id="{969D495D-62EC-CA18-1390-D282538122F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5">
              <a:extLst>
                <a:ext uri="{FF2B5EF4-FFF2-40B4-BE49-F238E27FC236}">
                  <a16:creationId xmlns:a16="http://schemas.microsoft.com/office/drawing/2014/main" id="{B76DF004-9CC7-B69F-6840-5C9C4F38F22A}"/>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6">
              <a:extLst>
                <a:ext uri="{FF2B5EF4-FFF2-40B4-BE49-F238E27FC236}">
                  <a16:creationId xmlns:a16="http://schemas.microsoft.com/office/drawing/2014/main" id="{B16D6568-E6EF-CFD1-8DA0-C01334597B0C}"/>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7">
              <a:extLst>
                <a:ext uri="{FF2B5EF4-FFF2-40B4-BE49-F238E27FC236}">
                  <a16:creationId xmlns:a16="http://schemas.microsoft.com/office/drawing/2014/main" id="{A0EE0241-9596-8EA9-C35D-F6B17371A3A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8">
              <a:extLst>
                <a:ext uri="{FF2B5EF4-FFF2-40B4-BE49-F238E27FC236}">
                  <a16:creationId xmlns:a16="http://schemas.microsoft.com/office/drawing/2014/main" id="{80B36EC0-18A7-2723-7564-D570887DE53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9">
              <a:extLst>
                <a:ext uri="{FF2B5EF4-FFF2-40B4-BE49-F238E27FC236}">
                  <a16:creationId xmlns:a16="http://schemas.microsoft.com/office/drawing/2014/main" id="{E08197A2-6C67-CD7B-382A-2FDAB035BA7F}"/>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20">
              <a:extLst>
                <a:ext uri="{FF2B5EF4-FFF2-40B4-BE49-F238E27FC236}">
                  <a16:creationId xmlns:a16="http://schemas.microsoft.com/office/drawing/2014/main" id="{31FEB5C4-03CA-24FF-7A2B-6B55F6CD89A2}"/>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1">
              <a:extLst>
                <a:ext uri="{FF2B5EF4-FFF2-40B4-BE49-F238E27FC236}">
                  <a16:creationId xmlns:a16="http://schemas.microsoft.com/office/drawing/2014/main" id="{5CEA0458-A23B-BBAD-53DB-843AC5FB2B9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22">
              <a:extLst>
                <a:ext uri="{FF2B5EF4-FFF2-40B4-BE49-F238E27FC236}">
                  <a16:creationId xmlns:a16="http://schemas.microsoft.com/office/drawing/2014/main" id="{B5C8AF16-A5C2-B97E-C1CE-718AFDCF292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23">
              <a:extLst>
                <a:ext uri="{FF2B5EF4-FFF2-40B4-BE49-F238E27FC236}">
                  <a16:creationId xmlns:a16="http://schemas.microsoft.com/office/drawing/2014/main" id="{15E603F1-689C-79D8-2C9C-52BD3EEDFC1D}"/>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24">
              <a:extLst>
                <a:ext uri="{FF2B5EF4-FFF2-40B4-BE49-F238E27FC236}">
                  <a16:creationId xmlns:a16="http://schemas.microsoft.com/office/drawing/2014/main" id="{5F486AEF-0039-36E2-91B7-DED4D42C390F}"/>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5">
              <a:extLst>
                <a:ext uri="{FF2B5EF4-FFF2-40B4-BE49-F238E27FC236}">
                  <a16:creationId xmlns:a16="http://schemas.microsoft.com/office/drawing/2014/main" id="{2466C1CE-88E3-3895-45B1-97AD81F86A5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6">
              <a:extLst>
                <a:ext uri="{FF2B5EF4-FFF2-40B4-BE49-F238E27FC236}">
                  <a16:creationId xmlns:a16="http://schemas.microsoft.com/office/drawing/2014/main" id="{F02794A9-1105-AC1B-E183-9B367B241D1E}"/>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7">
              <a:extLst>
                <a:ext uri="{FF2B5EF4-FFF2-40B4-BE49-F238E27FC236}">
                  <a16:creationId xmlns:a16="http://schemas.microsoft.com/office/drawing/2014/main" id="{67C8A7CA-83B1-B5F7-1546-CDA05386C69E}"/>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8">
              <a:extLst>
                <a:ext uri="{FF2B5EF4-FFF2-40B4-BE49-F238E27FC236}">
                  <a16:creationId xmlns:a16="http://schemas.microsoft.com/office/drawing/2014/main" id="{E5AD264F-C68A-D38D-2725-4C4C05C0846A}"/>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9">
              <a:extLst>
                <a:ext uri="{FF2B5EF4-FFF2-40B4-BE49-F238E27FC236}">
                  <a16:creationId xmlns:a16="http://schemas.microsoft.com/office/drawing/2014/main" id="{95B2C0D7-5479-9013-F5B1-DAC9BA5E8DB0}"/>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0">
              <a:extLst>
                <a:ext uri="{FF2B5EF4-FFF2-40B4-BE49-F238E27FC236}">
                  <a16:creationId xmlns:a16="http://schemas.microsoft.com/office/drawing/2014/main" id="{9413E5FE-D5E8-4058-EBF1-77AAA9409A9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1">
              <a:extLst>
                <a:ext uri="{FF2B5EF4-FFF2-40B4-BE49-F238E27FC236}">
                  <a16:creationId xmlns:a16="http://schemas.microsoft.com/office/drawing/2014/main" id="{DDDAA548-75B6-1732-EBC6-A24A45B60C8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2">
              <a:extLst>
                <a:ext uri="{FF2B5EF4-FFF2-40B4-BE49-F238E27FC236}">
                  <a16:creationId xmlns:a16="http://schemas.microsoft.com/office/drawing/2014/main" id="{00E28972-2FBC-26F1-26E0-8FD2EBFE540F}"/>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3">
              <a:extLst>
                <a:ext uri="{FF2B5EF4-FFF2-40B4-BE49-F238E27FC236}">
                  <a16:creationId xmlns:a16="http://schemas.microsoft.com/office/drawing/2014/main" id="{BE24D9AB-58A3-32A3-CF7B-EAF1BAAD0BB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4">
              <a:extLst>
                <a:ext uri="{FF2B5EF4-FFF2-40B4-BE49-F238E27FC236}">
                  <a16:creationId xmlns:a16="http://schemas.microsoft.com/office/drawing/2014/main" id="{C04AB4B9-C189-DC22-1799-74D20F2E2CCD}"/>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5">
              <a:extLst>
                <a:ext uri="{FF2B5EF4-FFF2-40B4-BE49-F238E27FC236}">
                  <a16:creationId xmlns:a16="http://schemas.microsoft.com/office/drawing/2014/main" id="{E000D197-E2F8-4AD2-1FFD-8AC45FCDE83E}"/>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6">
              <a:extLst>
                <a:ext uri="{FF2B5EF4-FFF2-40B4-BE49-F238E27FC236}">
                  <a16:creationId xmlns:a16="http://schemas.microsoft.com/office/drawing/2014/main" id="{98327618-A2C3-B0F0-8B8F-005DFE9D1429}"/>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7">
              <a:extLst>
                <a:ext uri="{FF2B5EF4-FFF2-40B4-BE49-F238E27FC236}">
                  <a16:creationId xmlns:a16="http://schemas.microsoft.com/office/drawing/2014/main" id="{D9EFD2D1-7410-BFAC-E1B1-DBB4438A4BDD}"/>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
              <a:extLst>
                <a:ext uri="{FF2B5EF4-FFF2-40B4-BE49-F238E27FC236}">
                  <a16:creationId xmlns:a16="http://schemas.microsoft.com/office/drawing/2014/main" id="{07B40F93-0778-26FD-D328-38690AC5522C}"/>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9">
              <a:extLst>
                <a:ext uri="{FF2B5EF4-FFF2-40B4-BE49-F238E27FC236}">
                  <a16:creationId xmlns:a16="http://schemas.microsoft.com/office/drawing/2014/main" id="{567604BC-828C-A564-620F-46A0CC0DBF7E}"/>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0">
              <a:extLst>
                <a:ext uri="{FF2B5EF4-FFF2-40B4-BE49-F238E27FC236}">
                  <a16:creationId xmlns:a16="http://schemas.microsoft.com/office/drawing/2014/main" id="{BEE71C51-EE78-C414-1E8F-6251E9DEF972}"/>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1">
              <a:extLst>
                <a:ext uri="{FF2B5EF4-FFF2-40B4-BE49-F238E27FC236}">
                  <a16:creationId xmlns:a16="http://schemas.microsoft.com/office/drawing/2014/main" id="{F2823E15-5FF3-2391-657A-2D39BA65AC49}"/>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2">
              <a:extLst>
                <a:ext uri="{FF2B5EF4-FFF2-40B4-BE49-F238E27FC236}">
                  <a16:creationId xmlns:a16="http://schemas.microsoft.com/office/drawing/2014/main" id="{22ACB937-2EA6-5C05-EC74-3B035BC441B6}"/>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3">
              <a:extLst>
                <a:ext uri="{FF2B5EF4-FFF2-40B4-BE49-F238E27FC236}">
                  <a16:creationId xmlns:a16="http://schemas.microsoft.com/office/drawing/2014/main" id="{FF0B1292-F56C-D1DE-03D5-6BF9C0B62120}"/>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4">
              <a:extLst>
                <a:ext uri="{FF2B5EF4-FFF2-40B4-BE49-F238E27FC236}">
                  <a16:creationId xmlns:a16="http://schemas.microsoft.com/office/drawing/2014/main" id="{84E7EF63-CDC2-6F65-47FB-81A16061CFDC}"/>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5">
              <a:extLst>
                <a:ext uri="{FF2B5EF4-FFF2-40B4-BE49-F238E27FC236}">
                  <a16:creationId xmlns:a16="http://schemas.microsoft.com/office/drawing/2014/main" id="{43225F6D-B39C-A7FC-6578-733178437F7B}"/>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6">
              <a:extLst>
                <a:ext uri="{FF2B5EF4-FFF2-40B4-BE49-F238E27FC236}">
                  <a16:creationId xmlns:a16="http://schemas.microsoft.com/office/drawing/2014/main" id="{5E662DD2-65B1-F14E-FF08-A97A5C7FC36E}"/>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7">
              <a:extLst>
                <a:ext uri="{FF2B5EF4-FFF2-40B4-BE49-F238E27FC236}">
                  <a16:creationId xmlns:a16="http://schemas.microsoft.com/office/drawing/2014/main" id="{A0DDD436-DFD9-4735-FBF4-5B74AABCDC61}"/>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8">
              <a:extLst>
                <a:ext uri="{FF2B5EF4-FFF2-40B4-BE49-F238E27FC236}">
                  <a16:creationId xmlns:a16="http://schemas.microsoft.com/office/drawing/2014/main" id="{A2C2428F-37EF-2B27-7DEC-5938C015041C}"/>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9">
              <a:extLst>
                <a:ext uri="{FF2B5EF4-FFF2-40B4-BE49-F238E27FC236}">
                  <a16:creationId xmlns:a16="http://schemas.microsoft.com/office/drawing/2014/main" id="{7AE08E4E-6AD3-FBB2-B154-65550B18FC3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0">
              <a:extLst>
                <a:ext uri="{FF2B5EF4-FFF2-40B4-BE49-F238E27FC236}">
                  <a16:creationId xmlns:a16="http://schemas.microsoft.com/office/drawing/2014/main" id="{4E3228FB-4376-7BCC-70D2-FFDC769DC20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51">
              <a:extLst>
                <a:ext uri="{FF2B5EF4-FFF2-40B4-BE49-F238E27FC236}">
                  <a16:creationId xmlns:a16="http://schemas.microsoft.com/office/drawing/2014/main" id="{65945B7B-E226-37AD-5504-FF9081763D5E}"/>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52">
              <a:extLst>
                <a:ext uri="{FF2B5EF4-FFF2-40B4-BE49-F238E27FC236}">
                  <a16:creationId xmlns:a16="http://schemas.microsoft.com/office/drawing/2014/main" id="{29C798DC-91AA-3D5C-70BE-3B4C7876A05A}"/>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53">
              <a:extLst>
                <a:ext uri="{FF2B5EF4-FFF2-40B4-BE49-F238E27FC236}">
                  <a16:creationId xmlns:a16="http://schemas.microsoft.com/office/drawing/2014/main" id="{8EBA1A36-F7B6-8382-39B2-0FA048FAFEE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54">
              <a:extLst>
                <a:ext uri="{FF2B5EF4-FFF2-40B4-BE49-F238E27FC236}">
                  <a16:creationId xmlns:a16="http://schemas.microsoft.com/office/drawing/2014/main" id="{9139A97A-F6F7-F139-8729-AAAC8B90958D}"/>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5">
              <a:extLst>
                <a:ext uri="{FF2B5EF4-FFF2-40B4-BE49-F238E27FC236}">
                  <a16:creationId xmlns:a16="http://schemas.microsoft.com/office/drawing/2014/main" id="{8E39835B-B327-903D-11FE-A272561F8D8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6">
              <a:extLst>
                <a:ext uri="{FF2B5EF4-FFF2-40B4-BE49-F238E27FC236}">
                  <a16:creationId xmlns:a16="http://schemas.microsoft.com/office/drawing/2014/main" id="{643F8C73-33F2-35A9-7658-18328A0FB0E5}"/>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7">
              <a:extLst>
                <a:ext uri="{FF2B5EF4-FFF2-40B4-BE49-F238E27FC236}">
                  <a16:creationId xmlns:a16="http://schemas.microsoft.com/office/drawing/2014/main" id="{1A933E05-BC1F-6BBD-1244-47AE5A1EC18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8">
              <a:extLst>
                <a:ext uri="{FF2B5EF4-FFF2-40B4-BE49-F238E27FC236}">
                  <a16:creationId xmlns:a16="http://schemas.microsoft.com/office/drawing/2014/main" id="{17625565-F449-B726-265E-AD3820C9F9E3}"/>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9">
              <a:extLst>
                <a:ext uri="{FF2B5EF4-FFF2-40B4-BE49-F238E27FC236}">
                  <a16:creationId xmlns:a16="http://schemas.microsoft.com/office/drawing/2014/main" id="{F8A0DE37-E229-8BE9-A291-2C5FB238155F}"/>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1EE053A8-A8C1-E194-01B8-7F0A6BBCF851}"/>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6445D21D-09BA-EA91-1A4A-AA2440591B03}"/>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5F771A22-7A94-F837-83B8-7F15A2BED8F1}"/>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3">
              <a:extLst>
                <a:ext uri="{FF2B5EF4-FFF2-40B4-BE49-F238E27FC236}">
                  <a16:creationId xmlns:a16="http://schemas.microsoft.com/office/drawing/2014/main" id="{FD7AF76C-D53A-F710-9EF7-69934B31562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64">
              <a:extLst>
                <a:ext uri="{FF2B5EF4-FFF2-40B4-BE49-F238E27FC236}">
                  <a16:creationId xmlns:a16="http://schemas.microsoft.com/office/drawing/2014/main" id="{7A61C3FB-95A7-1BC4-F33A-C14B98B27ADE}"/>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5">
              <a:extLst>
                <a:ext uri="{FF2B5EF4-FFF2-40B4-BE49-F238E27FC236}">
                  <a16:creationId xmlns:a16="http://schemas.microsoft.com/office/drawing/2014/main" id="{74D33A57-733A-648A-66AB-5607C9A6F7A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6">
              <a:extLst>
                <a:ext uri="{FF2B5EF4-FFF2-40B4-BE49-F238E27FC236}">
                  <a16:creationId xmlns:a16="http://schemas.microsoft.com/office/drawing/2014/main" id="{F93459B0-275F-AC8B-1439-375A40DA2B6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7">
              <a:extLst>
                <a:ext uri="{FF2B5EF4-FFF2-40B4-BE49-F238E27FC236}">
                  <a16:creationId xmlns:a16="http://schemas.microsoft.com/office/drawing/2014/main" id="{3F0D87A5-5229-A9E4-2C48-9329EEC9C561}"/>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8">
              <a:extLst>
                <a:ext uri="{FF2B5EF4-FFF2-40B4-BE49-F238E27FC236}">
                  <a16:creationId xmlns:a16="http://schemas.microsoft.com/office/drawing/2014/main" id="{3C4EED68-901B-DB2F-90A6-08022FE586E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9">
              <a:extLst>
                <a:ext uri="{FF2B5EF4-FFF2-40B4-BE49-F238E27FC236}">
                  <a16:creationId xmlns:a16="http://schemas.microsoft.com/office/drawing/2014/main" id="{1487DDF2-381A-CD07-5437-A05D70E603FC}"/>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0">
              <a:extLst>
                <a:ext uri="{FF2B5EF4-FFF2-40B4-BE49-F238E27FC236}">
                  <a16:creationId xmlns:a16="http://schemas.microsoft.com/office/drawing/2014/main" id="{D5933CF9-0BBE-23C3-3191-0667B702D328}"/>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71">
              <a:extLst>
                <a:ext uri="{FF2B5EF4-FFF2-40B4-BE49-F238E27FC236}">
                  <a16:creationId xmlns:a16="http://schemas.microsoft.com/office/drawing/2014/main" id="{39B23307-0CB3-E722-CD9F-2EE1ADF64BF9}"/>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72">
              <a:extLst>
                <a:ext uri="{FF2B5EF4-FFF2-40B4-BE49-F238E27FC236}">
                  <a16:creationId xmlns:a16="http://schemas.microsoft.com/office/drawing/2014/main" id="{598C96CD-8848-C690-8555-FF717307E5D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3">
              <a:extLst>
                <a:ext uri="{FF2B5EF4-FFF2-40B4-BE49-F238E27FC236}">
                  <a16:creationId xmlns:a16="http://schemas.microsoft.com/office/drawing/2014/main" id="{7D92FCA3-32A5-20C3-BDFD-8A6C5932B58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4">
              <a:extLst>
                <a:ext uri="{FF2B5EF4-FFF2-40B4-BE49-F238E27FC236}">
                  <a16:creationId xmlns:a16="http://schemas.microsoft.com/office/drawing/2014/main" id="{72A178F1-3567-E030-09C6-B368BE9C75E8}"/>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5">
              <a:extLst>
                <a:ext uri="{FF2B5EF4-FFF2-40B4-BE49-F238E27FC236}">
                  <a16:creationId xmlns:a16="http://schemas.microsoft.com/office/drawing/2014/main" id="{8A47EF98-02D0-F101-1728-9FD04013E14A}"/>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6">
              <a:extLst>
                <a:ext uri="{FF2B5EF4-FFF2-40B4-BE49-F238E27FC236}">
                  <a16:creationId xmlns:a16="http://schemas.microsoft.com/office/drawing/2014/main" id="{EDF7832E-AD54-212D-CAF6-82EC9F2649EC}"/>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7">
              <a:extLst>
                <a:ext uri="{FF2B5EF4-FFF2-40B4-BE49-F238E27FC236}">
                  <a16:creationId xmlns:a16="http://schemas.microsoft.com/office/drawing/2014/main" id="{DB002459-6E7E-99A4-9CA8-81E2E028CD1E}"/>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8">
              <a:extLst>
                <a:ext uri="{FF2B5EF4-FFF2-40B4-BE49-F238E27FC236}">
                  <a16:creationId xmlns:a16="http://schemas.microsoft.com/office/drawing/2014/main" id="{14A30B94-3897-D858-647B-272714F71504}"/>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9">
              <a:extLst>
                <a:ext uri="{FF2B5EF4-FFF2-40B4-BE49-F238E27FC236}">
                  <a16:creationId xmlns:a16="http://schemas.microsoft.com/office/drawing/2014/main" id="{6A64462A-33D1-6C2D-D46E-85BA4CDD37B8}"/>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80">
              <a:extLst>
                <a:ext uri="{FF2B5EF4-FFF2-40B4-BE49-F238E27FC236}">
                  <a16:creationId xmlns:a16="http://schemas.microsoft.com/office/drawing/2014/main" id="{45B53C92-4FFA-96A4-914F-B0BC8ACCDBD4}"/>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81">
              <a:extLst>
                <a:ext uri="{FF2B5EF4-FFF2-40B4-BE49-F238E27FC236}">
                  <a16:creationId xmlns:a16="http://schemas.microsoft.com/office/drawing/2014/main" id="{EA9004AC-8503-6AFE-230F-EE1B2ABE1B54}"/>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82">
              <a:extLst>
                <a:ext uri="{FF2B5EF4-FFF2-40B4-BE49-F238E27FC236}">
                  <a16:creationId xmlns:a16="http://schemas.microsoft.com/office/drawing/2014/main" id="{402BF5F6-EAB5-39DB-E9BB-4602D20DFA0D}"/>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83">
              <a:extLst>
                <a:ext uri="{FF2B5EF4-FFF2-40B4-BE49-F238E27FC236}">
                  <a16:creationId xmlns:a16="http://schemas.microsoft.com/office/drawing/2014/main" id="{E49DD38C-B377-AC3A-73F0-32A39724705B}"/>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84">
              <a:extLst>
                <a:ext uri="{FF2B5EF4-FFF2-40B4-BE49-F238E27FC236}">
                  <a16:creationId xmlns:a16="http://schemas.microsoft.com/office/drawing/2014/main" id="{3FD4DBCF-90CE-3362-F80F-3061F5B20A9F}"/>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5">
              <a:extLst>
                <a:ext uri="{FF2B5EF4-FFF2-40B4-BE49-F238E27FC236}">
                  <a16:creationId xmlns:a16="http://schemas.microsoft.com/office/drawing/2014/main" id="{74B8A552-CBAF-5202-3B63-7BCB602DF65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6">
              <a:extLst>
                <a:ext uri="{FF2B5EF4-FFF2-40B4-BE49-F238E27FC236}">
                  <a16:creationId xmlns:a16="http://schemas.microsoft.com/office/drawing/2014/main" id="{DBA06B68-5A09-F896-6173-571C830C7330}"/>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7">
              <a:extLst>
                <a:ext uri="{FF2B5EF4-FFF2-40B4-BE49-F238E27FC236}">
                  <a16:creationId xmlns:a16="http://schemas.microsoft.com/office/drawing/2014/main" id="{53607E03-7B8D-DD4F-72EF-0D969A06B5C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8">
              <a:extLst>
                <a:ext uri="{FF2B5EF4-FFF2-40B4-BE49-F238E27FC236}">
                  <a16:creationId xmlns:a16="http://schemas.microsoft.com/office/drawing/2014/main" id="{2BE7ECCD-D74A-CF42-9840-1F454E570ED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9">
              <a:extLst>
                <a:ext uri="{FF2B5EF4-FFF2-40B4-BE49-F238E27FC236}">
                  <a16:creationId xmlns:a16="http://schemas.microsoft.com/office/drawing/2014/main" id="{E9BB0ED7-E013-0847-36BC-73A84391034A}"/>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90">
              <a:extLst>
                <a:ext uri="{FF2B5EF4-FFF2-40B4-BE49-F238E27FC236}">
                  <a16:creationId xmlns:a16="http://schemas.microsoft.com/office/drawing/2014/main" id="{96D3B9E7-E9BC-0197-EC7B-986D893A8C42}"/>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91">
              <a:extLst>
                <a:ext uri="{FF2B5EF4-FFF2-40B4-BE49-F238E27FC236}">
                  <a16:creationId xmlns:a16="http://schemas.microsoft.com/office/drawing/2014/main" id="{AB011D62-D638-619C-0897-DDDFD59EF30B}"/>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2">
              <a:extLst>
                <a:ext uri="{FF2B5EF4-FFF2-40B4-BE49-F238E27FC236}">
                  <a16:creationId xmlns:a16="http://schemas.microsoft.com/office/drawing/2014/main" id="{580D0FA7-BAC1-A8D7-2BCB-D258CB5A73FC}"/>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3">
              <a:extLst>
                <a:ext uri="{FF2B5EF4-FFF2-40B4-BE49-F238E27FC236}">
                  <a16:creationId xmlns:a16="http://schemas.microsoft.com/office/drawing/2014/main" id="{8378BA55-48F0-E271-7169-B981D71BB00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94">
              <a:extLst>
                <a:ext uri="{FF2B5EF4-FFF2-40B4-BE49-F238E27FC236}">
                  <a16:creationId xmlns:a16="http://schemas.microsoft.com/office/drawing/2014/main" id="{F8DB518D-3647-3B90-811F-CA983911CC9B}"/>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5">
              <a:extLst>
                <a:ext uri="{FF2B5EF4-FFF2-40B4-BE49-F238E27FC236}">
                  <a16:creationId xmlns:a16="http://schemas.microsoft.com/office/drawing/2014/main" id="{68B62A0E-F1EC-5725-72F1-9525E9FD3794}"/>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6">
              <a:extLst>
                <a:ext uri="{FF2B5EF4-FFF2-40B4-BE49-F238E27FC236}">
                  <a16:creationId xmlns:a16="http://schemas.microsoft.com/office/drawing/2014/main" id="{5205C625-CF7A-A124-E257-B629BD55DED0}"/>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7">
              <a:extLst>
                <a:ext uri="{FF2B5EF4-FFF2-40B4-BE49-F238E27FC236}">
                  <a16:creationId xmlns:a16="http://schemas.microsoft.com/office/drawing/2014/main" id="{21C3FF53-058E-4E61-DE88-97D67BAD726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8">
              <a:extLst>
                <a:ext uri="{FF2B5EF4-FFF2-40B4-BE49-F238E27FC236}">
                  <a16:creationId xmlns:a16="http://schemas.microsoft.com/office/drawing/2014/main" id="{E5B85881-525E-49B4-60D6-559B0E1B5468}"/>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9">
              <a:extLst>
                <a:ext uri="{FF2B5EF4-FFF2-40B4-BE49-F238E27FC236}">
                  <a16:creationId xmlns:a16="http://schemas.microsoft.com/office/drawing/2014/main" id="{D0428D7B-9B74-AF8F-7569-2D96BD63FF6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0">
              <a:extLst>
                <a:ext uri="{FF2B5EF4-FFF2-40B4-BE49-F238E27FC236}">
                  <a16:creationId xmlns:a16="http://schemas.microsoft.com/office/drawing/2014/main" id="{CEBBE591-C112-FDDB-A620-368B0638237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1">
              <a:extLst>
                <a:ext uri="{FF2B5EF4-FFF2-40B4-BE49-F238E27FC236}">
                  <a16:creationId xmlns:a16="http://schemas.microsoft.com/office/drawing/2014/main" id="{BCF2B597-F9B7-C5E0-E0E9-15240200B902}"/>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2">
              <a:extLst>
                <a:ext uri="{FF2B5EF4-FFF2-40B4-BE49-F238E27FC236}">
                  <a16:creationId xmlns:a16="http://schemas.microsoft.com/office/drawing/2014/main" id="{0925CD09-E560-F3F7-CF75-133E9094F209}"/>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3">
              <a:extLst>
                <a:ext uri="{FF2B5EF4-FFF2-40B4-BE49-F238E27FC236}">
                  <a16:creationId xmlns:a16="http://schemas.microsoft.com/office/drawing/2014/main" id="{D659DADD-7272-1A14-56F0-602F2BE313D8}"/>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4">
              <a:extLst>
                <a:ext uri="{FF2B5EF4-FFF2-40B4-BE49-F238E27FC236}">
                  <a16:creationId xmlns:a16="http://schemas.microsoft.com/office/drawing/2014/main" id="{5A516865-69ED-031E-1B94-505DF2919A39}"/>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5">
              <a:extLst>
                <a:ext uri="{FF2B5EF4-FFF2-40B4-BE49-F238E27FC236}">
                  <a16:creationId xmlns:a16="http://schemas.microsoft.com/office/drawing/2014/main" id="{C2EAC844-5CEC-59E9-1B99-8FAF6690847A}"/>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6">
              <a:extLst>
                <a:ext uri="{FF2B5EF4-FFF2-40B4-BE49-F238E27FC236}">
                  <a16:creationId xmlns:a16="http://schemas.microsoft.com/office/drawing/2014/main" id="{84D6ECFD-1150-8323-7359-3986022AB73B}"/>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7">
              <a:extLst>
                <a:ext uri="{FF2B5EF4-FFF2-40B4-BE49-F238E27FC236}">
                  <a16:creationId xmlns:a16="http://schemas.microsoft.com/office/drawing/2014/main" id="{953384EC-56AE-1F17-FEF6-D5C8A43F24E3}"/>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8">
              <a:extLst>
                <a:ext uri="{FF2B5EF4-FFF2-40B4-BE49-F238E27FC236}">
                  <a16:creationId xmlns:a16="http://schemas.microsoft.com/office/drawing/2014/main" id="{7305379B-E1F4-1FF6-B19B-D52CFE5F57F4}"/>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9">
              <a:extLst>
                <a:ext uri="{FF2B5EF4-FFF2-40B4-BE49-F238E27FC236}">
                  <a16:creationId xmlns:a16="http://schemas.microsoft.com/office/drawing/2014/main" id="{BF1D76E4-48F9-8906-6D2C-AC40EE465426}"/>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0">
              <a:extLst>
                <a:ext uri="{FF2B5EF4-FFF2-40B4-BE49-F238E27FC236}">
                  <a16:creationId xmlns:a16="http://schemas.microsoft.com/office/drawing/2014/main" id="{52DF2396-7F9F-97DE-CE42-6B3F2D99B5DC}"/>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1">
              <a:extLst>
                <a:ext uri="{FF2B5EF4-FFF2-40B4-BE49-F238E27FC236}">
                  <a16:creationId xmlns:a16="http://schemas.microsoft.com/office/drawing/2014/main" id="{7340C782-9779-1682-933E-D31D0D61E9F8}"/>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2">
              <a:extLst>
                <a:ext uri="{FF2B5EF4-FFF2-40B4-BE49-F238E27FC236}">
                  <a16:creationId xmlns:a16="http://schemas.microsoft.com/office/drawing/2014/main" id="{525FA97B-3749-5FF7-1CB5-F56ECD002663}"/>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3">
              <a:extLst>
                <a:ext uri="{FF2B5EF4-FFF2-40B4-BE49-F238E27FC236}">
                  <a16:creationId xmlns:a16="http://schemas.microsoft.com/office/drawing/2014/main" id="{1A5DB2D6-5696-0354-5D24-7C996C7A39D1}"/>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4">
              <a:extLst>
                <a:ext uri="{FF2B5EF4-FFF2-40B4-BE49-F238E27FC236}">
                  <a16:creationId xmlns:a16="http://schemas.microsoft.com/office/drawing/2014/main" id="{4DAA4DD8-526F-F435-E78D-D1AC445098A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5">
              <a:extLst>
                <a:ext uri="{FF2B5EF4-FFF2-40B4-BE49-F238E27FC236}">
                  <a16:creationId xmlns:a16="http://schemas.microsoft.com/office/drawing/2014/main" id="{1E53E503-84EC-8A9D-D6FA-05244140FC03}"/>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6">
              <a:extLst>
                <a:ext uri="{FF2B5EF4-FFF2-40B4-BE49-F238E27FC236}">
                  <a16:creationId xmlns:a16="http://schemas.microsoft.com/office/drawing/2014/main" id="{39138454-6051-3598-A4E6-10A71FB5F772}"/>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7">
              <a:extLst>
                <a:ext uri="{FF2B5EF4-FFF2-40B4-BE49-F238E27FC236}">
                  <a16:creationId xmlns:a16="http://schemas.microsoft.com/office/drawing/2014/main" id="{3D85A415-9634-D6D6-99EE-1EC337E39119}"/>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8">
              <a:extLst>
                <a:ext uri="{FF2B5EF4-FFF2-40B4-BE49-F238E27FC236}">
                  <a16:creationId xmlns:a16="http://schemas.microsoft.com/office/drawing/2014/main" id="{7302FF12-B033-AD1A-8647-063B9753A8D3}"/>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9">
              <a:extLst>
                <a:ext uri="{FF2B5EF4-FFF2-40B4-BE49-F238E27FC236}">
                  <a16:creationId xmlns:a16="http://schemas.microsoft.com/office/drawing/2014/main" id="{8AD1615C-CE23-EA78-865D-6A25A4914FFF}"/>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0">
              <a:extLst>
                <a:ext uri="{FF2B5EF4-FFF2-40B4-BE49-F238E27FC236}">
                  <a16:creationId xmlns:a16="http://schemas.microsoft.com/office/drawing/2014/main" id="{2CF723F0-6C90-AC7A-432C-B3A3C17280CA}"/>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1">
              <a:extLst>
                <a:ext uri="{FF2B5EF4-FFF2-40B4-BE49-F238E27FC236}">
                  <a16:creationId xmlns:a16="http://schemas.microsoft.com/office/drawing/2014/main" id="{7CE41B5C-2C77-0721-CA3F-9127E716759E}"/>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2">
              <a:extLst>
                <a:ext uri="{FF2B5EF4-FFF2-40B4-BE49-F238E27FC236}">
                  <a16:creationId xmlns:a16="http://schemas.microsoft.com/office/drawing/2014/main" id="{8FF4168F-241A-BAEB-30CD-822F10AFFF87}"/>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3">
              <a:extLst>
                <a:ext uri="{FF2B5EF4-FFF2-40B4-BE49-F238E27FC236}">
                  <a16:creationId xmlns:a16="http://schemas.microsoft.com/office/drawing/2014/main" id="{DD2DEE5C-C876-AEF8-DBCF-EA7CFC75905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4">
              <a:extLst>
                <a:ext uri="{FF2B5EF4-FFF2-40B4-BE49-F238E27FC236}">
                  <a16:creationId xmlns:a16="http://schemas.microsoft.com/office/drawing/2014/main" id="{0648222F-6BEF-260F-1018-2A5F8C0F6D3E}"/>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72769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54167E-6 0 L 3.54167E-6 0.12037 " pathEditMode="relative" rAng="0" ptsTypes="AA">
                                      <p:cBhvr>
                                        <p:cTn id="10" dur="2000" fill="hold"/>
                                        <p:tgtEl>
                                          <p:spTgt spid="5"/>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8.33333E-7 2.59259E-6 L 8.33333E-7 -0.11806 " pathEditMode="relative" rAng="0" ptsTypes="AA">
                                      <p:cBhvr>
                                        <p:cTn id="14" dur="2000" fill="hold"/>
                                        <p:tgtEl>
                                          <p:spTgt spid="9"/>
                                        </p:tgtEl>
                                        <p:attrNameLst>
                                          <p:attrName>ppt_x</p:attrName>
                                          <p:attrName>ppt_y</p:attrName>
                                        </p:attrNameLst>
                                      </p:cBhvr>
                                      <p:rCtr x="0" y="-5903"/>
                                    </p:animMotion>
                                  </p:childTnLst>
                                </p:cTn>
                              </p:par>
                              <p:par>
                                <p:cTn id="15" presetID="2" presetClass="entr" presetSubtype="1" decel="100000" fill="hold" nodeType="withEffect">
                                  <p:stCondLst>
                                    <p:cond delay="7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ppt_x"/>
                                          </p:val>
                                        </p:tav>
                                        <p:tav tm="100000">
                                          <p:val>
                                            <p:strVal val="#ppt_x"/>
                                          </p:val>
                                        </p:tav>
                                      </p:tavLst>
                                    </p:anim>
                                    <p:anim calcmode="lin" valueType="num">
                                      <p:cBhvr additive="base">
                                        <p:cTn id="18" dur="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9" name="Oval 8">
            <a:extLst>
              <a:ext uri="{FF2B5EF4-FFF2-40B4-BE49-F238E27FC236}">
                <a16:creationId xmlns:a16="http://schemas.microsoft.com/office/drawing/2014/main" id="{AC5B56D9-B616-A806-BBDD-5505D66E8D7E}"/>
              </a:ext>
            </a:extLst>
          </p:cNvPr>
          <p:cNvSpPr/>
          <p:nvPr userDrawn="1"/>
        </p:nvSpPr>
        <p:spPr>
          <a:xfrm>
            <a:off x="-167381" y="0"/>
            <a:ext cx="314300" cy="314300"/>
          </a:xfrm>
          <a:prstGeom prst="ellipse">
            <a:avLst/>
          </a:prstGeom>
          <a:gradFill>
            <a:gsLst>
              <a:gs pos="0">
                <a:schemeClr val="accent1">
                  <a:lumMod val="75000"/>
                </a:schemeClr>
              </a:gs>
              <a:gs pos="100000">
                <a:schemeClr val="accent1">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1" name="Oval 10">
            <a:extLst>
              <a:ext uri="{FF2B5EF4-FFF2-40B4-BE49-F238E27FC236}">
                <a16:creationId xmlns:a16="http://schemas.microsoft.com/office/drawing/2014/main" id="{43A70CFA-43BE-D157-917B-867F2E054EFD}"/>
              </a:ext>
            </a:extLst>
          </p:cNvPr>
          <p:cNvSpPr/>
          <p:nvPr userDrawn="1"/>
        </p:nvSpPr>
        <p:spPr>
          <a:xfrm>
            <a:off x="10795994" y="4914864"/>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2" name="Oval 11">
            <a:extLst>
              <a:ext uri="{FF2B5EF4-FFF2-40B4-BE49-F238E27FC236}">
                <a16:creationId xmlns:a16="http://schemas.microsoft.com/office/drawing/2014/main" id="{A4ECF06E-0B44-AACD-C660-4674B705F347}"/>
              </a:ext>
            </a:extLst>
          </p:cNvPr>
          <p:cNvSpPr/>
          <p:nvPr userDrawn="1"/>
        </p:nvSpPr>
        <p:spPr>
          <a:xfrm>
            <a:off x="-183723" y="4282711"/>
            <a:ext cx="398653" cy="398653"/>
          </a:xfrm>
          <a:prstGeom prst="ellipse">
            <a:avLst/>
          </a:prstGeom>
          <a:gradFill>
            <a:gsLst>
              <a:gs pos="0">
                <a:schemeClr val="bg1"/>
              </a:gs>
              <a:gs pos="100000">
                <a:schemeClr val="bg1">
                  <a:lumMod val="8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a:extLst>
              <a:ext uri="{FF2B5EF4-FFF2-40B4-BE49-F238E27FC236}">
                <a16:creationId xmlns:a16="http://schemas.microsoft.com/office/drawing/2014/main" id="{C1828D1D-2D96-5AD0-4C9B-F16647FF7E75}"/>
              </a:ext>
            </a:extLst>
          </p:cNvPr>
          <p:cNvSpPr/>
          <p:nvPr userDrawn="1"/>
        </p:nvSpPr>
        <p:spPr>
          <a:xfrm>
            <a:off x="11964431" y="3538384"/>
            <a:ext cx="455138" cy="455138"/>
          </a:xfrm>
          <a:prstGeom prst="ellipse">
            <a:avLst/>
          </a:prstGeom>
          <a:gradFill>
            <a:gsLst>
              <a:gs pos="0">
                <a:schemeClr val="accent1"/>
              </a:gs>
              <a:gs pos="100000">
                <a:schemeClr val="accent1">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5A010768-A904-9B9E-7210-533FCAC7F330}"/>
              </a:ext>
            </a:extLst>
          </p:cNvPr>
          <p:cNvSpPr/>
          <p:nvPr userDrawn="1"/>
        </p:nvSpPr>
        <p:spPr>
          <a:xfrm>
            <a:off x="1953199" y="1661775"/>
            <a:ext cx="8171302" cy="3987514"/>
          </a:xfrm>
          <a:prstGeom prst="roundRect">
            <a:avLst>
              <a:gd name="adj" fmla="val 2347"/>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4" name="Oval 13">
            <a:extLst>
              <a:ext uri="{FF2B5EF4-FFF2-40B4-BE49-F238E27FC236}">
                <a16:creationId xmlns:a16="http://schemas.microsoft.com/office/drawing/2014/main" id="{3B1770A5-E72E-9254-DE8A-3D9606AA90FE}"/>
              </a:ext>
            </a:extLst>
          </p:cNvPr>
          <p:cNvSpPr/>
          <p:nvPr userDrawn="1"/>
        </p:nvSpPr>
        <p:spPr>
          <a:xfrm>
            <a:off x="1731730" y="1476010"/>
            <a:ext cx="671538" cy="671542"/>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d-ID" dirty="0"/>
          </a:p>
        </p:txBody>
      </p:sp>
      <p:sp>
        <p:nvSpPr>
          <p:cNvPr id="8" name="Oval 7">
            <a:extLst>
              <a:ext uri="{FF2B5EF4-FFF2-40B4-BE49-F238E27FC236}">
                <a16:creationId xmlns:a16="http://schemas.microsoft.com/office/drawing/2014/main" id="{3282F85B-6150-C155-9841-48FC95C2FC50}"/>
              </a:ext>
            </a:extLst>
          </p:cNvPr>
          <p:cNvSpPr/>
          <p:nvPr userDrawn="1"/>
        </p:nvSpPr>
        <p:spPr>
          <a:xfrm>
            <a:off x="9826847" y="3036247"/>
            <a:ext cx="600075" cy="600075"/>
          </a:xfrm>
          <a:prstGeom prst="ellipse">
            <a:avLst/>
          </a:prstGeom>
          <a:solidFill>
            <a:schemeClr val="accent4">
              <a:lumMod val="60000"/>
              <a:lumOff val="40000"/>
            </a:schemeClr>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a:extLst>
              <a:ext uri="{FF2B5EF4-FFF2-40B4-BE49-F238E27FC236}">
                <a16:creationId xmlns:a16="http://schemas.microsoft.com/office/drawing/2014/main" id="{297AD435-DA02-2A64-FC64-9AD5D8AEA7F6}"/>
              </a:ext>
            </a:extLst>
          </p:cNvPr>
          <p:cNvSpPr/>
          <p:nvPr userDrawn="1"/>
        </p:nvSpPr>
        <p:spPr>
          <a:xfrm>
            <a:off x="3850314" y="5337858"/>
            <a:ext cx="643768" cy="643766"/>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15" name="Group 14">
            <a:extLst>
              <a:ext uri="{FF2B5EF4-FFF2-40B4-BE49-F238E27FC236}">
                <a16:creationId xmlns:a16="http://schemas.microsoft.com/office/drawing/2014/main" id="{36B62D6C-ED4F-BE79-8383-031B5FFE0ABB}"/>
              </a:ext>
            </a:extLst>
          </p:cNvPr>
          <p:cNvGrpSpPr/>
          <p:nvPr userDrawn="1"/>
        </p:nvGrpSpPr>
        <p:grpSpPr>
          <a:xfrm rot="812020" flipH="1">
            <a:off x="9478585" y="4978100"/>
            <a:ext cx="615828" cy="635382"/>
            <a:chOff x="6718300" y="1795463"/>
            <a:chExt cx="4449763" cy="4591051"/>
          </a:xfrm>
          <a:effectLst>
            <a:outerShdw blurRad="685800" dist="431800" dir="8100000" algn="tr" rotWithShape="0">
              <a:prstClr val="black">
                <a:alpha val="20000"/>
              </a:prstClr>
            </a:outerShdw>
          </a:effectLst>
        </p:grpSpPr>
        <p:sp>
          <p:nvSpPr>
            <p:cNvPr id="16" name="Freeform 5">
              <a:extLst>
                <a:ext uri="{FF2B5EF4-FFF2-40B4-BE49-F238E27FC236}">
                  <a16:creationId xmlns:a16="http://schemas.microsoft.com/office/drawing/2014/main" id="{88ABF66F-3EA1-1493-198C-04FC77277E06}"/>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6">
              <a:extLst>
                <a:ext uri="{FF2B5EF4-FFF2-40B4-BE49-F238E27FC236}">
                  <a16:creationId xmlns:a16="http://schemas.microsoft.com/office/drawing/2014/main" id="{6C8F5157-059D-DF6A-B0EF-CB97C9E61999}"/>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7">
              <a:extLst>
                <a:ext uri="{FF2B5EF4-FFF2-40B4-BE49-F238E27FC236}">
                  <a16:creationId xmlns:a16="http://schemas.microsoft.com/office/drawing/2014/main" id="{24C7F5ED-75FD-381C-5FA4-9D26CEAF62F2}"/>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8">
              <a:extLst>
                <a:ext uri="{FF2B5EF4-FFF2-40B4-BE49-F238E27FC236}">
                  <a16:creationId xmlns:a16="http://schemas.microsoft.com/office/drawing/2014/main" id="{ACB2C477-6C56-F9D0-FE30-E9A3E2AC051F}"/>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9">
              <a:extLst>
                <a:ext uri="{FF2B5EF4-FFF2-40B4-BE49-F238E27FC236}">
                  <a16:creationId xmlns:a16="http://schemas.microsoft.com/office/drawing/2014/main" id="{06B35DE0-DB74-4FCB-5F98-CEFB719744DF}"/>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0">
              <a:extLst>
                <a:ext uri="{FF2B5EF4-FFF2-40B4-BE49-F238E27FC236}">
                  <a16:creationId xmlns:a16="http://schemas.microsoft.com/office/drawing/2014/main" id="{39DD6983-1453-A167-872A-C1B96F223D31}"/>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1">
              <a:extLst>
                <a:ext uri="{FF2B5EF4-FFF2-40B4-BE49-F238E27FC236}">
                  <a16:creationId xmlns:a16="http://schemas.microsoft.com/office/drawing/2014/main" id="{955BA63E-5EDF-39C3-0A23-89AE62DB8B4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12">
              <a:extLst>
                <a:ext uri="{FF2B5EF4-FFF2-40B4-BE49-F238E27FC236}">
                  <a16:creationId xmlns:a16="http://schemas.microsoft.com/office/drawing/2014/main" id="{643D81F8-CE6E-57CF-D045-E8BF7DF30245}"/>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3">
              <a:extLst>
                <a:ext uri="{FF2B5EF4-FFF2-40B4-BE49-F238E27FC236}">
                  <a16:creationId xmlns:a16="http://schemas.microsoft.com/office/drawing/2014/main" id="{F5820AF8-C58D-816A-64DB-A384575F8D98}"/>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4">
              <a:extLst>
                <a:ext uri="{FF2B5EF4-FFF2-40B4-BE49-F238E27FC236}">
                  <a16:creationId xmlns:a16="http://schemas.microsoft.com/office/drawing/2014/main" id="{39C5EEE1-2830-96B4-0A6F-EA521157F74D}"/>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5">
              <a:extLst>
                <a:ext uri="{FF2B5EF4-FFF2-40B4-BE49-F238E27FC236}">
                  <a16:creationId xmlns:a16="http://schemas.microsoft.com/office/drawing/2014/main" id="{BB5E4A33-F442-97EB-54BC-63477AE33FE4}"/>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6">
              <a:extLst>
                <a:ext uri="{FF2B5EF4-FFF2-40B4-BE49-F238E27FC236}">
                  <a16:creationId xmlns:a16="http://schemas.microsoft.com/office/drawing/2014/main" id="{DA322AB3-A14F-EC89-C8EC-625EF29ACF76}"/>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7">
              <a:extLst>
                <a:ext uri="{FF2B5EF4-FFF2-40B4-BE49-F238E27FC236}">
                  <a16:creationId xmlns:a16="http://schemas.microsoft.com/office/drawing/2014/main" id="{CDCBA4BD-BA3C-B4B4-03D7-AF44470C8D0D}"/>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8">
              <a:extLst>
                <a:ext uri="{FF2B5EF4-FFF2-40B4-BE49-F238E27FC236}">
                  <a16:creationId xmlns:a16="http://schemas.microsoft.com/office/drawing/2014/main" id="{0F660AD9-AE32-16BF-FAEE-C923ADDB88C5}"/>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9">
              <a:extLst>
                <a:ext uri="{FF2B5EF4-FFF2-40B4-BE49-F238E27FC236}">
                  <a16:creationId xmlns:a16="http://schemas.microsoft.com/office/drawing/2014/main" id="{687528EA-DEE0-3700-E255-16001C1B8067}"/>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0">
              <a:extLst>
                <a:ext uri="{FF2B5EF4-FFF2-40B4-BE49-F238E27FC236}">
                  <a16:creationId xmlns:a16="http://schemas.microsoft.com/office/drawing/2014/main" id="{27E1D028-2EDC-F7BF-5BF2-A2213C01633A}"/>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21">
              <a:extLst>
                <a:ext uri="{FF2B5EF4-FFF2-40B4-BE49-F238E27FC236}">
                  <a16:creationId xmlns:a16="http://schemas.microsoft.com/office/drawing/2014/main" id="{F1C5D781-B9DE-0AEB-7B31-9413021EEBF7}"/>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2">
              <a:extLst>
                <a:ext uri="{FF2B5EF4-FFF2-40B4-BE49-F238E27FC236}">
                  <a16:creationId xmlns:a16="http://schemas.microsoft.com/office/drawing/2014/main" id="{A0B775E4-FDA0-CB20-E41F-FF5EE70A26B4}"/>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23">
              <a:extLst>
                <a:ext uri="{FF2B5EF4-FFF2-40B4-BE49-F238E27FC236}">
                  <a16:creationId xmlns:a16="http://schemas.microsoft.com/office/drawing/2014/main" id="{6245C1CE-2C4F-20BC-2C43-25F422DC1F54}"/>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24">
              <a:extLst>
                <a:ext uri="{FF2B5EF4-FFF2-40B4-BE49-F238E27FC236}">
                  <a16:creationId xmlns:a16="http://schemas.microsoft.com/office/drawing/2014/main" id="{06C39CAD-6334-4E09-F0C0-624F3DB8158A}"/>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25">
              <a:extLst>
                <a:ext uri="{FF2B5EF4-FFF2-40B4-BE49-F238E27FC236}">
                  <a16:creationId xmlns:a16="http://schemas.microsoft.com/office/drawing/2014/main" id="{B39AA917-96B6-0CF5-1A5A-50EE992D1D6B}"/>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26">
              <a:extLst>
                <a:ext uri="{FF2B5EF4-FFF2-40B4-BE49-F238E27FC236}">
                  <a16:creationId xmlns:a16="http://schemas.microsoft.com/office/drawing/2014/main" id="{F390D663-0BB8-6F2C-8181-8756762C568D}"/>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27">
              <a:extLst>
                <a:ext uri="{FF2B5EF4-FFF2-40B4-BE49-F238E27FC236}">
                  <a16:creationId xmlns:a16="http://schemas.microsoft.com/office/drawing/2014/main" id="{1CB5BB6A-DD73-AB53-5EB2-F996CF824571}"/>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28">
              <a:extLst>
                <a:ext uri="{FF2B5EF4-FFF2-40B4-BE49-F238E27FC236}">
                  <a16:creationId xmlns:a16="http://schemas.microsoft.com/office/drawing/2014/main" id="{57033A3A-2BF0-BAC6-0927-B5637E1C3476}"/>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29">
              <a:extLst>
                <a:ext uri="{FF2B5EF4-FFF2-40B4-BE49-F238E27FC236}">
                  <a16:creationId xmlns:a16="http://schemas.microsoft.com/office/drawing/2014/main" id="{93D20F4B-25C1-BEA6-02BD-8EEF6608BB7E}"/>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0">
              <a:extLst>
                <a:ext uri="{FF2B5EF4-FFF2-40B4-BE49-F238E27FC236}">
                  <a16:creationId xmlns:a16="http://schemas.microsoft.com/office/drawing/2014/main" id="{AFDF6862-AA4E-1612-978C-16C45CF869DB}"/>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1">
              <a:extLst>
                <a:ext uri="{FF2B5EF4-FFF2-40B4-BE49-F238E27FC236}">
                  <a16:creationId xmlns:a16="http://schemas.microsoft.com/office/drawing/2014/main" id="{B6BAC04C-BB84-D487-4DA1-223EDCDC140A}"/>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2">
              <a:extLst>
                <a:ext uri="{FF2B5EF4-FFF2-40B4-BE49-F238E27FC236}">
                  <a16:creationId xmlns:a16="http://schemas.microsoft.com/office/drawing/2014/main" id="{F9C66E0B-C8C8-9A4A-7470-2F2A51C35178}"/>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3">
              <a:extLst>
                <a:ext uri="{FF2B5EF4-FFF2-40B4-BE49-F238E27FC236}">
                  <a16:creationId xmlns:a16="http://schemas.microsoft.com/office/drawing/2014/main" id="{2C6A8C1E-13E0-6B7C-DB8D-2084AFE13F9E}"/>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4">
              <a:extLst>
                <a:ext uri="{FF2B5EF4-FFF2-40B4-BE49-F238E27FC236}">
                  <a16:creationId xmlns:a16="http://schemas.microsoft.com/office/drawing/2014/main" id="{FC6DCAA9-5C2D-0153-18BC-49299EEF0783}"/>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35">
              <a:extLst>
                <a:ext uri="{FF2B5EF4-FFF2-40B4-BE49-F238E27FC236}">
                  <a16:creationId xmlns:a16="http://schemas.microsoft.com/office/drawing/2014/main" id="{648E2DC1-D752-84F7-E867-99564D97A2AF}"/>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6">
              <a:extLst>
                <a:ext uri="{FF2B5EF4-FFF2-40B4-BE49-F238E27FC236}">
                  <a16:creationId xmlns:a16="http://schemas.microsoft.com/office/drawing/2014/main" id="{F90340AD-CDB0-1E70-A1E3-38DCF7860EB3}"/>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37">
              <a:extLst>
                <a:ext uri="{FF2B5EF4-FFF2-40B4-BE49-F238E27FC236}">
                  <a16:creationId xmlns:a16="http://schemas.microsoft.com/office/drawing/2014/main" id="{8880E953-BBE4-60FF-D2B9-5994D047D744}"/>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8">
              <a:extLst>
                <a:ext uri="{FF2B5EF4-FFF2-40B4-BE49-F238E27FC236}">
                  <a16:creationId xmlns:a16="http://schemas.microsoft.com/office/drawing/2014/main" id="{87A43AFF-8C4C-BF2C-5831-9DB8EED36F8F}"/>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9">
              <a:extLst>
                <a:ext uri="{FF2B5EF4-FFF2-40B4-BE49-F238E27FC236}">
                  <a16:creationId xmlns:a16="http://schemas.microsoft.com/office/drawing/2014/main" id="{3E28A6F8-EB89-9425-63C9-C9903BE98553}"/>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0">
              <a:extLst>
                <a:ext uri="{FF2B5EF4-FFF2-40B4-BE49-F238E27FC236}">
                  <a16:creationId xmlns:a16="http://schemas.microsoft.com/office/drawing/2014/main" id="{5E5CEFAA-C533-A29F-A4A5-7FB9DAD8BEF0}"/>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1">
              <a:extLst>
                <a:ext uri="{FF2B5EF4-FFF2-40B4-BE49-F238E27FC236}">
                  <a16:creationId xmlns:a16="http://schemas.microsoft.com/office/drawing/2014/main" id="{40EDEC92-BC6F-FA66-BE28-E10E68B14DB4}"/>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2">
              <a:extLst>
                <a:ext uri="{FF2B5EF4-FFF2-40B4-BE49-F238E27FC236}">
                  <a16:creationId xmlns:a16="http://schemas.microsoft.com/office/drawing/2014/main" id="{DD6B955E-0E19-5C8B-7D7B-A794BDF2B36D}"/>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43">
              <a:extLst>
                <a:ext uri="{FF2B5EF4-FFF2-40B4-BE49-F238E27FC236}">
                  <a16:creationId xmlns:a16="http://schemas.microsoft.com/office/drawing/2014/main" id="{B4C0AB5F-E3AD-F46B-4363-639C19DB0B3C}"/>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44">
              <a:extLst>
                <a:ext uri="{FF2B5EF4-FFF2-40B4-BE49-F238E27FC236}">
                  <a16:creationId xmlns:a16="http://schemas.microsoft.com/office/drawing/2014/main" id="{BE73D562-8EA1-BD7E-66F7-83BA602BB503}"/>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45">
              <a:extLst>
                <a:ext uri="{FF2B5EF4-FFF2-40B4-BE49-F238E27FC236}">
                  <a16:creationId xmlns:a16="http://schemas.microsoft.com/office/drawing/2014/main" id="{62C9E7BB-8B7F-83BA-044F-B4785EF3E940}"/>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46">
              <a:extLst>
                <a:ext uri="{FF2B5EF4-FFF2-40B4-BE49-F238E27FC236}">
                  <a16:creationId xmlns:a16="http://schemas.microsoft.com/office/drawing/2014/main" id="{A36678D3-1557-0AA5-5789-360C1438DC67}"/>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47">
              <a:extLst>
                <a:ext uri="{FF2B5EF4-FFF2-40B4-BE49-F238E27FC236}">
                  <a16:creationId xmlns:a16="http://schemas.microsoft.com/office/drawing/2014/main" id="{1A670A21-6BE3-129C-B845-2AC3909E1D05}"/>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48">
              <a:extLst>
                <a:ext uri="{FF2B5EF4-FFF2-40B4-BE49-F238E27FC236}">
                  <a16:creationId xmlns:a16="http://schemas.microsoft.com/office/drawing/2014/main" id="{9C89432E-9311-74AD-A088-3CFBAD6694CF}"/>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49">
              <a:extLst>
                <a:ext uri="{FF2B5EF4-FFF2-40B4-BE49-F238E27FC236}">
                  <a16:creationId xmlns:a16="http://schemas.microsoft.com/office/drawing/2014/main" id="{4386B7A7-E312-B61C-E16B-EF4589A56FB1}"/>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50">
              <a:extLst>
                <a:ext uri="{FF2B5EF4-FFF2-40B4-BE49-F238E27FC236}">
                  <a16:creationId xmlns:a16="http://schemas.microsoft.com/office/drawing/2014/main" id="{734B928F-9B54-E75E-927C-B9D56ED2B55D}"/>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51">
              <a:extLst>
                <a:ext uri="{FF2B5EF4-FFF2-40B4-BE49-F238E27FC236}">
                  <a16:creationId xmlns:a16="http://schemas.microsoft.com/office/drawing/2014/main" id="{A2A51BEE-2FE0-ACD6-B4FB-B2A7FCD14025}"/>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2">
              <a:extLst>
                <a:ext uri="{FF2B5EF4-FFF2-40B4-BE49-F238E27FC236}">
                  <a16:creationId xmlns:a16="http://schemas.microsoft.com/office/drawing/2014/main" id="{C38F21C4-B310-CBF2-372E-616CE8AE7DE4}"/>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3">
              <a:extLst>
                <a:ext uri="{FF2B5EF4-FFF2-40B4-BE49-F238E27FC236}">
                  <a16:creationId xmlns:a16="http://schemas.microsoft.com/office/drawing/2014/main" id="{232A0EA2-E941-45F2-FE12-C400991C8260}"/>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4">
              <a:extLst>
                <a:ext uri="{FF2B5EF4-FFF2-40B4-BE49-F238E27FC236}">
                  <a16:creationId xmlns:a16="http://schemas.microsoft.com/office/drawing/2014/main" id="{F29F2420-FCCF-4E81-356E-D3E56AE4BFBF}"/>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55">
              <a:extLst>
                <a:ext uri="{FF2B5EF4-FFF2-40B4-BE49-F238E27FC236}">
                  <a16:creationId xmlns:a16="http://schemas.microsoft.com/office/drawing/2014/main" id="{CF0CBBDD-9A32-612D-88D6-9304F420EAB9}"/>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56">
              <a:extLst>
                <a:ext uri="{FF2B5EF4-FFF2-40B4-BE49-F238E27FC236}">
                  <a16:creationId xmlns:a16="http://schemas.microsoft.com/office/drawing/2014/main" id="{1BB24AA3-FA7D-8E5D-DB19-A5253F054D32}"/>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57">
              <a:extLst>
                <a:ext uri="{FF2B5EF4-FFF2-40B4-BE49-F238E27FC236}">
                  <a16:creationId xmlns:a16="http://schemas.microsoft.com/office/drawing/2014/main" id="{A6623018-1262-26AB-4FD3-66431F003D4D}"/>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58">
              <a:extLst>
                <a:ext uri="{FF2B5EF4-FFF2-40B4-BE49-F238E27FC236}">
                  <a16:creationId xmlns:a16="http://schemas.microsoft.com/office/drawing/2014/main" id="{C5027AF4-D5E5-420F-5AE4-2BF575D9FA0F}"/>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59">
              <a:extLst>
                <a:ext uri="{FF2B5EF4-FFF2-40B4-BE49-F238E27FC236}">
                  <a16:creationId xmlns:a16="http://schemas.microsoft.com/office/drawing/2014/main" id="{48F63CDA-AE9B-6EA2-ADC7-70633FCD7C25}"/>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60">
              <a:extLst>
                <a:ext uri="{FF2B5EF4-FFF2-40B4-BE49-F238E27FC236}">
                  <a16:creationId xmlns:a16="http://schemas.microsoft.com/office/drawing/2014/main" id="{B17E7987-227C-8368-D78C-55EC7F1F6446}"/>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61">
              <a:extLst>
                <a:ext uri="{FF2B5EF4-FFF2-40B4-BE49-F238E27FC236}">
                  <a16:creationId xmlns:a16="http://schemas.microsoft.com/office/drawing/2014/main" id="{B3D187BB-6995-D3A4-7810-7CB196216708}"/>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62">
              <a:extLst>
                <a:ext uri="{FF2B5EF4-FFF2-40B4-BE49-F238E27FC236}">
                  <a16:creationId xmlns:a16="http://schemas.microsoft.com/office/drawing/2014/main" id="{982F54AF-1DC6-4C3F-7CE1-EB86FACB1CAC}"/>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63">
              <a:extLst>
                <a:ext uri="{FF2B5EF4-FFF2-40B4-BE49-F238E27FC236}">
                  <a16:creationId xmlns:a16="http://schemas.microsoft.com/office/drawing/2014/main" id="{85C03071-89B3-EECC-5E39-269084E1A42A}"/>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64">
              <a:extLst>
                <a:ext uri="{FF2B5EF4-FFF2-40B4-BE49-F238E27FC236}">
                  <a16:creationId xmlns:a16="http://schemas.microsoft.com/office/drawing/2014/main" id="{312DAAAE-EC74-0926-CD14-8E1D33F3A8E9}"/>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65">
              <a:extLst>
                <a:ext uri="{FF2B5EF4-FFF2-40B4-BE49-F238E27FC236}">
                  <a16:creationId xmlns:a16="http://schemas.microsoft.com/office/drawing/2014/main" id="{C7792D6A-0401-BF46-FABE-51729661BD51}"/>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66">
              <a:extLst>
                <a:ext uri="{FF2B5EF4-FFF2-40B4-BE49-F238E27FC236}">
                  <a16:creationId xmlns:a16="http://schemas.microsoft.com/office/drawing/2014/main" id="{1AF8E420-37E8-60E9-B57B-C3BAB9AA7686}"/>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67">
              <a:extLst>
                <a:ext uri="{FF2B5EF4-FFF2-40B4-BE49-F238E27FC236}">
                  <a16:creationId xmlns:a16="http://schemas.microsoft.com/office/drawing/2014/main" id="{ECE53E06-E142-1F35-88B2-29ACE73674DC}"/>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68">
              <a:extLst>
                <a:ext uri="{FF2B5EF4-FFF2-40B4-BE49-F238E27FC236}">
                  <a16:creationId xmlns:a16="http://schemas.microsoft.com/office/drawing/2014/main" id="{69FA54AF-0153-C03E-BD15-2C5F8B9FE49B}"/>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69">
              <a:extLst>
                <a:ext uri="{FF2B5EF4-FFF2-40B4-BE49-F238E27FC236}">
                  <a16:creationId xmlns:a16="http://schemas.microsoft.com/office/drawing/2014/main" id="{E4B81797-0DF8-DCB8-C839-3F09B2C392BE}"/>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0">
              <a:extLst>
                <a:ext uri="{FF2B5EF4-FFF2-40B4-BE49-F238E27FC236}">
                  <a16:creationId xmlns:a16="http://schemas.microsoft.com/office/drawing/2014/main" id="{F7961183-2972-BD3C-AFA6-978B16665207}"/>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71">
              <a:extLst>
                <a:ext uri="{FF2B5EF4-FFF2-40B4-BE49-F238E27FC236}">
                  <a16:creationId xmlns:a16="http://schemas.microsoft.com/office/drawing/2014/main" id="{5CD89109-F0CF-E7EC-2E01-9240F7B58192}"/>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72">
              <a:extLst>
                <a:ext uri="{FF2B5EF4-FFF2-40B4-BE49-F238E27FC236}">
                  <a16:creationId xmlns:a16="http://schemas.microsoft.com/office/drawing/2014/main" id="{4583E6CC-A5CB-549D-7CAF-C815CC06CA2F}"/>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73">
              <a:extLst>
                <a:ext uri="{FF2B5EF4-FFF2-40B4-BE49-F238E27FC236}">
                  <a16:creationId xmlns:a16="http://schemas.microsoft.com/office/drawing/2014/main" id="{74EAAD0E-537B-0E9D-B26F-A2CCE14018B6}"/>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74">
              <a:extLst>
                <a:ext uri="{FF2B5EF4-FFF2-40B4-BE49-F238E27FC236}">
                  <a16:creationId xmlns:a16="http://schemas.microsoft.com/office/drawing/2014/main" id="{0CED8A50-79F4-17A3-6066-E6B1EBF47BF5}"/>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75">
              <a:extLst>
                <a:ext uri="{FF2B5EF4-FFF2-40B4-BE49-F238E27FC236}">
                  <a16:creationId xmlns:a16="http://schemas.microsoft.com/office/drawing/2014/main" id="{E56B2194-5BA9-0B3C-D43C-B0251A2E4EEB}"/>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76">
              <a:extLst>
                <a:ext uri="{FF2B5EF4-FFF2-40B4-BE49-F238E27FC236}">
                  <a16:creationId xmlns:a16="http://schemas.microsoft.com/office/drawing/2014/main" id="{B64AF908-45E4-67FA-CB1D-747FB90D8016}"/>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77">
              <a:extLst>
                <a:ext uri="{FF2B5EF4-FFF2-40B4-BE49-F238E27FC236}">
                  <a16:creationId xmlns:a16="http://schemas.microsoft.com/office/drawing/2014/main" id="{CCDC552B-3E6B-7CDC-E898-03C1BEA47E12}"/>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78">
              <a:extLst>
                <a:ext uri="{FF2B5EF4-FFF2-40B4-BE49-F238E27FC236}">
                  <a16:creationId xmlns:a16="http://schemas.microsoft.com/office/drawing/2014/main" id="{FC9B15A0-D8CA-AE32-757B-E3704E288D81}"/>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79">
              <a:extLst>
                <a:ext uri="{FF2B5EF4-FFF2-40B4-BE49-F238E27FC236}">
                  <a16:creationId xmlns:a16="http://schemas.microsoft.com/office/drawing/2014/main" id="{D112B0B8-3F3B-6352-F15A-41749FF8E46E}"/>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80">
              <a:extLst>
                <a:ext uri="{FF2B5EF4-FFF2-40B4-BE49-F238E27FC236}">
                  <a16:creationId xmlns:a16="http://schemas.microsoft.com/office/drawing/2014/main" id="{DC832025-9EDE-7B0B-53C9-0F6EDFB4EC82}"/>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81">
              <a:extLst>
                <a:ext uri="{FF2B5EF4-FFF2-40B4-BE49-F238E27FC236}">
                  <a16:creationId xmlns:a16="http://schemas.microsoft.com/office/drawing/2014/main" id="{FEBF19F1-819C-026D-A914-4939B1A1FF75}"/>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2">
              <a:extLst>
                <a:ext uri="{FF2B5EF4-FFF2-40B4-BE49-F238E27FC236}">
                  <a16:creationId xmlns:a16="http://schemas.microsoft.com/office/drawing/2014/main" id="{8C25820C-5E05-CE1F-08F2-ADE23FE404F9}"/>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3">
              <a:extLst>
                <a:ext uri="{FF2B5EF4-FFF2-40B4-BE49-F238E27FC236}">
                  <a16:creationId xmlns:a16="http://schemas.microsoft.com/office/drawing/2014/main" id="{23E03F7F-E2BB-B2B7-AA60-266638E78418}"/>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4">
              <a:extLst>
                <a:ext uri="{FF2B5EF4-FFF2-40B4-BE49-F238E27FC236}">
                  <a16:creationId xmlns:a16="http://schemas.microsoft.com/office/drawing/2014/main" id="{114C65BA-86E0-21DE-BF44-240A62192D69}"/>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85">
              <a:extLst>
                <a:ext uri="{FF2B5EF4-FFF2-40B4-BE49-F238E27FC236}">
                  <a16:creationId xmlns:a16="http://schemas.microsoft.com/office/drawing/2014/main" id="{423FFB60-7074-A928-675B-45CCCB3D925D}"/>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86">
              <a:extLst>
                <a:ext uri="{FF2B5EF4-FFF2-40B4-BE49-F238E27FC236}">
                  <a16:creationId xmlns:a16="http://schemas.microsoft.com/office/drawing/2014/main" id="{2C9C58BC-A810-45E5-8DF4-6ABA8F080439}"/>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87">
              <a:extLst>
                <a:ext uri="{FF2B5EF4-FFF2-40B4-BE49-F238E27FC236}">
                  <a16:creationId xmlns:a16="http://schemas.microsoft.com/office/drawing/2014/main" id="{DF6F8A36-0ABF-DC68-D022-10B3284105FD}"/>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88">
              <a:extLst>
                <a:ext uri="{FF2B5EF4-FFF2-40B4-BE49-F238E27FC236}">
                  <a16:creationId xmlns:a16="http://schemas.microsoft.com/office/drawing/2014/main" id="{1A5443E2-3C79-33FC-452D-627C99A65F3B}"/>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89">
              <a:extLst>
                <a:ext uri="{FF2B5EF4-FFF2-40B4-BE49-F238E27FC236}">
                  <a16:creationId xmlns:a16="http://schemas.microsoft.com/office/drawing/2014/main" id="{2C18064F-4A6B-CFB1-F86C-47DAE8A70CB3}"/>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0">
              <a:extLst>
                <a:ext uri="{FF2B5EF4-FFF2-40B4-BE49-F238E27FC236}">
                  <a16:creationId xmlns:a16="http://schemas.microsoft.com/office/drawing/2014/main" id="{E142174F-B0A6-6A35-7578-4DC0E8A46B8D}"/>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1">
              <a:extLst>
                <a:ext uri="{FF2B5EF4-FFF2-40B4-BE49-F238E27FC236}">
                  <a16:creationId xmlns:a16="http://schemas.microsoft.com/office/drawing/2014/main" id="{11AF1F31-29F6-1C99-314A-C2ED8DBEE672}"/>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2">
              <a:extLst>
                <a:ext uri="{FF2B5EF4-FFF2-40B4-BE49-F238E27FC236}">
                  <a16:creationId xmlns:a16="http://schemas.microsoft.com/office/drawing/2014/main" id="{403DB51E-82BC-4430-1D98-F2E54800CEA3}"/>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3">
              <a:extLst>
                <a:ext uri="{FF2B5EF4-FFF2-40B4-BE49-F238E27FC236}">
                  <a16:creationId xmlns:a16="http://schemas.microsoft.com/office/drawing/2014/main" id="{CDEC6827-0AA6-7169-EC4C-BDBCB9CD3E03}"/>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94">
              <a:extLst>
                <a:ext uri="{FF2B5EF4-FFF2-40B4-BE49-F238E27FC236}">
                  <a16:creationId xmlns:a16="http://schemas.microsoft.com/office/drawing/2014/main" id="{1942125B-2918-3F5F-D4C6-0F012EF5A72D}"/>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95">
              <a:extLst>
                <a:ext uri="{FF2B5EF4-FFF2-40B4-BE49-F238E27FC236}">
                  <a16:creationId xmlns:a16="http://schemas.microsoft.com/office/drawing/2014/main" id="{74451BE1-01EE-5B61-01A0-315C19484AD9}"/>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96">
              <a:extLst>
                <a:ext uri="{FF2B5EF4-FFF2-40B4-BE49-F238E27FC236}">
                  <a16:creationId xmlns:a16="http://schemas.microsoft.com/office/drawing/2014/main" id="{156BF9EB-CE6B-1534-213D-48F64A386A21}"/>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97">
              <a:extLst>
                <a:ext uri="{FF2B5EF4-FFF2-40B4-BE49-F238E27FC236}">
                  <a16:creationId xmlns:a16="http://schemas.microsoft.com/office/drawing/2014/main" id="{3FD505CD-E777-168F-5E76-AA6DA5BBA68A}"/>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98">
              <a:extLst>
                <a:ext uri="{FF2B5EF4-FFF2-40B4-BE49-F238E27FC236}">
                  <a16:creationId xmlns:a16="http://schemas.microsoft.com/office/drawing/2014/main" id="{B4E07B20-DE99-6571-3803-67912F7B21D3}"/>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99">
              <a:extLst>
                <a:ext uri="{FF2B5EF4-FFF2-40B4-BE49-F238E27FC236}">
                  <a16:creationId xmlns:a16="http://schemas.microsoft.com/office/drawing/2014/main" id="{D0090234-F601-3A1B-610C-7AD755CD4057}"/>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0">
              <a:extLst>
                <a:ext uri="{FF2B5EF4-FFF2-40B4-BE49-F238E27FC236}">
                  <a16:creationId xmlns:a16="http://schemas.microsoft.com/office/drawing/2014/main" id="{105DEC38-47FC-20B9-31F9-17EEA468A850}"/>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01">
              <a:extLst>
                <a:ext uri="{FF2B5EF4-FFF2-40B4-BE49-F238E27FC236}">
                  <a16:creationId xmlns:a16="http://schemas.microsoft.com/office/drawing/2014/main" id="{8267C137-19DA-A405-E74F-0799B4C2A853}"/>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02">
              <a:extLst>
                <a:ext uri="{FF2B5EF4-FFF2-40B4-BE49-F238E27FC236}">
                  <a16:creationId xmlns:a16="http://schemas.microsoft.com/office/drawing/2014/main" id="{FDBA5736-8EE1-E83C-7B95-AF1D279EB07D}"/>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103">
              <a:extLst>
                <a:ext uri="{FF2B5EF4-FFF2-40B4-BE49-F238E27FC236}">
                  <a16:creationId xmlns:a16="http://schemas.microsoft.com/office/drawing/2014/main" id="{C6C3DAA9-CC65-50D2-7B88-DB7FADBD659A}"/>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04">
              <a:extLst>
                <a:ext uri="{FF2B5EF4-FFF2-40B4-BE49-F238E27FC236}">
                  <a16:creationId xmlns:a16="http://schemas.microsoft.com/office/drawing/2014/main" id="{A6E062EF-67A3-DCA6-F2C1-DD0C09CA80AE}"/>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05">
              <a:extLst>
                <a:ext uri="{FF2B5EF4-FFF2-40B4-BE49-F238E27FC236}">
                  <a16:creationId xmlns:a16="http://schemas.microsoft.com/office/drawing/2014/main" id="{C882FC4F-B412-FB51-EB7C-7C4B6EF9358E}"/>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06">
              <a:extLst>
                <a:ext uri="{FF2B5EF4-FFF2-40B4-BE49-F238E27FC236}">
                  <a16:creationId xmlns:a16="http://schemas.microsoft.com/office/drawing/2014/main" id="{F1C566D3-DF92-2774-C4B8-C00DE55D63F0}"/>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07">
              <a:extLst>
                <a:ext uri="{FF2B5EF4-FFF2-40B4-BE49-F238E27FC236}">
                  <a16:creationId xmlns:a16="http://schemas.microsoft.com/office/drawing/2014/main" id="{B80379D1-709A-1C11-A9E6-A3AF7344468B}"/>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08">
              <a:extLst>
                <a:ext uri="{FF2B5EF4-FFF2-40B4-BE49-F238E27FC236}">
                  <a16:creationId xmlns:a16="http://schemas.microsoft.com/office/drawing/2014/main" id="{A634B224-85D7-EBEB-CBD5-5D73A58777BB}"/>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09">
              <a:extLst>
                <a:ext uri="{FF2B5EF4-FFF2-40B4-BE49-F238E27FC236}">
                  <a16:creationId xmlns:a16="http://schemas.microsoft.com/office/drawing/2014/main" id="{A89EBBD7-2F46-E55D-1D9F-E86BFC4917C4}"/>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0">
              <a:extLst>
                <a:ext uri="{FF2B5EF4-FFF2-40B4-BE49-F238E27FC236}">
                  <a16:creationId xmlns:a16="http://schemas.microsoft.com/office/drawing/2014/main" id="{716BA4B2-1DC4-7455-6D00-CF11B66A188D}"/>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11">
              <a:extLst>
                <a:ext uri="{FF2B5EF4-FFF2-40B4-BE49-F238E27FC236}">
                  <a16:creationId xmlns:a16="http://schemas.microsoft.com/office/drawing/2014/main" id="{B971919C-3BE3-CB44-8B0B-37F67DA6636B}"/>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12">
              <a:extLst>
                <a:ext uri="{FF2B5EF4-FFF2-40B4-BE49-F238E27FC236}">
                  <a16:creationId xmlns:a16="http://schemas.microsoft.com/office/drawing/2014/main" id="{117C2116-3147-FA51-2EC6-ED036743CD14}"/>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13">
              <a:extLst>
                <a:ext uri="{FF2B5EF4-FFF2-40B4-BE49-F238E27FC236}">
                  <a16:creationId xmlns:a16="http://schemas.microsoft.com/office/drawing/2014/main" id="{F5191599-45FA-58E3-96A5-422EA5BFF45A}"/>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114">
              <a:extLst>
                <a:ext uri="{FF2B5EF4-FFF2-40B4-BE49-F238E27FC236}">
                  <a16:creationId xmlns:a16="http://schemas.microsoft.com/office/drawing/2014/main" id="{9F3210B2-19E1-FB13-BD7F-4A75EAB1FCE6}"/>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115">
              <a:extLst>
                <a:ext uri="{FF2B5EF4-FFF2-40B4-BE49-F238E27FC236}">
                  <a16:creationId xmlns:a16="http://schemas.microsoft.com/office/drawing/2014/main" id="{4BC11C5A-4229-4981-CAB8-E6F01E3A5097}"/>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116">
              <a:extLst>
                <a:ext uri="{FF2B5EF4-FFF2-40B4-BE49-F238E27FC236}">
                  <a16:creationId xmlns:a16="http://schemas.microsoft.com/office/drawing/2014/main" id="{D0C71F3D-0B52-B65E-8EEB-DF95475BBCE1}"/>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17">
              <a:extLst>
                <a:ext uri="{FF2B5EF4-FFF2-40B4-BE49-F238E27FC236}">
                  <a16:creationId xmlns:a16="http://schemas.microsoft.com/office/drawing/2014/main" id="{3F54755A-A103-0CB6-DE8E-3AD29449D20E}"/>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18">
              <a:extLst>
                <a:ext uri="{FF2B5EF4-FFF2-40B4-BE49-F238E27FC236}">
                  <a16:creationId xmlns:a16="http://schemas.microsoft.com/office/drawing/2014/main" id="{8BFA2E70-836E-D0D4-0595-DB8E215C720F}"/>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119">
              <a:extLst>
                <a:ext uri="{FF2B5EF4-FFF2-40B4-BE49-F238E27FC236}">
                  <a16:creationId xmlns:a16="http://schemas.microsoft.com/office/drawing/2014/main" id="{7E0DC0FF-F366-459A-6EE9-765FC1A9169E}"/>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120">
              <a:extLst>
                <a:ext uri="{FF2B5EF4-FFF2-40B4-BE49-F238E27FC236}">
                  <a16:creationId xmlns:a16="http://schemas.microsoft.com/office/drawing/2014/main" id="{30B0D99C-0180-09D5-9049-694C2F9B77EC}"/>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121">
              <a:extLst>
                <a:ext uri="{FF2B5EF4-FFF2-40B4-BE49-F238E27FC236}">
                  <a16:creationId xmlns:a16="http://schemas.microsoft.com/office/drawing/2014/main" id="{AC400EDB-42F9-3A3A-4563-21F5EA979E31}"/>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122">
              <a:extLst>
                <a:ext uri="{FF2B5EF4-FFF2-40B4-BE49-F238E27FC236}">
                  <a16:creationId xmlns:a16="http://schemas.microsoft.com/office/drawing/2014/main" id="{F73B2A4C-62EB-1F0B-32C2-16F7A9609A40}"/>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123">
              <a:extLst>
                <a:ext uri="{FF2B5EF4-FFF2-40B4-BE49-F238E27FC236}">
                  <a16:creationId xmlns:a16="http://schemas.microsoft.com/office/drawing/2014/main" id="{0AC8DB10-FE45-1386-2134-E921222FFB37}"/>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124">
              <a:extLst>
                <a:ext uri="{FF2B5EF4-FFF2-40B4-BE49-F238E27FC236}">
                  <a16:creationId xmlns:a16="http://schemas.microsoft.com/office/drawing/2014/main" id="{837D1FA2-2884-5219-1078-3CD56D0C8767}"/>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048564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2" name="Freeform: Shape 1">
            <a:extLst>
              <a:ext uri="{FF2B5EF4-FFF2-40B4-BE49-F238E27FC236}">
                <a16:creationId xmlns:a16="http://schemas.microsoft.com/office/drawing/2014/main" id="{3A7DF471-1545-3E9D-F943-D0D92B036BC4}"/>
              </a:ext>
            </a:extLst>
          </p:cNvPr>
          <p:cNvSpPr/>
          <p:nvPr userDrawn="1"/>
        </p:nvSpPr>
        <p:spPr>
          <a:xfrm flipV="1">
            <a:off x="6259210" y="632444"/>
            <a:ext cx="6109031" cy="5448300"/>
          </a:xfrm>
          <a:custGeom>
            <a:avLst/>
            <a:gdLst>
              <a:gd name="connsiteX0" fmla="*/ 4648 w 7391400"/>
              <a:gd name="connsiteY0" fmla="*/ 0 h 6591971"/>
              <a:gd name="connsiteX1" fmla="*/ 7371596 w 7391400"/>
              <a:gd name="connsiteY1" fmla="*/ 0 h 6591971"/>
              <a:gd name="connsiteX2" fmla="*/ 7391400 w 7391400"/>
              <a:gd name="connsiteY2" fmla="*/ 5950652 h 6591971"/>
              <a:gd name="connsiteX3" fmla="*/ 3529694 w 7391400"/>
              <a:gd name="connsiteY3" fmla="*/ 5465800 h 6591971"/>
              <a:gd name="connsiteX4" fmla="*/ 2981550 w 7391400"/>
              <a:gd name="connsiteY4" fmla="*/ 2062229 h 6591971"/>
              <a:gd name="connsiteX5" fmla="*/ 4648 w 7391400"/>
              <a:gd name="connsiteY5" fmla="*/ 0 h 659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1400" h="6591971">
                <a:moveTo>
                  <a:pt x="4648" y="0"/>
                </a:moveTo>
                <a:lnTo>
                  <a:pt x="7371596" y="0"/>
                </a:lnTo>
                <a:cubicBezTo>
                  <a:pt x="7378197" y="1983551"/>
                  <a:pt x="7384799" y="3967101"/>
                  <a:pt x="7391400" y="5950652"/>
                </a:cubicBezTo>
                <a:cubicBezTo>
                  <a:pt x="6896311" y="6571165"/>
                  <a:pt x="4789466" y="7199770"/>
                  <a:pt x="3529694" y="5465800"/>
                </a:cubicBezTo>
                <a:cubicBezTo>
                  <a:pt x="2910240" y="4101497"/>
                  <a:pt x="3795384" y="3078814"/>
                  <a:pt x="2981550" y="2062229"/>
                </a:cubicBezTo>
                <a:cubicBezTo>
                  <a:pt x="2167716" y="1045644"/>
                  <a:pt x="-116596" y="2394604"/>
                  <a:pt x="4648"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 name="Group 4">
            <a:extLst>
              <a:ext uri="{FF2B5EF4-FFF2-40B4-BE49-F238E27FC236}">
                <a16:creationId xmlns:a16="http://schemas.microsoft.com/office/drawing/2014/main" id="{14B859BB-CC1D-8328-6483-23F2F066AFF5}"/>
              </a:ext>
            </a:extLst>
          </p:cNvPr>
          <p:cNvGrpSpPr/>
          <p:nvPr userDrawn="1"/>
        </p:nvGrpSpPr>
        <p:grpSpPr>
          <a:xfrm>
            <a:off x="5208899" y="1200150"/>
            <a:ext cx="6014235" cy="4271495"/>
            <a:chOff x="3371850" y="942710"/>
            <a:chExt cx="6394011" cy="4541222"/>
          </a:xfrm>
        </p:grpSpPr>
        <p:pic>
          <p:nvPicPr>
            <p:cNvPr id="8" name="Picture 7">
              <a:extLst>
                <a:ext uri="{FF2B5EF4-FFF2-40B4-BE49-F238E27FC236}">
                  <a16:creationId xmlns:a16="http://schemas.microsoft.com/office/drawing/2014/main" id="{B7C21C40-642E-2429-1901-F4373AD94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173" y="1838089"/>
              <a:ext cx="4959383" cy="3645843"/>
            </a:xfrm>
            <a:prstGeom prst="rect">
              <a:avLst/>
            </a:prstGeom>
          </p:spPr>
        </p:pic>
        <p:pic>
          <p:nvPicPr>
            <p:cNvPr id="9" name="Picture 8">
              <a:extLst>
                <a:ext uri="{FF2B5EF4-FFF2-40B4-BE49-F238E27FC236}">
                  <a16:creationId xmlns:a16="http://schemas.microsoft.com/office/drawing/2014/main" id="{D59E9ECF-286F-E5AF-BE5F-A6836BBAEE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2938" y="942710"/>
              <a:ext cx="1477468" cy="2486288"/>
            </a:xfrm>
            <a:prstGeom prst="rect">
              <a:avLst/>
            </a:prstGeom>
          </p:spPr>
        </p:pic>
        <p:grpSp>
          <p:nvGrpSpPr>
            <p:cNvPr id="10" name="Group 9">
              <a:extLst>
                <a:ext uri="{FF2B5EF4-FFF2-40B4-BE49-F238E27FC236}">
                  <a16:creationId xmlns:a16="http://schemas.microsoft.com/office/drawing/2014/main" id="{59AAF97B-1AB7-B058-03F2-AC0C837BD216}"/>
                </a:ext>
              </a:extLst>
            </p:cNvPr>
            <p:cNvGrpSpPr/>
            <p:nvPr/>
          </p:nvGrpSpPr>
          <p:grpSpPr>
            <a:xfrm>
              <a:off x="8322823" y="3197226"/>
              <a:ext cx="1443038" cy="1020762"/>
              <a:chOff x="4102100" y="3049588"/>
              <a:chExt cx="1443038" cy="1020763"/>
            </a:xfrm>
          </p:grpSpPr>
          <p:sp>
            <p:nvSpPr>
              <p:cNvPr id="68" name="Freeform 317">
                <a:extLst>
                  <a:ext uri="{FF2B5EF4-FFF2-40B4-BE49-F238E27FC236}">
                    <a16:creationId xmlns:a16="http://schemas.microsoft.com/office/drawing/2014/main" id="{1144C6EC-28D4-2C0E-B188-927E61C445B5}"/>
                  </a:ext>
                </a:extLst>
              </p:cNvPr>
              <p:cNvSpPr>
                <a:spLocks/>
              </p:cNvSpPr>
              <p:nvPr/>
            </p:nvSpPr>
            <p:spPr bwMode="auto">
              <a:xfrm>
                <a:off x="5087938" y="3049588"/>
                <a:ext cx="457200" cy="455613"/>
              </a:xfrm>
              <a:custGeom>
                <a:avLst/>
                <a:gdLst>
                  <a:gd name="T0" fmla="*/ 226 w 288"/>
                  <a:gd name="T1" fmla="*/ 263 h 287"/>
                  <a:gd name="T2" fmla="*/ 248 w 288"/>
                  <a:gd name="T3" fmla="*/ 245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6 w 288"/>
                  <a:gd name="T21" fmla="*/ 32 h 287"/>
                  <a:gd name="T22" fmla="*/ 212 w 288"/>
                  <a:gd name="T23" fmla="*/ 16 h 287"/>
                  <a:gd name="T24" fmla="*/ 186 w 288"/>
                  <a:gd name="T25" fmla="*/ 6 h 287"/>
                  <a:gd name="T26" fmla="*/ 158 w 288"/>
                  <a:gd name="T27" fmla="*/ 0 h 287"/>
                  <a:gd name="T28" fmla="*/ 130 w 288"/>
                  <a:gd name="T29" fmla="*/ 0 h 287"/>
                  <a:gd name="T30" fmla="*/ 104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5 h 287"/>
                  <a:gd name="T54" fmla="*/ 54 w 288"/>
                  <a:gd name="T55" fmla="*/ 255 h 287"/>
                  <a:gd name="T56" fmla="*/ 78 w 288"/>
                  <a:gd name="T57" fmla="*/ 271 h 287"/>
                  <a:gd name="T58" fmla="*/ 104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6" y="263"/>
                    </a:moveTo>
                    <a:lnTo>
                      <a:pt x="226" y="263"/>
                    </a:lnTo>
                    <a:lnTo>
                      <a:pt x="236" y="255"/>
                    </a:lnTo>
                    <a:lnTo>
                      <a:pt x="248" y="245"/>
                    </a:lnTo>
                    <a:lnTo>
                      <a:pt x="258" y="233"/>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6" y="32"/>
                    </a:lnTo>
                    <a:lnTo>
                      <a:pt x="224" y="22"/>
                    </a:lnTo>
                    <a:lnTo>
                      <a:pt x="212" y="16"/>
                    </a:lnTo>
                    <a:lnTo>
                      <a:pt x="198" y="10"/>
                    </a:lnTo>
                    <a:lnTo>
                      <a:pt x="186" y="6"/>
                    </a:lnTo>
                    <a:lnTo>
                      <a:pt x="172" y="2"/>
                    </a:lnTo>
                    <a:lnTo>
                      <a:pt x="158" y="0"/>
                    </a:lnTo>
                    <a:lnTo>
                      <a:pt x="144" y="0"/>
                    </a:lnTo>
                    <a:lnTo>
                      <a:pt x="130" y="0"/>
                    </a:lnTo>
                    <a:lnTo>
                      <a:pt x="116" y="2"/>
                    </a:lnTo>
                    <a:lnTo>
                      <a:pt x="104" y="6"/>
                    </a:lnTo>
                    <a:lnTo>
                      <a:pt x="90" y="10"/>
                    </a:lnTo>
                    <a:lnTo>
                      <a:pt x="76" y="16"/>
                    </a:lnTo>
                    <a:lnTo>
                      <a:pt x="64" y="24"/>
                    </a:lnTo>
                    <a:lnTo>
                      <a:pt x="64" y="24"/>
                    </a:lnTo>
                    <a:lnTo>
                      <a:pt x="52" y="32"/>
                    </a:lnTo>
                    <a:lnTo>
                      <a:pt x="42" y="42"/>
                    </a:lnTo>
                    <a:lnTo>
                      <a:pt x="32" y="54"/>
                    </a:lnTo>
                    <a:lnTo>
                      <a:pt x="24" y="64"/>
                    </a:lnTo>
                    <a:lnTo>
                      <a:pt x="16" y="76"/>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5"/>
                    </a:lnTo>
                    <a:lnTo>
                      <a:pt x="44" y="247"/>
                    </a:lnTo>
                    <a:lnTo>
                      <a:pt x="54" y="255"/>
                    </a:lnTo>
                    <a:lnTo>
                      <a:pt x="66" y="263"/>
                    </a:lnTo>
                    <a:lnTo>
                      <a:pt x="78" y="271"/>
                    </a:lnTo>
                    <a:lnTo>
                      <a:pt x="90" y="277"/>
                    </a:lnTo>
                    <a:lnTo>
                      <a:pt x="104" y="281"/>
                    </a:lnTo>
                    <a:lnTo>
                      <a:pt x="116" y="285"/>
                    </a:lnTo>
                    <a:lnTo>
                      <a:pt x="130" y="287"/>
                    </a:lnTo>
                    <a:lnTo>
                      <a:pt x="144" y="287"/>
                    </a:lnTo>
                    <a:lnTo>
                      <a:pt x="158" y="287"/>
                    </a:lnTo>
                    <a:lnTo>
                      <a:pt x="172" y="285"/>
                    </a:lnTo>
                    <a:lnTo>
                      <a:pt x="186" y="281"/>
                    </a:lnTo>
                    <a:lnTo>
                      <a:pt x="200" y="277"/>
                    </a:lnTo>
                    <a:lnTo>
                      <a:pt x="212" y="271"/>
                    </a:lnTo>
                    <a:lnTo>
                      <a:pt x="226" y="263"/>
                    </a:lnTo>
                    <a:close/>
                  </a:path>
                </a:pathLst>
              </a:custGeom>
              <a:solidFill>
                <a:srgbClr val="F8E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18">
                <a:extLst>
                  <a:ext uri="{FF2B5EF4-FFF2-40B4-BE49-F238E27FC236}">
                    <a16:creationId xmlns:a16="http://schemas.microsoft.com/office/drawing/2014/main" id="{06B8EEA1-4AF7-F140-E782-52643FDB95B9}"/>
                  </a:ext>
                </a:extLst>
              </p:cNvPr>
              <p:cNvSpPr>
                <a:spLocks/>
              </p:cNvSpPr>
              <p:nvPr/>
            </p:nvSpPr>
            <p:spPr bwMode="auto">
              <a:xfrm>
                <a:off x="5087938" y="3049588"/>
                <a:ext cx="457200" cy="455613"/>
              </a:xfrm>
              <a:custGeom>
                <a:avLst/>
                <a:gdLst>
                  <a:gd name="T0" fmla="*/ 226 w 288"/>
                  <a:gd name="T1" fmla="*/ 263 h 287"/>
                  <a:gd name="T2" fmla="*/ 248 w 288"/>
                  <a:gd name="T3" fmla="*/ 245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6 w 288"/>
                  <a:gd name="T21" fmla="*/ 32 h 287"/>
                  <a:gd name="T22" fmla="*/ 212 w 288"/>
                  <a:gd name="T23" fmla="*/ 16 h 287"/>
                  <a:gd name="T24" fmla="*/ 186 w 288"/>
                  <a:gd name="T25" fmla="*/ 6 h 287"/>
                  <a:gd name="T26" fmla="*/ 158 w 288"/>
                  <a:gd name="T27" fmla="*/ 0 h 287"/>
                  <a:gd name="T28" fmla="*/ 130 w 288"/>
                  <a:gd name="T29" fmla="*/ 0 h 287"/>
                  <a:gd name="T30" fmla="*/ 104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5 h 287"/>
                  <a:gd name="T54" fmla="*/ 54 w 288"/>
                  <a:gd name="T55" fmla="*/ 255 h 287"/>
                  <a:gd name="T56" fmla="*/ 78 w 288"/>
                  <a:gd name="T57" fmla="*/ 271 h 287"/>
                  <a:gd name="T58" fmla="*/ 104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6" y="263"/>
                    </a:moveTo>
                    <a:lnTo>
                      <a:pt x="226" y="263"/>
                    </a:lnTo>
                    <a:lnTo>
                      <a:pt x="236" y="255"/>
                    </a:lnTo>
                    <a:lnTo>
                      <a:pt x="248" y="245"/>
                    </a:lnTo>
                    <a:lnTo>
                      <a:pt x="258" y="233"/>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6" y="32"/>
                    </a:lnTo>
                    <a:lnTo>
                      <a:pt x="224" y="22"/>
                    </a:lnTo>
                    <a:lnTo>
                      <a:pt x="212" y="16"/>
                    </a:lnTo>
                    <a:lnTo>
                      <a:pt x="198" y="10"/>
                    </a:lnTo>
                    <a:lnTo>
                      <a:pt x="186" y="6"/>
                    </a:lnTo>
                    <a:lnTo>
                      <a:pt x="172" y="2"/>
                    </a:lnTo>
                    <a:lnTo>
                      <a:pt x="158" y="0"/>
                    </a:lnTo>
                    <a:lnTo>
                      <a:pt x="144" y="0"/>
                    </a:lnTo>
                    <a:lnTo>
                      <a:pt x="130" y="0"/>
                    </a:lnTo>
                    <a:lnTo>
                      <a:pt x="116" y="2"/>
                    </a:lnTo>
                    <a:lnTo>
                      <a:pt x="104" y="6"/>
                    </a:lnTo>
                    <a:lnTo>
                      <a:pt x="90" y="10"/>
                    </a:lnTo>
                    <a:lnTo>
                      <a:pt x="76" y="16"/>
                    </a:lnTo>
                    <a:lnTo>
                      <a:pt x="64" y="24"/>
                    </a:lnTo>
                    <a:lnTo>
                      <a:pt x="64" y="24"/>
                    </a:lnTo>
                    <a:lnTo>
                      <a:pt x="52" y="32"/>
                    </a:lnTo>
                    <a:lnTo>
                      <a:pt x="42" y="42"/>
                    </a:lnTo>
                    <a:lnTo>
                      <a:pt x="32" y="54"/>
                    </a:lnTo>
                    <a:lnTo>
                      <a:pt x="24" y="64"/>
                    </a:lnTo>
                    <a:lnTo>
                      <a:pt x="16" y="76"/>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5"/>
                    </a:lnTo>
                    <a:lnTo>
                      <a:pt x="44" y="247"/>
                    </a:lnTo>
                    <a:lnTo>
                      <a:pt x="54" y="255"/>
                    </a:lnTo>
                    <a:lnTo>
                      <a:pt x="66" y="263"/>
                    </a:lnTo>
                    <a:lnTo>
                      <a:pt x="78" y="271"/>
                    </a:lnTo>
                    <a:lnTo>
                      <a:pt x="90" y="277"/>
                    </a:lnTo>
                    <a:lnTo>
                      <a:pt x="104" y="281"/>
                    </a:lnTo>
                    <a:lnTo>
                      <a:pt x="116" y="285"/>
                    </a:lnTo>
                    <a:lnTo>
                      <a:pt x="130" y="287"/>
                    </a:lnTo>
                    <a:lnTo>
                      <a:pt x="144" y="287"/>
                    </a:lnTo>
                    <a:lnTo>
                      <a:pt x="158" y="287"/>
                    </a:lnTo>
                    <a:lnTo>
                      <a:pt x="172" y="285"/>
                    </a:lnTo>
                    <a:lnTo>
                      <a:pt x="186" y="281"/>
                    </a:lnTo>
                    <a:lnTo>
                      <a:pt x="200" y="277"/>
                    </a:lnTo>
                    <a:lnTo>
                      <a:pt x="212" y="271"/>
                    </a:lnTo>
                    <a:lnTo>
                      <a:pt x="226" y="2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319">
                <a:extLst>
                  <a:ext uri="{FF2B5EF4-FFF2-40B4-BE49-F238E27FC236}">
                    <a16:creationId xmlns:a16="http://schemas.microsoft.com/office/drawing/2014/main" id="{ED9E660C-61F2-3FCA-FD44-7E5400CE7542}"/>
                  </a:ext>
                </a:extLst>
              </p:cNvPr>
              <p:cNvSpPr>
                <a:spLocks/>
              </p:cNvSpPr>
              <p:nvPr/>
            </p:nvSpPr>
            <p:spPr bwMode="auto">
              <a:xfrm>
                <a:off x="4537075" y="3138488"/>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4 w 377"/>
                  <a:gd name="T13" fmla="*/ 275 h 285"/>
                  <a:gd name="T14" fmla="*/ 4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31 w 377"/>
                  <a:gd name="T29" fmla="*/ 80 h 285"/>
                  <a:gd name="T30" fmla="*/ 349 w 377"/>
                  <a:gd name="T31" fmla="*/ 70 h 285"/>
                  <a:gd name="T32" fmla="*/ 349 w 377"/>
                  <a:gd name="T33" fmla="*/ 70 h 285"/>
                  <a:gd name="T34" fmla="*/ 351 w 377"/>
                  <a:gd name="T35" fmla="*/ 50 h 285"/>
                  <a:gd name="T36" fmla="*/ 357 w 377"/>
                  <a:gd name="T37" fmla="*/ 32 h 285"/>
                  <a:gd name="T38" fmla="*/ 367 w 377"/>
                  <a:gd name="T39" fmla="*/ 16 h 285"/>
                  <a:gd name="T40" fmla="*/ 377 w 377"/>
                  <a:gd name="T4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285">
                    <a:moveTo>
                      <a:pt x="377" y="0"/>
                    </a:moveTo>
                    <a:lnTo>
                      <a:pt x="8" y="247"/>
                    </a:lnTo>
                    <a:lnTo>
                      <a:pt x="8" y="247"/>
                    </a:lnTo>
                    <a:lnTo>
                      <a:pt x="2" y="253"/>
                    </a:lnTo>
                    <a:lnTo>
                      <a:pt x="0" y="261"/>
                    </a:lnTo>
                    <a:lnTo>
                      <a:pt x="0" y="269"/>
                    </a:lnTo>
                    <a:lnTo>
                      <a:pt x="4" y="275"/>
                    </a:lnTo>
                    <a:lnTo>
                      <a:pt x="4" y="275"/>
                    </a:lnTo>
                    <a:lnTo>
                      <a:pt x="6" y="279"/>
                    </a:lnTo>
                    <a:lnTo>
                      <a:pt x="10" y="283"/>
                    </a:lnTo>
                    <a:lnTo>
                      <a:pt x="20" y="285"/>
                    </a:lnTo>
                    <a:lnTo>
                      <a:pt x="20" y="285"/>
                    </a:lnTo>
                    <a:lnTo>
                      <a:pt x="26" y="285"/>
                    </a:lnTo>
                    <a:lnTo>
                      <a:pt x="32" y="281"/>
                    </a:lnTo>
                    <a:lnTo>
                      <a:pt x="331" y="80"/>
                    </a:lnTo>
                    <a:lnTo>
                      <a:pt x="349" y="70"/>
                    </a:lnTo>
                    <a:lnTo>
                      <a:pt x="349" y="70"/>
                    </a:lnTo>
                    <a:lnTo>
                      <a:pt x="351" y="50"/>
                    </a:lnTo>
                    <a:lnTo>
                      <a:pt x="357" y="32"/>
                    </a:lnTo>
                    <a:lnTo>
                      <a:pt x="367" y="16"/>
                    </a:lnTo>
                    <a:lnTo>
                      <a:pt x="37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20">
                <a:extLst>
                  <a:ext uri="{FF2B5EF4-FFF2-40B4-BE49-F238E27FC236}">
                    <a16:creationId xmlns:a16="http://schemas.microsoft.com/office/drawing/2014/main" id="{6B98FDBD-86E2-0494-1692-05BEBBCB116D}"/>
                  </a:ext>
                </a:extLst>
              </p:cNvPr>
              <p:cNvSpPr>
                <a:spLocks/>
              </p:cNvSpPr>
              <p:nvPr/>
            </p:nvSpPr>
            <p:spPr bwMode="auto">
              <a:xfrm>
                <a:off x="4537075" y="3138488"/>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4 w 377"/>
                  <a:gd name="T13" fmla="*/ 275 h 285"/>
                  <a:gd name="T14" fmla="*/ 4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31 w 377"/>
                  <a:gd name="T29" fmla="*/ 80 h 285"/>
                  <a:gd name="T30" fmla="*/ 349 w 377"/>
                  <a:gd name="T31" fmla="*/ 70 h 285"/>
                  <a:gd name="T32" fmla="*/ 349 w 377"/>
                  <a:gd name="T33" fmla="*/ 70 h 285"/>
                  <a:gd name="T34" fmla="*/ 351 w 377"/>
                  <a:gd name="T35" fmla="*/ 50 h 285"/>
                  <a:gd name="T36" fmla="*/ 357 w 377"/>
                  <a:gd name="T37" fmla="*/ 32 h 285"/>
                  <a:gd name="T38" fmla="*/ 367 w 377"/>
                  <a:gd name="T39" fmla="*/ 16 h 285"/>
                  <a:gd name="T40" fmla="*/ 377 w 377"/>
                  <a:gd name="T4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285">
                    <a:moveTo>
                      <a:pt x="377" y="0"/>
                    </a:moveTo>
                    <a:lnTo>
                      <a:pt x="8" y="247"/>
                    </a:lnTo>
                    <a:lnTo>
                      <a:pt x="8" y="247"/>
                    </a:lnTo>
                    <a:lnTo>
                      <a:pt x="2" y="253"/>
                    </a:lnTo>
                    <a:lnTo>
                      <a:pt x="0" y="261"/>
                    </a:lnTo>
                    <a:lnTo>
                      <a:pt x="0" y="269"/>
                    </a:lnTo>
                    <a:lnTo>
                      <a:pt x="4" y="275"/>
                    </a:lnTo>
                    <a:lnTo>
                      <a:pt x="4" y="275"/>
                    </a:lnTo>
                    <a:lnTo>
                      <a:pt x="6" y="279"/>
                    </a:lnTo>
                    <a:lnTo>
                      <a:pt x="10" y="283"/>
                    </a:lnTo>
                    <a:lnTo>
                      <a:pt x="20" y="285"/>
                    </a:lnTo>
                    <a:lnTo>
                      <a:pt x="20" y="285"/>
                    </a:lnTo>
                    <a:lnTo>
                      <a:pt x="26" y="285"/>
                    </a:lnTo>
                    <a:lnTo>
                      <a:pt x="32" y="281"/>
                    </a:lnTo>
                    <a:lnTo>
                      <a:pt x="331" y="80"/>
                    </a:lnTo>
                    <a:lnTo>
                      <a:pt x="349" y="70"/>
                    </a:lnTo>
                    <a:lnTo>
                      <a:pt x="349" y="70"/>
                    </a:lnTo>
                    <a:lnTo>
                      <a:pt x="351" y="50"/>
                    </a:lnTo>
                    <a:lnTo>
                      <a:pt x="357" y="32"/>
                    </a:lnTo>
                    <a:lnTo>
                      <a:pt x="367" y="16"/>
                    </a:lnTo>
                    <a:lnTo>
                      <a:pt x="3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321">
                <a:extLst>
                  <a:ext uri="{FF2B5EF4-FFF2-40B4-BE49-F238E27FC236}">
                    <a16:creationId xmlns:a16="http://schemas.microsoft.com/office/drawing/2014/main" id="{28262903-7D57-AC9E-056E-834318A4C1CC}"/>
                  </a:ext>
                </a:extLst>
              </p:cNvPr>
              <p:cNvSpPr>
                <a:spLocks/>
              </p:cNvSpPr>
              <p:nvPr/>
            </p:nvSpPr>
            <p:spPr bwMode="auto">
              <a:xfrm>
                <a:off x="5091113" y="3087688"/>
                <a:ext cx="161925" cy="161925"/>
              </a:xfrm>
              <a:custGeom>
                <a:avLst/>
                <a:gdLst>
                  <a:gd name="T0" fmla="*/ 80 w 102"/>
                  <a:gd name="T1" fmla="*/ 0 h 102"/>
                  <a:gd name="T2" fmla="*/ 80 w 102"/>
                  <a:gd name="T3" fmla="*/ 0 h 102"/>
                  <a:gd name="T4" fmla="*/ 74 w 102"/>
                  <a:gd name="T5" fmla="*/ 2 h 102"/>
                  <a:gd name="T6" fmla="*/ 70 w 102"/>
                  <a:gd name="T7" fmla="*/ 4 h 102"/>
                  <a:gd name="T8" fmla="*/ 28 w 102"/>
                  <a:gd name="T9" fmla="*/ 32 h 102"/>
                  <a:gd name="T10" fmla="*/ 28 w 102"/>
                  <a:gd name="T11" fmla="*/ 32 h 102"/>
                  <a:gd name="T12" fmla="*/ 18 w 102"/>
                  <a:gd name="T13" fmla="*/ 48 h 102"/>
                  <a:gd name="T14" fmla="*/ 8 w 102"/>
                  <a:gd name="T15" fmla="*/ 64 h 102"/>
                  <a:gd name="T16" fmla="*/ 2 w 102"/>
                  <a:gd name="T17" fmla="*/ 82 h 102"/>
                  <a:gd name="T18" fmla="*/ 0 w 102"/>
                  <a:gd name="T19" fmla="*/ 102 h 102"/>
                  <a:gd name="T20" fmla="*/ 84 w 102"/>
                  <a:gd name="T21" fmla="*/ 44 h 102"/>
                  <a:gd name="T22" fmla="*/ 84 w 102"/>
                  <a:gd name="T23" fmla="*/ 44 h 102"/>
                  <a:gd name="T24" fmla="*/ 84 w 102"/>
                  <a:gd name="T25" fmla="*/ 44 h 102"/>
                  <a:gd name="T26" fmla="*/ 84 w 102"/>
                  <a:gd name="T27" fmla="*/ 44 h 102"/>
                  <a:gd name="T28" fmla="*/ 92 w 102"/>
                  <a:gd name="T29" fmla="*/ 38 h 102"/>
                  <a:gd name="T30" fmla="*/ 92 w 102"/>
                  <a:gd name="T31" fmla="*/ 38 h 102"/>
                  <a:gd name="T32" fmla="*/ 98 w 102"/>
                  <a:gd name="T33" fmla="*/ 32 h 102"/>
                  <a:gd name="T34" fmla="*/ 102 w 102"/>
                  <a:gd name="T35" fmla="*/ 26 h 102"/>
                  <a:gd name="T36" fmla="*/ 102 w 102"/>
                  <a:gd name="T37" fmla="*/ 18 h 102"/>
                  <a:gd name="T38" fmla="*/ 98 w 102"/>
                  <a:gd name="T39" fmla="*/ 10 h 102"/>
                  <a:gd name="T40" fmla="*/ 98 w 102"/>
                  <a:gd name="T41" fmla="*/ 10 h 102"/>
                  <a:gd name="T42" fmla="*/ 94 w 102"/>
                  <a:gd name="T43" fmla="*/ 6 h 102"/>
                  <a:gd name="T44" fmla="*/ 90 w 102"/>
                  <a:gd name="T45" fmla="*/ 2 h 102"/>
                  <a:gd name="T46" fmla="*/ 80 w 102"/>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2">
                    <a:moveTo>
                      <a:pt x="80" y="0"/>
                    </a:moveTo>
                    <a:lnTo>
                      <a:pt x="80" y="0"/>
                    </a:lnTo>
                    <a:lnTo>
                      <a:pt x="74" y="2"/>
                    </a:lnTo>
                    <a:lnTo>
                      <a:pt x="70" y="4"/>
                    </a:lnTo>
                    <a:lnTo>
                      <a:pt x="28" y="32"/>
                    </a:lnTo>
                    <a:lnTo>
                      <a:pt x="28" y="32"/>
                    </a:lnTo>
                    <a:lnTo>
                      <a:pt x="18" y="48"/>
                    </a:lnTo>
                    <a:lnTo>
                      <a:pt x="8" y="64"/>
                    </a:lnTo>
                    <a:lnTo>
                      <a:pt x="2" y="82"/>
                    </a:lnTo>
                    <a:lnTo>
                      <a:pt x="0" y="102"/>
                    </a:lnTo>
                    <a:lnTo>
                      <a:pt x="84" y="44"/>
                    </a:lnTo>
                    <a:lnTo>
                      <a:pt x="84" y="44"/>
                    </a:lnTo>
                    <a:lnTo>
                      <a:pt x="84" y="44"/>
                    </a:lnTo>
                    <a:lnTo>
                      <a:pt x="84" y="44"/>
                    </a:lnTo>
                    <a:lnTo>
                      <a:pt x="92" y="38"/>
                    </a:lnTo>
                    <a:lnTo>
                      <a:pt x="92" y="38"/>
                    </a:lnTo>
                    <a:lnTo>
                      <a:pt x="98" y="32"/>
                    </a:lnTo>
                    <a:lnTo>
                      <a:pt x="102" y="26"/>
                    </a:lnTo>
                    <a:lnTo>
                      <a:pt x="102" y="18"/>
                    </a:lnTo>
                    <a:lnTo>
                      <a:pt x="98" y="10"/>
                    </a:lnTo>
                    <a:lnTo>
                      <a:pt x="98" y="10"/>
                    </a:lnTo>
                    <a:lnTo>
                      <a:pt x="94" y="6"/>
                    </a:lnTo>
                    <a:lnTo>
                      <a:pt x="90" y="2"/>
                    </a:lnTo>
                    <a:lnTo>
                      <a:pt x="8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322">
                <a:extLst>
                  <a:ext uri="{FF2B5EF4-FFF2-40B4-BE49-F238E27FC236}">
                    <a16:creationId xmlns:a16="http://schemas.microsoft.com/office/drawing/2014/main" id="{75770D9B-ACD6-6DA5-E10F-B9F8D4B437A6}"/>
                  </a:ext>
                </a:extLst>
              </p:cNvPr>
              <p:cNvSpPr>
                <a:spLocks/>
              </p:cNvSpPr>
              <p:nvPr/>
            </p:nvSpPr>
            <p:spPr bwMode="auto">
              <a:xfrm>
                <a:off x="5091113" y="3087688"/>
                <a:ext cx="161925" cy="161925"/>
              </a:xfrm>
              <a:custGeom>
                <a:avLst/>
                <a:gdLst>
                  <a:gd name="T0" fmla="*/ 80 w 102"/>
                  <a:gd name="T1" fmla="*/ 0 h 102"/>
                  <a:gd name="T2" fmla="*/ 80 w 102"/>
                  <a:gd name="T3" fmla="*/ 0 h 102"/>
                  <a:gd name="T4" fmla="*/ 74 w 102"/>
                  <a:gd name="T5" fmla="*/ 2 h 102"/>
                  <a:gd name="T6" fmla="*/ 70 w 102"/>
                  <a:gd name="T7" fmla="*/ 4 h 102"/>
                  <a:gd name="T8" fmla="*/ 28 w 102"/>
                  <a:gd name="T9" fmla="*/ 32 h 102"/>
                  <a:gd name="T10" fmla="*/ 28 w 102"/>
                  <a:gd name="T11" fmla="*/ 32 h 102"/>
                  <a:gd name="T12" fmla="*/ 18 w 102"/>
                  <a:gd name="T13" fmla="*/ 48 h 102"/>
                  <a:gd name="T14" fmla="*/ 8 w 102"/>
                  <a:gd name="T15" fmla="*/ 64 h 102"/>
                  <a:gd name="T16" fmla="*/ 2 w 102"/>
                  <a:gd name="T17" fmla="*/ 82 h 102"/>
                  <a:gd name="T18" fmla="*/ 0 w 102"/>
                  <a:gd name="T19" fmla="*/ 102 h 102"/>
                  <a:gd name="T20" fmla="*/ 84 w 102"/>
                  <a:gd name="T21" fmla="*/ 44 h 102"/>
                  <a:gd name="T22" fmla="*/ 84 w 102"/>
                  <a:gd name="T23" fmla="*/ 44 h 102"/>
                  <a:gd name="T24" fmla="*/ 84 w 102"/>
                  <a:gd name="T25" fmla="*/ 44 h 102"/>
                  <a:gd name="T26" fmla="*/ 84 w 102"/>
                  <a:gd name="T27" fmla="*/ 44 h 102"/>
                  <a:gd name="T28" fmla="*/ 92 w 102"/>
                  <a:gd name="T29" fmla="*/ 38 h 102"/>
                  <a:gd name="T30" fmla="*/ 92 w 102"/>
                  <a:gd name="T31" fmla="*/ 38 h 102"/>
                  <a:gd name="T32" fmla="*/ 98 w 102"/>
                  <a:gd name="T33" fmla="*/ 32 h 102"/>
                  <a:gd name="T34" fmla="*/ 102 w 102"/>
                  <a:gd name="T35" fmla="*/ 26 h 102"/>
                  <a:gd name="T36" fmla="*/ 102 w 102"/>
                  <a:gd name="T37" fmla="*/ 18 h 102"/>
                  <a:gd name="T38" fmla="*/ 98 w 102"/>
                  <a:gd name="T39" fmla="*/ 10 h 102"/>
                  <a:gd name="T40" fmla="*/ 98 w 102"/>
                  <a:gd name="T41" fmla="*/ 10 h 102"/>
                  <a:gd name="T42" fmla="*/ 94 w 102"/>
                  <a:gd name="T43" fmla="*/ 6 h 102"/>
                  <a:gd name="T44" fmla="*/ 90 w 102"/>
                  <a:gd name="T45" fmla="*/ 2 h 102"/>
                  <a:gd name="T46" fmla="*/ 80 w 102"/>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2">
                    <a:moveTo>
                      <a:pt x="80" y="0"/>
                    </a:moveTo>
                    <a:lnTo>
                      <a:pt x="80" y="0"/>
                    </a:lnTo>
                    <a:lnTo>
                      <a:pt x="74" y="2"/>
                    </a:lnTo>
                    <a:lnTo>
                      <a:pt x="70" y="4"/>
                    </a:lnTo>
                    <a:lnTo>
                      <a:pt x="28" y="32"/>
                    </a:lnTo>
                    <a:lnTo>
                      <a:pt x="28" y="32"/>
                    </a:lnTo>
                    <a:lnTo>
                      <a:pt x="18" y="48"/>
                    </a:lnTo>
                    <a:lnTo>
                      <a:pt x="8" y="64"/>
                    </a:lnTo>
                    <a:lnTo>
                      <a:pt x="2" y="82"/>
                    </a:lnTo>
                    <a:lnTo>
                      <a:pt x="0" y="102"/>
                    </a:lnTo>
                    <a:lnTo>
                      <a:pt x="84" y="44"/>
                    </a:lnTo>
                    <a:lnTo>
                      <a:pt x="84" y="44"/>
                    </a:lnTo>
                    <a:lnTo>
                      <a:pt x="84" y="44"/>
                    </a:lnTo>
                    <a:lnTo>
                      <a:pt x="84" y="44"/>
                    </a:lnTo>
                    <a:lnTo>
                      <a:pt x="92" y="38"/>
                    </a:lnTo>
                    <a:lnTo>
                      <a:pt x="92" y="38"/>
                    </a:lnTo>
                    <a:lnTo>
                      <a:pt x="98" y="32"/>
                    </a:lnTo>
                    <a:lnTo>
                      <a:pt x="102" y="26"/>
                    </a:lnTo>
                    <a:lnTo>
                      <a:pt x="102" y="18"/>
                    </a:lnTo>
                    <a:lnTo>
                      <a:pt x="98" y="10"/>
                    </a:lnTo>
                    <a:lnTo>
                      <a:pt x="98" y="10"/>
                    </a:lnTo>
                    <a:lnTo>
                      <a:pt x="94" y="6"/>
                    </a:lnTo>
                    <a:lnTo>
                      <a:pt x="90" y="2"/>
                    </a:lnTo>
                    <a:lnTo>
                      <a:pt x="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323">
                <a:extLst>
                  <a:ext uri="{FF2B5EF4-FFF2-40B4-BE49-F238E27FC236}">
                    <a16:creationId xmlns:a16="http://schemas.microsoft.com/office/drawing/2014/main" id="{1590F74D-96FD-7C3E-C92A-8AFD6408547D}"/>
                  </a:ext>
                </a:extLst>
              </p:cNvPr>
              <p:cNvSpPr>
                <a:spLocks/>
              </p:cNvSpPr>
              <p:nvPr/>
            </p:nvSpPr>
            <p:spPr bwMode="auto">
              <a:xfrm>
                <a:off x="4438650" y="3325813"/>
                <a:ext cx="674688" cy="484188"/>
              </a:xfrm>
              <a:custGeom>
                <a:avLst/>
                <a:gdLst>
                  <a:gd name="T0" fmla="*/ 411 w 425"/>
                  <a:gd name="T1" fmla="*/ 0 h 305"/>
                  <a:gd name="T2" fmla="*/ 339 w 425"/>
                  <a:gd name="T3" fmla="*/ 48 h 305"/>
                  <a:gd name="T4" fmla="*/ 339 w 425"/>
                  <a:gd name="T5" fmla="*/ 48 h 305"/>
                  <a:gd name="T6" fmla="*/ 343 w 425"/>
                  <a:gd name="T7" fmla="*/ 44 h 305"/>
                  <a:gd name="T8" fmla="*/ 10 w 425"/>
                  <a:gd name="T9" fmla="*/ 267 h 305"/>
                  <a:gd name="T10" fmla="*/ 10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39" y="48"/>
                    </a:lnTo>
                    <a:lnTo>
                      <a:pt x="339" y="48"/>
                    </a:lnTo>
                    <a:lnTo>
                      <a:pt x="343" y="44"/>
                    </a:lnTo>
                    <a:lnTo>
                      <a:pt x="10" y="267"/>
                    </a:lnTo>
                    <a:lnTo>
                      <a:pt x="10"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324">
                <a:extLst>
                  <a:ext uri="{FF2B5EF4-FFF2-40B4-BE49-F238E27FC236}">
                    <a16:creationId xmlns:a16="http://schemas.microsoft.com/office/drawing/2014/main" id="{B75062E8-004C-2064-AC3D-5EAA66868F3E}"/>
                  </a:ext>
                </a:extLst>
              </p:cNvPr>
              <p:cNvSpPr>
                <a:spLocks/>
              </p:cNvSpPr>
              <p:nvPr/>
            </p:nvSpPr>
            <p:spPr bwMode="auto">
              <a:xfrm>
                <a:off x="4438650" y="3325813"/>
                <a:ext cx="674688" cy="484188"/>
              </a:xfrm>
              <a:custGeom>
                <a:avLst/>
                <a:gdLst>
                  <a:gd name="T0" fmla="*/ 411 w 425"/>
                  <a:gd name="T1" fmla="*/ 0 h 305"/>
                  <a:gd name="T2" fmla="*/ 339 w 425"/>
                  <a:gd name="T3" fmla="*/ 48 h 305"/>
                  <a:gd name="T4" fmla="*/ 339 w 425"/>
                  <a:gd name="T5" fmla="*/ 48 h 305"/>
                  <a:gd name="T6" fmla="*/ 343 w 425"/>
                  <a:gd name="T7" fmla="*/ 44 h 305"/>
                  <a:gd name="T8" fmla="*/ 10 w 425"/>
                  <a:gd name="T9" fmla="*/ 267 h 305"/>
                  <a:gd name="T10" fmla="*/ 10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39" y="48"/>
                    </a:lnTo>
                    <a:lnTo>
                      <a:pt x="339" y="48"/>
                    </a:lnTo>
                    <a:lnTo>
                      <a:pt x="343" y="44"/>
                    </a:lnTo>
                    <a:lnTo>
                      <a:pt x="10" y="267"/>
                    </a:lnTo>
                    <a:lnTo>
                      <a:pt x="10"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325">
                <a:extLst>
                  <a:ext uri="{FF2B5EF4-FFF2-40B4-BE49-F238E27FC236}">
                    <a16:creationId xmlns:a16="http://schemas.microsoft.com/office/drawing/2014/main" id="{7A37A571-C1F8-4B95-1A25-F71AD7DFD959}"/>
                  </a:ext>
                </a:extLst>
              </p:cNvPr>
              <p:cNvSpPr>
                <a:spLocks/>
              </p:cNvSpPr>
              <p:nvPr/>
            </p:nvSpPr>
            <p:spPr bwMode="auto">
              <a:xfrm>
                <a:off x="5091113" y="3217863"/>
                <a:ext cx="200025" cy="168275"/>
              </a:xfrm>
              <a:custGeom>
                <a:avLst/>
                <a:gdLst>
                  <a:gd name="T0" fmla="*/ 106 w 126"/>
                  <a:gd name="T1" fmla="*/ 0 h 106"/>
                  <a:gd name="T2" fmla="*/ 106 w 126"/>
                  <a:gd name="T3" fmla="*/ 0 h 106"/>
                  <a:gd name="T4" fmla="*/ 96 w 126"/>
                  <a:gd name="T5" fmla="*/ 0 h 106"/>
                  <a:gd name="T6" fmla="*/ 96 w 126"/>
                  <a:gd name="T7" fmla="*/ 0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78 w 126"/>
                  <a:gd name="T23" fmla="*/ 62 h 106"/>
                  <a:gd name="T24" fmla="*/ 104 w 126"/>
                  <a:gd name="T25" fmla="*/ 46 h 106"/>
                  <a:gd name="T26" fmla="*/ 104 w 126"/>
                  <a:gd name="T27" fmla="*/ 46 h 106"/>
                  <a:gd name="T28" fmla="*/ 104 w 126"/>
                  <a:gd name="T29" fmla="*/ 46 h 106"/>
                  <a:gd name="T30" fmla="*/ 104 w 126"/>
                  <a:gd name="T31" fmla="*/ 46 h 106"/>
                  <a:gd name="T32" fmla="*/ 116 w 126"/>
                  <a:gd name="T33" fmla="*/ 38 h 106"/>
                  <a:gd name="T34" fmla="*/ 116 w 126"/>
                  <a:gd name="T35" fmla="*/ 38 h 106"/>
                  <a:gd name="T36" fmla="*/ 122 w 126"/>
                  <a:gd name="T37" fmla="*/ 32 h 106"/>
                  <a:gd name="T38" fmla="*/ 126 w 126"/>
                  <a:gd name="T39" fmla="*/ 24 h 106"/>
                  <a:gd name="T40" fmla="*/ 126 w 126"/>
                  <a:gd name="T41" fmla="*/ 16 h 106"/>
                  <a:gd name="T42" fmla="*/ 122 w 126"/>
                  <a:gd name="T43" fmla="*/ 8 h 106"/>
                  <a:gd name="T44" fmla="*/ 122 w 126"/>
                  <a:gd name="T45" fmla="*/ 8 h 106"/>
                  <a:gd name="T46" fmla="*/ 118 w 126"/>
                  <a:gd name="T47" fmla="*/ 4 h 106"/>
                  <a:gd name="T48" fmla="*/ 114 w 126"/>
                  <a:gd name="T49" fmla="*/ 2 h 106"/>
                  <a:gd name="T50" fmla="*/ 106 w 126"/>
                  <a:gd name="T5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06">
                    <a:moveTo>
                      <a:pt x="106" y="0"/>
                    </a:moveTo>
                    <a:lnTo>
                      <a:pt x="106" y="0"/>
                    </a:lnTo>
                    <a:lnTo>
                      <a:pt x="96" y="0"/>
                    </a:lnTo>
                    <a:lnTo>
                      <a:pt x="96" y="0"/>
                    </a:lnTo>
                    <a:lnTo>
                      <a:pt x="102" y="0"/>
                    </a:lnTo>
                    <a:lnTo>
                      <a:pt x="102" y="0"/>
                    </a:lnTo>
                    <a:lnTo>
                      <a:pt x="102" y="0"/>
                    </a:lnTo>
                    <a:lnTo>
                      <a:pt x="0" y="68"/>
                    </a:lnTo>
                    <a:lnTo>
                      <a:pt x="0" y="68"/>
                    </a:lnTo>
                    <a:lnTo>
                      <a:pt x="6" y="86"/>
                    </a:lnTo>
                    <a:lnTo>
                      <a:pt x="14" y="106"/>
                    </a:lnTo>
                    <a:lnTo>
                      <a:pt x="78" y="62"/>
                    </a:lnTo>
                    <a:lnTo>
                      <a:pt x="104" y="46"/>
                    </a:lnTo>
                    <a:lnTo>
                      <a:pt x="104" y="46"/>
                    </a:lnTo>
                    <a:lnTo>
                      <a:pt x="104" y="46"/>
                    </a:lnTo>
                    <a:lnTo>
                      <a:pt x="104" y="46"/>
                    </a:lnTo>
                    <a:lnTo>
                      <a:pt x="116" y="38"/>
                    </a:lnTo>
                    <a:lnTo>
                      <a:pt x="116" y="38"/>
                    </a:lnTo>
                    <a:lnTo>
                      <a:pt x="122" y="32"/>
                    </a:lnTo>
                    <a:lnTo>
                      <a:pt x="126" y="24"/>
                    </a:lnTo>
                    <a:lnTo>
                      <a:pt x="126" y="16"/>
                    </a:lnTo>
                    <a:lnTo>
                      <a:pt x="122" y="8"/>
                    </a:lnTo>
                    <a:lnTo>
                      <a:pt x="122" y="8"/>
                    </a:lnTo>
                    <a:lnTo>
                      <a:pt x="118" y="4"/>
                    </a:lnTo>
                    <a:lnTo>
                      <a:pt x="114" y="2"/>
                    </a:lnTo>
                    <a:lnTo>
                      <a:pt x="106"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326">
                <a:extLst>
                  <a:ext uri="{FF2B5EF4-FFF2-40B4-BE49-F238E27FC236}">
                    <a16:creationId xmlns:a16="http://schemas.microsoft.com/office/drawing/2014/main" id="{966D1F55-1B9F-5C30-8BB7-1043AC7972FE}"/>
                  </a:ext>
                </a:extLst>
              </p:cNvPr>
              <p:cNvSpPr>
                <a:spLocks/>
              </p:cNvSpPr>
              <p:nvPr/>
            </p:nvSpPr>
            <p:spPr bwMode="auto">
              <a:xfrm>
                <a:off x="5091113" y="3217863"/>
                <a:ext cx="200025" cy="168275"/>
              </a:xfrm>
              <a:custGeom>
                <a:avLst/>
                <a:gdLst>
                  <a:gd name="T0" fmla="*/ 106 w 126"/>
                  <a:gd name="T1" fmla="*/ 0 h 106"/>
                  <a:gd name="T2" fmla="*/ 106 w 126"/>
                  <a:gd name="T3" fmla="*/ 0 h 106"/>
                  <a:gd name="T4" fmla="*/ 96 w 126"/>
                  <a:gd name="T5" fmla="*/ 0 h 106"/>
                  <a:gd name="T6" fmla="*/ 96 w 126"/>
                  <a:gd name="T7" fmla="*/ 0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78 w 126"/>
                  <a:gd name="T23" fmla="*/ 62 h 106"/>
                  <a:gd name="T24" fmla="*/ 104 w 126"/>
                  <a:gd name="T25" fmla="*/ 46 h 106"/>
                  <a:gd name="T26" fmla="*/ 104 w 126"/>
                  <a:gd name="T27" fmla="*/ 46 h 106"/>
                  <a:gd name="T28" fmla="*/ 104 w 126"/>
                  <a:gd name="T29" fmla="*/ 46 h 106"/>
                  <a:gd name="T30" fmla="*/ 104 w 126"/>
                  <a:gd name="T31" fmla="*/ 46 h 106"/>
                  <a:gd name="T32" fmla="*/ 116 w 126"/>
                  <a:gd name="T33" fmla="*/ 38 h 106"/>
                  <a:gd name="T34" fmla="*/ 116 w 126"/>
                  <a:gd name="T35" fmla="*/ 38 h 106"/>
                  <a:gd name="T36" fmla="*/ 122 w 126"/>
                  <a:gd name="T37" fmla="*/ 32 h 106"/>
                  <a:gd name="T38" fmla="*/ 126 w 126"/>
                  <a:gd name="T39" fmla="*/ 24 h 106"/>
                  <a:gd name="T40" fmla="*/ 126 w 126"/>
                  <a:gd name="T41" fmla="*/ 16 h 106"/>
                  <a:gd name="T42" fmla="*/ 122 w 126"/>
                  <a:gd name="T43" fmla="*/ 8 h 106"/>
                  <a:gd name="T44" fmla="*/ 122 w 126"/>
                  <a:gd name="T45" fmla="*/ 8 h 106"/>
                  <a:gd name="T46" fmla="*/ 118 w 126"/>
                  <a:gd name="T47" fmla="*/ 4 h 106"/>
                  <a:gd name="T48" fmla="*/ 114 w 126"/>
                  <a:gd name="T49" fmla="*/ 2 h 106"/>
                  <a:gd name="T50" fmla="*/ 106 w 126"/>
                  <a:gd name="T5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06">
                    <a:moveTo>
                      <a:pt x="106" y="0"/>
                    </a:moveTo>
                    <a:lnTo>
                      <a:pt x="106" y="0"/>
                    </a:lnTo>
                    <a:lnTo>
                      <a:pt x="96" y="0"/>
                    </a:lnTo>
                    <a:lnTo>
                      <a:pt x="96" y="0"/>
                    </a:lnTo>
                    <a:lnTo>
                      <a:pt x="102" y="0"/>
                    </a:lnTo>
                    <a:lnTo>
                      <a:pt x="102" y="0"/>
                    </a:lnTo>
                    <a:lnTo>
                      <a:pt x="102" y="0"/>
                    </a:lnTo>
                    <a:lnTo>
                      <a:pt x="0" y="68"/>
                    </a:lnTo>
                    <a:lnTo>
                      <a:pt x="0" y="68"/>
                    </a:lnTo>
                    <a:lnTo>
                      <a:pt x="6" y="86"/>
                    </a:lnTo>
                    <a:lnTo>
                      <a:pt x="14" y="106"/>
                    </a:lnTo>
                    <a:lnTo>
                      <a:pt x="78" y="62"/>
                    </a:lnTo>
                    <a:lnTo>
                      <a:pt x="104" y="46"/>
                    </a:lnTo>
                    <a:lnTo>
                      <a:pt x="104" y="46"/>
                    </a:lnTo>
                    <a:lnTo>
                      <a:pt x="104" y="46"/>
                    </a:lnTo>
                    <a:lnTo>
                      <a:pt x="104" y="46"/>
                    </a:lnTo>
                    <a:lnTo>
                      <a:pt x="116" y="38"/>
                    </a:lnTo>
                    <a:lnTo>
                      <a:pt x="116" y="38"/>
                    </a:lnTo>
                    <a:lnTo>
                      <a:pt x="122" y="32"/>
                    </a:lnTo>
                    <a:lnTo>
                      <a:pt x="126" y="24"/>
                    </a:lnTo>
                    <a:lnTo>
                      <a:pt x="126" y="16"/>
                    </a:lnTo>
                    <a:lnTo>
                      <a:pt x="122" y="8"/>
                    </a:lnTo>
                    <a:lnTo>
                      <a:pt x="122" y="8"/>
                    </a:lnTo>
                    <a:lnTo>
                      <a:pt x="118" y="4"/>
                    </a:lnTo>
                    <a:lnTo>
                      <a:pt x="114" y="2"/>
                    </a:lnTo>
                    <a:lnTo>
                      <a:pt x="1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327">
                <a:extLst>
                  <a:ext uri="{FF2B5EF4-FFF2-40B4-BE49-F238E27FC236}">
                    <a16:creationId xmlns:a16="http://schemas.microsoft.com/office/drawing/2014/main" id="{6BBDF536-7D69-02C3-E889-9E432553D207}"/>
                  </a:ext>
                </a:extLst>
              </p:cNvPr>
              <p:cNvSpPr>
                <a:spLocks/>
              </p:cNvSpPr>
              <p:nvPr/>
            </p:nvSpPr>
            <p:spPr bwMode="auto">
              <a:xfrm>
                <a:off x="4581525" y="3422651"/>
                <a:ext cx="611188" cy="428625"/>
              </a:xfrm>
              <a:custGeom>
                <a:avLst/>
                <a:gdLst>
                  <a:gd name="T0" fmla="*/ 353 w 385"/>
                  <a:gd name="T1" fmla="*/ 0 h 270"/>
                  <a:gd name="T2" fmla="*/ 10 w 385"/>
                  <a:gd name="T3" fmla="*/ 232 h 270"/>
                  <a:gd name="T4" fmla="*/ 10 w 385"/>
                  <a:gd name="T5" fmla="*/ 232 h 270"/>
                  <a:gd name="T6" fmla="*/ 4 w 385"/>
                  <a:gd name="T7" fmla="*/ 238 h 270"/>
                  <a:gd name="T8" fmla="*/ 0 w 385"/>
                  <a:gd name="T9" fmla="*/ 246 h 270"/>
                  <a:gd name="T10" fmla="*/ 0 w 385"/>
                  <a:gd name="T11" fmla="*/ 254 h 270"/>
                  <a:gd name="T12" fmla="*/ 4 w 385"/>
                  <a:gd name="T13" fmla="*/ 260 h 270"/>
                  <a:gd name="T14" fmla="*/ 4 w 385"/>
                  <a:gd name="T15" fmla="*/ 260 h 270"/>
                  <a:gd name="T16" fmla="*/ 6 w 385"/>
                  <a:gd name="T17" fmla="*/ 264 h 270"/>
                  <a:gd name="T18" fmla="*/ 12 w 385"/>
                  <a:gd name="T19" fmla="*/ 268 h 270"/>
                  <a:gd name="T20" fmla="*/ 20 w 385"/>
                  <a:gd name="T21" fmla="*/ 270 h 270"/>
                  <a:gd name="T22" fmla="*/ 20 w 385"/>
                  <a:gd name="T23" fmla="*/ 270 h 270"/>
                  <a:gd name="T24" fmla="*/ 25 w 385"/>
                  <a:gd name="T25" fmla="*/ 270 h 270"/>
                  <a:gd name="T26" fmla="*/ 31 w 385"/>
                  <a:gd name="T27" fmla="*/ 266 h 270"/>
                  <a:gd name="T28" fmla="*/ 227 w 385"/>
                  <a:gd name="T29" fmla="*/ 134 h 270"/>
                  <a:gd name="T30" fmla="*/ 227 w 385"/>
                  <a:gd name="T31" fmla="*/ 134 h 270"/>
                  <a:gd name="T32" fmla="*/ 227 w 385"/>
                  <a:gd name="T33" fmla="*/ 134 h 270"/>
                  <a:gd name="T34" fmla="*/ 363 w 385"/>
                  <a:gd name="T35" fmla="*/ 42 h 270"/>
                  <a:gd name="T36" fmla="*/ 363 w 385"/>
                  <a:gd name="T37" fmla="*/ 42 h 270"/>
                  <a:gd name="T38" fmla="*/ 363 w 385"/>
                  <a:gd name="T39" fmla="*/ 42 h 270"/>
                  <a:gd name="T40" fmla="*/ 363 w 385"/>
                  <a:gd name="T41" fmla="*/ 44 h 270"/>
                  <a:gd name="T42" fmla="*/ 385 w 385"/>
                  <a:gd name="T43" fmla="*/ 30 h 270"/>
                  <a:gd name="T44" fmla="*/ 385 w 385"/>
                  <a:gd name="T45" fmla="*/ 30 h 270"/>
                  <a:gd name="T46" fmla="*/ 367 w 385"/>
                  <a:gd name="T47" fmla="*/ 16 h 270"/>
                  <a:gd name="T48" fmla="*/ 353 w 385"/>
                  <a:gd name="T4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70">
                    <a:moveTo>
                      <a:pt x="353" y="0"/>
                    </a:moveTo>
                    <a:lnTo>
                      <a:pt x="10" y="232"/>
                    </a:lnTo>
                    <a:lnTo>
                      <a:pt x="10" y="232"/>
                    </a:lnTo>
                    <a:lnTo>
                      <a:pt x="4" y="238"/>
                    </a:lnTo>
                    <a:lnTo>
                      <a:pt x="0" y="246"/>
                    </a:lnTo>
                    <a:lnTo>
                      <a:pt x="0" y="254"/>
                    </a:lnTo>
                    <a:lnTo>
                      <a:pt x="4" y="260"/>
                    </a:lnTo>
                    <a:lnTo>
                      <a:pt x="4" y="260"/>
                    </a:lnTo>
                    <a:lnTo>
                      <a:pt x="6" y="264"/>
                    </a:lnTo>
                    <a:lnTo>
                      <a:pt x="12" y="268"/>
                    </a:lnTo>
                    <a:lnTo>
                      <a:pt x="20" y="270"/>
                    </a:lnTo>
                    <a:lnTo>
                      <a:pt x="20" y="270"/>
                    </a:lnTo>
                    <a:lnTo>
                      <a:pt x="25" y="270"/>
                    </a:lnTo>
                    <a:lnTo>
                      <a:pt x="31" y="266"/>
                    </a:lnTo>
                    <a:lnTo>
                      <a:pt x="227" y="134"/>
                    </a:lnTo>
                    <a:lnTo>
                      <a:pt x="227" y="134"/>
                    </a:lnTo>
                    <a:lnTo>
                      <a:pt x="227" y="134"/>
                    </a:lnTo>
                    <a:lnTo>
                      <a:pt x="363" y="42"/>
                    </a:lnTo>
                    <a:lnTo>
                      <a:pt x="363" y="42"/>
                    </a:lnTo>
                    <a:lnTo>
                      <a:pt x="363" y="42"/>
                    </a:lnTo>
                    <a:lnTo>
                      <a:pt x="363" y="44"/>
                    </a:lnTo>
                    <a:lnTo>
                      <a:pt x="385" y="30"/>
                    </a:lnTo>
                    <a:lnTo>
                      <a:pt x="385" y="30"/>
                    </a:lnTo>
                    <a:lnTo>
                      <a:pt x="367" y="16"/>
                    </a:lnTo>
                    <a:lnTo>
                      <a:pt x="353"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328">
                <a:extLst>
                  <a:ext uri="{FF2B5EF4-FFF2-40B4-BE49-F238E27FC236}">
                    <a16:creationId xmlns:a16="http://schemas.microsoft.com/office/drawing/2014/main" id="{A14DBA3D-3CD5-A3D1-080D-037299A0D256}"/>
                  </a:ext>
                </a:extLst>
              </p:cNvPr>
              <p:cNvSpPr>
                <a:spLocks/>
              </p:cNvSpPr>
              <p:nvPr/>
            </p:nvSpPr>
            <p:spPr bwMode="auto">
              <a:xfrm>
                <a:off x="4581525" y="3422651"/>
                <a:ext cx="611188" cy="428625"/>
              </a:xfrm>
              <a:custGeom>
                <a:avLst/>
                <a:gdLst>
                  <a:gd name="T0" fmla="*/ 353 w 385"/>
                  <a:gd name="T1" fmla="*/ 0 h 270"/>
                  <a:gd name="T2" fmla="*/ 10 w 385"/>
                  <a:gd name="T3" fmla="*/ 232 h 270"/>
                  <a:gd name="T4" fmla="*/ 10 w 385"/>
                  <a:gd name="T5" fmla="*/ 232 h 270"/>
                  <a:gd name="T6" fmla="*/ 4 w 385"/>
                  <a:gd name="T7" fmla="*/ 238 h 270"/>
                  <a:gd name="T8" fmla="*/ 0 w 385"/>
                  <a:gd name="T9" fmla="*/ 246 h 270"/>
                  <a:gd name="T10" fmla="*/ 0 w 385"/>
                  <a:gd name="T11" fmla="*/ 254 h 270"/>
                  <a:gd name="T12" fmla="*/ 4 w 385"/>
                  <a:gd name="T13" fmla="*/ 260 h 270"/>
                  <a:gd name="T14" fmla="*/ 4 w 385"/>
                  <a:gd name="T15" fmla="*/ 260 h 270"/>
                  <a:gd name="T16" fmla="*/ 6 w 385"/>
                  <a:gd name="T17" fmla="*/ 264 h 270"/>
                  <a:gd name="T18" fmla="*/ 12 w 385"/>
                  <a:gd name="T19" fmla="*/ 268 h 270"/>
                  <a:gd name="T20" fmla="*/ 20 w 385"/>
                  <a:gd name="T21" fmla="*/ 270 h 270"/>
                  <a:gd name="T22" fmla="*/ 20 w 385"/>
                  <a:gd name="T23" fmla="*/ 270 h 270"/>
                  <a:gd name="T24" fmla="*/ 25 w 385"/>
                  <a:gd name="T25" fmla="*/ 270 h 270"/>
                  <a:gd name="T26" fmla="*/ 31 w 385"/>
                  <a:gd name="T27" fmla="*/ 266 h 270"/>
                  <a:gd name="T28" fmla="*/ 227 w 385"/>
                  <a:gd name="T29" fmla="*/ 134 h 270"/>
                  <a:gd name="T30" fmla="*/ 227 w 385"/>
                  <a:gd name="T31" fmla="*/ 134 h 270"/>
                  <a:gd name="T32" fmla="*/ 227 w 385"/>
                  <a:gd name="T33" fmla="*/ 134 h 270"/>
                  <a:gd name="T34" fmla="*/ 363 w 385"/>
                  <a:gd name="T35" fmla="*/ 42 h 270"/>
                  <a:gd name="T36" fmla="*/ 363 w 385"/>
                  <a:gd name="T37" fmla="*/ 42 h 270"/>
                  <a:gd name="T38" fmla="*/ 363 w 385"/>
                  <a:gd name="T39" fmla="*/ 42 h 270"/>
                  <a:gd name="T40" fmla="*/ 363 w 385"/>
                  <a:gd name="T41" fmla="*/ 44 h 270"/>
                  <a:gd name="T42" fmla="*/ 385 w 385"/>
                  <a:gd name="T43" fmla="*/ 30 h 270"/>
                  <a:gd name="T44" fmla="*/ 385 w 385"/>
                  <a:gd name="T45" fmla="*/ 30 h 270"/>
                  <a:gd name="T46" fmla="*/ 367 w 385"/>
                  <a:gd name="T47" fmla="*/ 16 h 270"/>
                  <a:gd name="T48" fmla="*/ 353 w 385"/>
                  <a:gd name="T4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70">
                    <a:moveTo>
                      <a:pt x="353" y="0"/>
                    </a:moveTo>
                    <a:lnTo>
                      <a:pt x="10" y="232"/>
                    </a:lnTo>
                    <a:lnTo>
                      <a:pt x="10" y="232"/>
                    </a:lnTo>
                    <a:lnTo>
                      <a:pt x="4" y="238"/>
                    </a:lnTo>
                    <a:lnTo>
                      <a:pt x="0" y="246"/>
                    </a:lnTo>
                    <a:lnTo>
                      <a:pt x="0" y="254"/>
                    </a:lnTo>
                    <a:lnTo>
                      <a:pt x="4" y="260"/>
                    </a:lnTo>
                    <a:lnTo>
                      <a:pt x="4" y="260"/>
                    </a:lnTo>
                    <a:lnTo>
                      <a:pt x="6" y="264"/>
                    </a:lnTo>
                    <a:lnTo>
                      <a:pt x="12" y="268"/>
                    </a:lnTo>
                    <a:lnTo>
                      <a:pt x="20" y="270"/>
                    </a:lnTo>
                    <a:lnTo>
                      <a:pt x="20" y="270"/>
                    </a:lnTo>
                    <a:lnTo>
                      <a:pt x="25" y="270"/>
                    </a:lnTo>
                    <a:lnTo>
                      <a:pt x="31" y="266"/>
                    </a:lnTo>
                    <a:lnTo>
                      <a:pt x="227" y="134"/>
                    </a:lnTo>
                    <a:lnTo>
                      <a:pt x="227" y="134"/>
                    </a:lnTo>
                    <a:lnTo>
                      <a:pt x="227" y="134"/>
                    </a:lnTo>
                    <a:lnTo>
                      <a:pt x="363" y="42"/>
                    </a:lnTo>
                    <a:lnTo>
                      <a:pt x="363" y="42"/>
                    </a:lnTo>
                    <a:lnTo>
                      <a:pt x="363" y="42"/>
                    </a:lnTo>
                    <a:lnTo>
                      <a:pt x="363" y="44"/>
                    </a:lnTo>
                    <a:lnTo>
                      <a:pt x="385" y="30"/>
                    </a:lnTo>
                    <a:lnTo>
                      <a:pt x="385" y="30"/>
                    </a:lnTo>
                    <a:lnTo>
                      <a:pt x="367" y="16"/>
                    </a:lnTo>
                    <a:lnTo>
                      <a:pt x="3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329">
                <a:extLst>
                  <a:ext uri="{FF2B5EF4-FFF2-40B4-BE49-F238E27FC236}">
                    <a16:creationId xmlns:a16="http://schemas.microsoft.com/office/drawing/2014/main" id="{0927B22D-AC1C-9365-5444-FEA21ABA2C42}"/>
                  </a:ext>
                </a:extLst>
              </p:cNvPr>
              <p:cNvSpPr>
                <a:spLocks/>
              </p:cNvSpPr>
              <p:nvPr/>
            </p:nvSpPr>
            <p:spPr bwMode="auto">
              <a:xfrm>
                <a:off x="5141913" y="3255963"/>
                <a:ext cx="292100" cy="214313"/>
              </a:xfrm>
              <a:custGeom>
                <a:avLst/>
                <a:gdLst>
                  <a:gd name="T0" fmla="*/ 164 w 184"/>
                  <a:gd name="T1" fmla="*/ 0 h 135"/>
                  <a:gd name="T2" fmla="*/ 164 w 184"/>
                  <a:gd name="T3" fmla="*/ 0 h 135"/>
                  <a:gd name="T4" fmla="*/ 158 w 184"/>
                  <a:gd name="T5" fmla="*/ 2 h 135"/>
                  <a:gd name="T6" fmla="*/ 152 w 184"/>
                  <a:gd name="T7" fmla="*/ 4 h 135"/>
                  <a:gd name="T8" fmla="*/ 84 w 184"/>
                  <a:gd name="T9" fmla="*/ 50 h 135"/>
                  <a:gd name="T10" fmla="*/ 84 w 184"/>
                  <a:gd name="T11" fmla="*/ 50 h 135"/>
                  <a:gd name="T12" fmla="*/ 84 w 184"/>
                  <a:gd name="T13" fmla="*/ 50 h 135"/>
                  <a:gd name="T14" fmla="*/ 84 w 184"/>
                  <a:gd name="T15" fmla="*/ 50 h 135"/>
                  <a:gd name="T16" fmla="*/ 84 w 184"/>
                  <a:gd name="T17" fmla="*/ 50 h 135"/>
                  <a:gd name="T18" fmla="*/ 4 w 184"/>
                  <a:gd name="T19" fmla="*/ 103 h 135"/>
                  <a:gd name="T20" fmla="*/ 0 w 184"/>
                  <a:gd name="T21" fmla="*/ 105 h 135"/>
                  <a:gd name="T22" fmla="*/ 0 w 184"/>
                  <a:gd name="T23" fmla="*/ 105 h 135"/>
                  <a:gd name="T24" fmla="*/ 14 w 184"/>
                  <a:gd name="T25" fmla="*/ 121 h 135"/>
                  <a:gd name="T26" fmla="*/ 32 w 184"/>
                  <a:gd name="T27" fmla="*/ 135 h 135"/>
                  <a:gd name="T28" fmla="*/ 174 w 184"/>
                  <a:gd name="T29" fmla="*/ 38 h 135"/>
                  <a:gd name="T30" fmla="*/ 174 w 184"/>
                  <a:gd name="T31" fmla="*/ 38 h 135"/>
                  <a:gd name="T32" fmla="*/ 180 w 184"/>
                  <a:gd name="T33" fmla="*/ 32 h 135"/>
                  <a:gd name="T34" fmla="*/ 184 w 184"/>
                  <a:gd name="T35" fmla="*/ 26 h 135"/>
                  <a:gd name="T36" fmla="*/ 184 w 184"/>
                  <a:gd name="T37" fmla="*/ 18 h 135"/>
                  <a:gd name="T38" fmla="*/ 180 w 184"/>
                  <a:gd name="T39" fmla="*/ 10 h 135"/>
                  <a:gd name="T40" fmla="*/ 180 w 184"/>
                  <a:gd name="T41" fmla="*/ 10 h 135"/>
                  <a:gd name="T42" fmla="*/ 178 w 184"/>
                  <a:gd name="T43" fmla="*/ 6 h 135"/>
                  <a:gd name="T44" fmla="*/ 172 w 184"/>
                  <a:gd name="T45" fmla="*/ 4 h 135"/>
                  <a:gd name="T46" fmla="*/ 164 w 184"/>
                  <a:gd name="T4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35">
                    <a:moveTo>
                      <a:pt x="164" y="0"/>
                    </a:moveTo>
                    <a:lnTo>
                      <a:pt x="164" y="0"/>
                    </a:lnTo>
                    <a:lnTo>
                      <a:pt x="158" y="2"/>
                    </a:lnTo>
                    <a:lnTo>
                      <a:pt x="152" y="4"/>
                    </a:lnTo>
                    <a:lnTo>
                      <a:pt x="84" y="50"/>
                    </a:lnTo>
                    <a:lnTo>
                      <a:pt x="84" y="50"/>
                    </a:lnTo>
                    <a:lnTo>
                      <a:pt x="84" y="50"/>
                    </a:lnTo>
                    <a:lnTo>
                      <a:pt x="84" y="50"/>
                    </a:lnTo>
                    <a:lnTo>
                      <a:pt x="84" y="50"/>
                    </a:lnTo>
                    <a:lnTo>
                      <a:pt x="4" y="103"/>
                    </a:lnTo>
                    <a:lnTo>
                      <a:pt x="0" y="105"/>
                    </a:lnTo>
                    <a:lnTo>
                      <a:pt x="0" y="105"/>
                    </a:lnTo>
                    <a:lnTo>
                      <a:pt x="14" y="121"/>
                    </a:lnTo>
                    <a:lnTo>
                      <a:pt x="32" y="135"/>
                    </a:lnTo>
                    <a:lnTo>
                      <a:pt x="174" y="38"/>
                    </a:lnTo>
                    <a:lnTo>
                      <a:pt x="174" y="38"/>
                    </a:lnTo>
                    <a:lnTo>
                      <a:pt x="180" y="32"/>
                    </a:lnTo>
                    <a:lnTo>
                      <a:pt x="184" y="26"/>
                    </a:lnTo>
                    <a:lnTo>
                      <a:pt x="184" y="18"/>
                    </a:lnTo>
                    <a:lnTo>
                      <a:pt x="180" y="10"/>
                    </a:lnTo>
                    <a:lnTo>
                      <a:pt x="180" y="10"/>
                    </a:lnTo>
                    <a:lnTo>
                      <a:pt x="178" y="6"/>
                    </a:lnTo>
                    <a:lnTo>
                      <a:pt x="172" y="4"/>
                    </a:lnTo>
                    <a:lnTo>
                      <a:pt x="164"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330">
                <a:extLst>
                  <a:ext uri="{FF2B5EF4-FFF2-40B4-BE49-F238E27FC236}">
                    <a16:creationId xmlns:a16="http://schemas.microsoft.com/office/drawing/2014/main" id="{BFEB780E-0E20-C757-1C94-86653806502D}"/>
                  </a:ext>
                </a:extLst>
              </p:cNvPr>
              <p:cNvSpPr>
                <a:spLocks/>
              </p:cNvSpPr>
              <p:nvPr/>
            </p:nvSpPr>
            <p:spPr bwMode="auto">
              <a:xfrm>
                <a:off x="5141913" y="3255963"/>
                <a:ext cx="292100" cy="214313"/>
              </a:xfrm>
              <a:custGeom>
                <a:avLst/>
                <a:gdLst>
                  <a:gd name="T0" fmla="*/ 164 w 184"/>
                  <a:gd name="T1" fmla="*/ 0 h 135"/>
                  <a:gd name="T2" fmla="*/ 164 w 184"/>
                  <a:gd name="T3" fmla="*/ 0 h 135"/>
                  <a:gd name="T4" fmla="*/ 158 w 184"/>
                  <a:gd name="T5" fmla="*/ 2 h 135"/>
                  <a:gd name="T6" fmla="*/ 152 w 184"/>
                  <a:gd name="T7" fmla="*/ 4 h 135"/>
                  <a:gd name="T8" fmla="*/ 84 w 184"/>
                  <a:gd name="T9" fmla="*/ 50 h 135"/>
                  <a:gd name="T10" fmla="*/ 84 w 184"/>
                  <a:gd name="T11" fmla="*/ 50 h 135"/>
                  <a:gd name="T12" fmla="*/ 84 w 184"/>
                  <a:gd name="T13" fmla="*/ 50 h 135"/>
                  <a:gd name="T14" fmla="*/ 84 w 184"/>
                  <a:gd name="T15" fmla="*/ 50 h 135"/>
                  <a:gd name="T16" fmla="*/ 84 w 184"/>
                  <a:gd name="T17" fmla="*/ 50 h 135"/>
                  <a:gd name="T18" fmla="*/ 4 w 184"/>
                  <a:gd name="T19" fmla="*/ 103 h 135"/>
                  <a:gd name="T20" fmla="*/ 0 w 184"/>
                  <a:gd name="T21" fmla="*/ 105 h 135"/>
                  <a:gd name="T22" fmla="*/ 0 w 184"/>
                  <a:gd name="T23" fmla="*/ 105 h 135"/>
                  <a:gd name="T24" fmla="*/ 14 w 184"/>
                  <a:gd name="T25" fmla="*/ 121 h 135"/>
                  <a:gd name="T26" fmla="*/ 32 w 184"/>
                  <a:gd name="T27" fmla="*/ 135 h 135"/>
                  <a:gd name="T28" fmla="*/ 174 w 184"/>
                  <a:gd name="T29" fmla="*/ 38 h 135"/>
                  <a:gd name="T30" fmla="*/ 174 w 184"/>
                  <a:gd name="T31" fmla="*/ 38 h 135"/>
                  <a:gd name="T32" fmla="*/ 180 w 184"/>
                  <a:gd name="T33" fmla="*/ 32 h 135"/>
                  <a:gd name="T34" fmla="*/ 184 w 184"/>
                  <a:gd name="T35" fmla="*/ 26 h 135"/>
                  <a:gd name="T36" fmla="*/ 184 w 184"/>
                  <a:gd name="T37" fmla="*/ 18 h 135"/>
                  <a:gd name="T38" fmla="*/ 180 w 184"/>
                  <a:gd name="T39" fmla="*/ 10 h 135"/>
                  <a:gd name="T40" fmla="*/ 180 w 184"/>
                  <a:gd name="T41" fmla="*/ 10 h 135"/>
                  <a:gd name="T42" fmla="*/ 178 w 184"/>
                  <a:gd name="T43" fmla="*/ 6 h 135"/>
                  <a:gd name="T44" fmla="*/ 172 w 184"/>
                  <a:gd name="T45" fmla="*/ 4 h 135"/>
                  <a:gd name="T46" fmla="*/ 164 w 184"/>
                  <a:gd name="T4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35">
                    <a:moveTo>
                      <a:pt x="164" y="0"/>
                    </a:moveTo>
                    <a:lnTo>
                      <a:pt x="164" y="0"/>
                    </a:lnTo>
                    <a:lnTo>
                      <a:pt x="158" y="2"/>
                    </a:lnTo>
                    <a:lnTo>
                      <a:pt x="152" y="4"/>
                    </a:lnTo>
                    <a:lnTo>
                      <a:pt x="84" y="50"/>
                    </a:lnTo>
                    <a:lnTo>
                      <a:pt x="84" y="50"/>
                    </a:lnTo>
                    <a:lnTo>
                      <a:pt x="84" y="50"/>
                    </a:lnTo>
                    <a:lnTo>
                      <a:pt x="84" y="50"/>
                    </a:lnTo>
                    <a:lnTo>
                      <a:pt x="84" y="50"/>
                    </a:lnTo>
                    <a:lnTo>
                      <a:pt x="4" y="103"/>
                    </a:lnTo>
                    <a:lnTo>
                      <a:pt x="0" y="105"/>
                    </a:lnTo>
                    <a:lnTo>
                      <a:pt x="0" y="105"/>
                    </a:lnTo>
                    <a:lnTo>
                      <a:pt x="14" y="121"/>
                    </a:lnTo>
                    <a:lnTo>
                      <a:pt x="32" y="135"/>
                    </a:lnTo>
                    <a:lnTo>
                      <a:pt x="174" y="38"/>
                    </a:lnTo>
                    <a:lnTo>
                      <a:pt x="174" y="38"/>
                    </a:lnTo>
                    <a:lnTo>
                      <a:pt x="180" y="32"/>
                    </a:lnTo>
                    <a:lnTo>
                      <a:pt x="184" y="26"/>
                    </a:lnTo>
                    <a:lnTo>
                      <a:pt x="184" y="18"/>
                    </a:lnTo>
                    <a:lnTo>
                      <a:pt x="180" y="10"/>
                    </a:lnTo>
                    <a:lnTo>
                      <a:pt x="180" y="10"/>
                    </a:lnTo>
                    <a:lnTo>
                      <a:pt x="178" y="6"/>
                    </a:lnTo>
                    <a:lnTo>
                      <a:pt x="172" y="4"/>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331">
                <a:extLst>
                  <a:ext uri="{FF2B5EF4-FFF2-40B4-BE49-F238E27FC236}">
                    <a16:creationId xmlns:a16="http://schemas.microsoft.com/office/drawing/2014/main" id="{886BA069-9998-B6F6-9CC0-1C9C45A94A8C}"/>
                  </a:ext>
                </a:extLst>
              </p:cNvPr>
              <p:cNvSpPr>
                <a:spLocks/>
              </p:cNvSpPr>
              <p:nvPr/>
            </p:nvSpPr>
            <p:spPr bwMode="auto">
              <a:xfrm>
                <a:off x="4257675" y="3857626"/>
                <a:ext cx="282575" cy="212725"/>
              </a:xfrm>
              <a:custGeom>
                <a:avLst/>
                <a:gdLst>
                  <a:gd name="T0" fmla="*/ 158 w 178"/>
                  <a:gd name="T1" fmla="*/ 0 h 134"/>
                  <a:gd name="T2" fmla="*/ 158 w 178"/>
                  <a:gd name="T3" fmla="*/ 0 h 134"/>
                  <a:gd name="T4" fmla="*/ 152 w 178"/>
                  <a:gd name="T5" fmla="*/ 0 h 134"/>
                  <a:gd name="T6" fmla="*/ 146 w 178"/>
                  <a:gd name="T7" fmla="*/ 4 h 134"/>
                  <a:gd name="T8" fmla="*/ 8 w 178"/>
                  <a:gd name="T9" fmla="*/ 96 h 134"/>
                  <a:gd name="T10" fmla="*/ 8 w 178"/>
                  <a:gd name="T11" fmla="*/ 96 h 134"/>
                  <a:gd name="T12" fmla="*/ 2 w 178"/>
                  <a:gd name="T13" fmla="*/ 102 h 134"/>
                  <a:gd name="T14" fmla="*/ 0 w 178"/>
                  <a:gd name="T15" fmla="*/ 110 h 134"/>
                  <a:gd name="T16" fmla="*/ 0 w 178"/>
                  <a:gd name="T17" fmla="*/ 118 h 134"/>
                  <a:gd name="T18" fmla="*/ 2 w 178"/>
                  <a:gd name="T19" fmla="*/ 124 h 134"/>
                  <a:gd name="T20" fmla="*/ 2 w 178"/>
                  <a:gd name="T21" fmla="*/ 124 h 134"/>
                  <a:gd name="T22" fmla="*/ 6 w 178"/>
                  <a:gd name="T23" fmla="*/ 128 h 134"/>
                  <a:gd name="T24" fmla="*/ 10 w 178"/>
                  <a:gd name="T25" fmla="*/ 132 h 134"/>
                  <a:gd name="T26" fmla="*/ 20 w 178"/>
                  <a:gd name="T27" fmla="*/ 134 h 134"/>
                  <a:gd name="T28" fmla="*/ 20 w 178"/>
                  <a:gd name="T29" fmla="*/ 134 h 134"/>
                  <a:gd name="T30" fmla="*/ 26 w 178"/>
                  <a:gd name="T31" fmla="*/ 134 h 134"/>
                  <a:gd name="T32" fmla="*/ 32 w 178"/>
                  <a:gd name="T33" fmla="*/ 130 h 134"/>
                  <a:gd name="T34" fmla="*/ 168 w 178"/>
                  <a:gd name="T35" fmla="*/ 38 h 134"/>
                  <a:gd name="T36" fmla="*/ 168 w 178"/>
                  <a:gd name="T37" fmla="*/ 38 h 134"/>
                  <a:gd name="T38" fmla="*/ 174 w 178"/>
                  <a:gd name="T39" fmla="*/ 32 h 134"/>
                  <a:gd name="T40" fmla="*/ 178 w 178"/>
                  <a:gd name="T41" fmla="*/ 24 h 134"/>
                  <a:gd name="T42" fmla="*/ 178 w 178"/>
                  <a:gd name="T43" fmla="*/ 16 h 134"/>
                  <a:gd name="T44" fmla="*/ 174 w 178"/>
                  <a:gd name="T45" fmla="*/ 10 h 134"/>
                  <a:gd name="T46" fmla="*/ 174 w 178"/>
                  <a:gd name="T47" fmla="*/ 10 h 134"/>
                  <a:gd name="T48" fmla="*/ 172 w 178"/>
                  <a:gd name="T49" fmla="*/ 6 h 134"/>
                  <a:gd name="T50" fmla="*/ 166 w 178"/>
                  <a:gd name="T51" fmla="*/ 2 h 134"/>
                  <a:gd name="T52" fmla="*/ 158 w 178"/>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8" h="134">
                    <a:moveTo>
                      <a:pt x="158" y="0"/>
                    </a:moveTo>
                    <a:lnTo>
                      <a:pt x="158" y="0"/>
                    </a:lnTo>
                    <a:lnTo>
                      <a:pt x="152" y="0"/>
                    </a:lnTo>
                    <a:lnTo>
                      <a:pt x="146" y="4"/>
                    </a:lnTo>
                    <a:lnTo>
                      <a:pt x="8" y="96"/>
                    </a:lnTo>
                    <a:lnTo>
                      <a:pt x="8" y="96"/>
                    </a:lnTo>
                    <a:lnTo>
                      <a:pt x="2" y="102"/>
                    </a:lnTo>
                    <a:lnTo>
                      <a:pt x="0" y="110"/>
                    </a:lnTo>
                    <a:lnTo>
                      <a:pt x="0" y="118"/>
                    </a:lnTo>
                    <a:lnTo>
                      <a:pt x="2" y="124"/>
                    </a:lnTo>
                    <a:lnTo>
                      <a:pt x="2" y="124"/>
                    </a:lnTo>
                    <a:lnTo>
                      <a:pt x="6" y="128"/>
                    </a:lnTo>
                    <a:lnTo>
                      <a:pt x="10" y="132"/>
                    </a:lnTo>
                    <a:lnTo>
                      <a:pt x="20" y="134"/>
                    </a:lnTo>
                    <a:lnTo>
                      <a:pt x="20" y="134"/>
                    </a:lnTo>
                    <a:lnTo>
                      <a:pt x="26" y="134"/>
                    </a:lnTo>
                    <a:lnTo>
                      <a:pt x="32" y="130"/>
                    </a:lnTo>
                    <a:lnTo>
                      <a:pt x="168" y="38"/>
                    </a:lnTo>
                    <a:lnTo>
                      <a:pt x="168" y="38"/>
                    </a:lnTo>
                    <a:lnTo>
                      <a:pt x="174" y="32"/>
                    </a:lnTo>
                    <a:lnTo>
                      <a:pt x="178" y="24"/>
                    </a:lnTo>
                    <a:lnTo>
                      <a:pt x="178" y="16"/>
                    </a:lnTo>
                    <a:lnTo>
                      <a:pt x="174" y="10"/>
                    </a:lnTo>
                    <a:lnTo>
                      <a:pt x="174" y="10"/>
                    </a:lnTo>
                    <a:lnTo>
                      <a:pt x="172" y="6"/>
                    </a:lnTo>
                    <a:lnTo>
                      <a:pt x="166" y="2"/>
                    </a:lnTo>
                    <a:lnTo>
                      <a:pt x="158"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332">
                <a:extLst>
                  <a:ext uri="{FF2B5EF4-FFF2-40B4-BE49-F238E27FC236}">
                    <a16:creationId xmlns:a16="http://schemas.microsoft.com/office/drawing/2014/main" id="{49FE13C0-09C0-54EF-D91B-2AC3240804F5}"/>
                  </a:ext>
                </a:extLst>
              </p:cNvPr>
              <p:cNvSpPr>
                <a:spLocks/>
              </p:cNvSpPr>
              <p:nvPr/>
            </p:nvSpPr>
            <p:spPr bwMode="auto">
              <a:xfrm>
                <a:off x="4257675" y="3857626"/>
                <a:ext cx="282575" cy="212725"/>
              </a:xfrm>
              <a:custGeom>
                <a:avLst/>
                <a:gdLst>
                  <a:gd name="T0" fmla="*/ 158 w 178"/>
                  <a:gd name="T1" fmla="*/ 0 h 134"/>
                  <a:gd name="T2" fmla="*/ 158 w 178"/>
                  <a:gd name="T3" fmla="*/ 0 h 134"/>
                  <a:gd name="T4" fmla="*/ 152 w 178"/>
                  <a:gd name="T5" fmla="*/ 0 h 134"/>
                  <a:gd name="T6" fmla="*/ 146 w 178"/>
                  <a:gd name="T7" fmla="*/ 4 h 134"/>
                  <a:gd name="T8" fmla="*/ 8 w 178"/>
                  <a:gd name="T9" fmla="*/ 96 h 134"/>
                  <a:gd name="T10" fmla="*/ 8 w 178"/>
                  <a:gd name="T11" fmla="*/ 96 h 134"/>
                  <a:gd name="T12" fmla="*/ 2 w 178"/>
                  <a:gd name="T13" fmla="*/ 102 h 134"/>
                  <a:gd name="T14" fmla="*/ 0 w 178"/>
                  <a:gd name="T15" fmla="*/ 110 h 134"/>
                  <a:gd name="T16" fmla="*/ 0 w 178"/>
                  <a:gd name="T17" fmla="*/ 118 h 134"/>
                  <a:gd name="T18" fmla="*/ 2 w 178"/>
                  <a:gd name="T19" fmla="*/ 124 h 134"/>
                  <a:gd name="T20" fmla="*/ 2 w 178"/>
                  <a:gd name="T21" fmla="*/ 124 h 134"/>
                  <a:gd name="T22" fmla="*/ 6 w 178"/>
                  <a:gd name="T23" fmla="*/ 128 h 134"/>
                  <a:gd name="T24" fmla="*/ 10 w 178"/>
                  <a:gd name="T25" fmla="*/ 132 h 134"/>
                  <a:gd name="T26" fmla="*/ 20 w 178"/>
                  <a:gd name="T27" fmla="*/ 134 h 134"/>
                  <a:gd name="T28" fmla="*/ 20 w 178"/>
                  <a:gd name="T29" fmla="*/ 134 h 134"/>
                  <a:gd name="T30" fmla="*/ 26 w 178"/>
                  <a:gd name="T31" fmla="*/ 134 h 134"/>
                  <a:gd name="T32" fmla="*/ 32 w 178"/>
                  <a:gd name="T33" fmla="*/ 130 h 134"/>
                  <a:gd name="T34" fmla="*/ 168 w 178"/>
                  <a:gd name="T35" fmla="*/ 38 h 134"/>
                  <a:gd name="T36" fmla="*/ 168 w 178"/>
                  <a:gd name="T37" fmla="*/ 38 h 134"/>
                  <a:gd name="T38" fmla="*/ 174 w 178"/>
                  <a:gd name="T39" fmla="*/ 32 h 134"/>
                  <a:gd name="T40" fmla="*/ 178 w 178"/>
                  <a:gd name="T41" fmla="*/ 24 h 134"/>
                  <a:gd name="T42" fmla="*/ 178 w 178"/>
                  <a:gd name="T43" fmla="*/ 16 h 134"/>
                  <a:gd name="T44" fmla="*/ 174 w 178"/>
                  <a:gd name="T45" fmla="*/ 10 h 134"/>
                  <a:gd name="T46" fmla="*/ 174 w 178"/>
                  <a:gd name="T47" fmla="*/ 10 h 134"/>
                  <a:gd name="T48" fmla="*/ 172 w 178"/>
                  <a:gd name="T49" fmla="*/ 6 h 134"/>
                  <a:gd name="T50" fmla="*/ 166 w 178"/>
                  <a:gd name="T51" fmla="*/ 2 h 134"/>
                  <a:gd name="T52" fmla="*/ 158 w 178"/>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8" h="134">
                    <a:moveTo>
                      <a:pt x="158" y="0"/>
                    </a:moveTo>
                    <a:lnTo>
                      <a:pt x="158" y="0"/>
                    </a:lnTo>
                    <a:lnTo>
                      <a:pt x="152" y="0"/>
                    </a:lnTo>
                    <a:lnTo>
                      <a:pt x="146" y="4"/>
                    </a:lnTo>
                    <a:lnTo>
                      <a:pt x="8" y="96"/>
                    </a:lnTo>
                    <a:lnTo>
                      <a:pt x="8" y="96"/>
                    </a:lnTo>
                    <a:lnTo>
                      <a:pt x="2" y="102"/>
                    </a:lnTo>
                    <a:lnTo>
                      <a:pt x="0" y="110"/>
                    </a:lnTo>
                    <a:lnTo>
                      <a:pt x="0" y="118"/>
                    </a:lnTo>
                    <a:lnTo>
                      <a:pt x="2" y="124"/>
                    </a:lnTo>
                    <a:lnTo>
                      <a:pt x="2" y="124"/>
                    </a:lnTo>
                    <a:lnTo>
                      <a:pt x="6" y="128"/>
                    </a:lnTo>
                    <a:lnTo>
                      <a:pt x="10" y="132"/>
                    </a:lnTo>
                    <a:lnTo>
                      <a:pt x="20" y="134"/>
                    </a:lnTo>
                    <a:lnTo>
                      <a:pt x="20" y="134"/>
                    </a:lnTo>
                    <a:lnTo>
                      <a:pt x="26" y="134"/>
                    </a:lnTo>
                    <a:lnTo>
                      <a:pt x="32" y="130"/>
                    </a:lnTo>
                    <a:lnTo>
                      <a:pt x="168" y="38"/>
                    </a:lnTo>
                    <a:lnTo>
                      <a:pt x="168" y="38"/>
                    </a:lnTo>
                    <a:lnTo>
                      <a:pt x="174" y="32"/>
                    </a:lnTo>
                    <a:lnTo>
                      <a:pt x="178" y="24"/>
                    </a:lnTo>
                    <a:lnTo>
                      <a:pt x="178" y="16"/>
                    </a:lnTo>
                    <a:lnTo>
                      <a:pt x="174" y="10"/>
                    </a:lnTo>
                    <a:lnTo>
                      <a:pt x="174" y="10"/>
                    </a:lnTo>
                    <a:lnTo>
                      <a:pt x="172" y="6"/>
                    </a:lnTo>
                    <a:lnTo>
                      <a:pt x="166" y="2"/>
                    </a:lnTo>
                    <a:lnTo>
                      <a:pt x="1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333">
                <a:extLst>
                  <a:ext uri="{FF2B5EF4-FFF2-40B4-BE49-F238E27FC236}">
                    <a16:creationId xmlns:a16="http://schemas.microsoft.com/office/drawing/2014/main" id="{270D5E15-9A5F-120F-2622-9FF432127D73}"/>
                  </a:ext>
                </a:extLst>
              </p:cNvPr>
              <p:cNvSpPr>
                <a:spLocks/>
              </p:cNvSpPr>
              <p:nvPr/>
            </p:nvSpPr>
            <p:spPr bwMode="auto">
              <a:xfrm>
                <a:off x="4102100" y="3921126"/>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4 w 86"/>
                  <a:gd name="T19" fmla="*/ 64 h 72"/>
                  <a:gd name="T20" fmla="*/ 4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8 w 86"/>
                  <a:gd name="T35" fmla="*/ 38 h 72"/>
                  <a:gd name="T36" fmla="*/ 78 w 86"/>
                  <a:gd name="T37" fmla="*/ 38 h 72"/>
                  <a:gd name="T38" fmla="*/ 84 w 86"/>
                  <a:gd name="T39" fmla="*/ 34 h 72"/>
                  <a:gd name="T40" fmla="*/ 86 w 86"/>
                  <a:gd name="T41" fmla="*/ 26 h 72"/>
                  <a:gd name="T42" fmla="*/ 86 w 86"/>
                  <a:gd name="T43" fmla="*/ 18 h 72"/>
                  <a:gd name="T44" fmla="*/ 82 w 86"/>
                  <a:gd name="T45" fmla="*/ 10 h 72"/>
                  <a:gd name="T46" fmla="*/ 82 w 86"/>
                  <a:gd name="T47" fmla="*/ 10 h 72"/>
                  <a:gd name="T48" fmla="*/ 80 w 86"/>
                  <a:gd name="T49" fmla="*/ 6 h 72"/>
                  <a:gd name="T50" fmla="*/ 76 w 86"/>
                  <a:gd name="T51" fmla="*/ 4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4" y="64"/>
                    </a:lnTo>
                    <a:lnTo>
                      <a:pt x="4" y="64"/>
                    </a:lnTo>
                    <a:lnTo>
                      <a:pt x="6" y="68"/>
                    </a:lnTo>
                    <a:lnTo>
                      <a:pt x="10" y="70"/>
                    </a:lnTo>
                    <a:lnTo>
                      <a:pt x="20" y="72"/>
                    </a:lnTo>
                    <a:lnTo>
                      <a:pt x="20" y="72"/>
                    </a:lnTo>
                    <a:lnTo>
                      <a:pt x="26" y="72"/>
                    </a:lnTo>
                    <a:lnTo>
                      <a:pt x="32" y="70"/>
                    </a:lnTo>
                    <a:lnTo>
                      <a:pt x="78" y="38"/>
                    </a:lnTo>
                    <a:lnTo>
                      <a:pt x="78" y="38"/>
                    </a:lnTo>
                    <a:lnTo>
                      <a:pt x="84" y="34"/>
                    </a:lnTo>
                    <a:lnTo>
                      <a:pt x="86" y="26"/>
                    </a:lnTo>
                    <a:lnTo>
                      <a:pt x="86" y="18"/>
                    </a:lnTo>
                    <a:lnTo>
                      <a:pt x="82" y="10"/>
                    </a:lnTo>
                    <a:lnTo>
                      <a:pt x="82" y="10"/>
                    </a:lnTo>
                    <a:lnTo>
                      <a:pt x="80" y="6"/>
                    </a:lnTo>
                    <a:lnTo>
                      <a:pt x="76" y="4"/>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334">
                <a:extLst>
                  <a:ext uri="{FF2B5EF4-FFF2-40B4-BE49-F238E27FC236}">
                    <a16:creationId xmlns:a16="http://schemas.microsoft.com/office/drawing/2014/main" id="{42AB1078-8B27-8C4D-5A31-5CDC4A73A552}"/>
                  </a:ext>
                </a:extLst>
              </p:cNvPr>
              <p:cNvSpPr>
                <a:spLocks/>
              </p:cNvSpPr>
              <p:nvPr/>
            </p:nvSpPr>
            <p:spPr bwMode="auto">
              <a:xfrm>
                <a:off x="4102100" y="3921126"/>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4 w 86"/>
                  <a:gd name="T19" fmla="*/ 64 h 72"/>
                  <a:gd name="T20" fmla="*/ 4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8 w 86"/>
                  <a:gd name="T35" fmla="*/ 38 h 72"/>
                  <a:gd name="T36" fmla="*/ 78 w 86"/>
                  <a:gd name="T37" fmla="*/ 38 h 72"/>
                  <a:gd name="T38" fmla="*/ 84 w 86"/>
                  <a:gd name="T39" fmla="*/ 34 h 72"/>
                  <a:gd name="T40" fmla="*/ 86 w 86"/>
                  <a:gd name="T41" fmla="*/ 26 h 72"/>
                  <a:gd name="T42" fmla="*/ 86 w 86"/>
                  <a:gd name="T43" fmla="*/ 18 h 72"/>
                  <a:gd name="T44" fmla="*/ 82 w 86"/>
                  <a:gd name="T45" fmla="*/ 10 h 72"/>
                  <a:gd name="T46" fmla="*/ 82 w 86"/>
                  <a:gd name="T47" fmla="*/ 10 h 72"/>
                  <a:gd name="T48" fmla="*/ 80 w 86"/>
                  <a:gd name="T49" fmla="*/ 6 h 72"/>
                  <a:gd name="T50" fmla="*/ 76 w 86"/>
                  <a:gd name="T51" fmla="*/ 4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4" y="64"/>
                    </a:lnTo>
                    <a:lnTo>
                      <a:pt x="4" y="64"/>
                    </a:lnTo>
                    <a:lnTo>
                      <a:pt x="6" y="68"/>
                    </a:lnTo>
                    <a:lnTo>
                      <a:pt x="10" y="70"/>
                    </a:lnTo>
                    <a:lnTo>
                      <a:pt x="20" y="72"/>
                    </a:lnTo>
                    <a:lnTo>
                      <a:pt x="20" y="72"/>
                    </a:lnTo>
                    <a:lnTo>
                      <a:pt x="26" y="72"/>
                    </a:lnTo>
                    <a:lnTo>
                      <a:pt x="32" y="70"/>
                    </a:lnTo>
                    <a:lnTo>
                      <a:pt x="78" y="38"/>
                    </a:lnTo>
                    <a:lnTo>
                      <a:pt x="78" y="38"/>
                    </a:lnTo>
                    <a:lnTo>
                      <a:pt x="84" y="34"/>
                    </a:lnTo>
                    <a:lnTo>
                      <a:pt x="86" y="26"/>
                    </a:lnTo>
                    <a:lnTo>
                      <a:pt x="86" y="18"/>
                    </a:lnTo>
                    <a:lnTo>
                      <a:pt x="82" y="10"/>
                    </a:lnTo>
                    <a:lnTo>
                      <a:pt x="82" y="10"/>
                    </a:lnTo>
                    <a:lnTo>
                      <a:pt x="80" y="6"/>
                    </a:lnTo>
                    <a:lnTo>
                      <a:pt x="76" y="4"/>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335">
                <a:extLst>
                  <a:ext uri="{FF2B5EF4-FFF2-40B4-BE49-F238E27FC236}">
                    <a16:creationId xmlns:a16="http://schemas.microsoft.com/office/drawing/2014/main" id="{CE28D525-0A62-5F48-AD62-11F4DE030B95}"/>
                  </a:ext>
                </a:extLst>
              </p:cNvPr>
              <p:cNvSpPr>
                <a:spLocks/>
              </p:cNvSpPr>
              <p:nvPr/>
            </p:nvSpPr>
            <p:spPr bwMode="auto">
              <a:xfrm>
                <a:off x="4305300" y="3632201"/>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68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80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68"/>
                    </a:lnTo>
                    <a:lnTo>
                      <a:pt x="76" y="38"/>
                    </a:lnTo>
                    <a:lnTo>
                      <a:pt x="76" y="38"/>
                    </a:lnTo>
                    <a:lnTo>
                      <a:pt x="82" y="32"/>
                    </a:lnTo>
                    <a:lnTo>
                      <a:pt x="86" y="26"/>
                    </a:lnTo>
                    <a:lnTo>
                      <a:pt x="86" y="18"/>
                    </a:lnTo>
                    <a:lnTo>
                      <a:pt x="82" y="10"/>
                    </a:lnTo>
                    <a:lnTo>
                      <a:pt x="82" y="10"/>
                    </a:lnTo>
                    <a:lnTo>
                      <a:pt x="80" y="6"/>
                    </a:lnTo>
                    <a:lnTo>
                      <a:pt x="74"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336">
                <a:extLst>
                  <a:ext uri="{FF2B5EF4-FFF2-40B4-BE49-F238E27FC236}">
                    <a16:creationId xmlns:a16="http://schemas.microsoft.com/office/drawing/2014/main" id="{B41B9638-7A20-D2F5-6F77-468B929B560E}"/>
                  </a:ext>
                </a:extLst>
              </p:cNvPr>
              <p:cNvSpPr>
                <a:spLocks/>
              </p:cNvSpPr>
              <p:nvPr/>
            </p:nvSpPr>
            <p:spPr bwMode="auto">
              <a:xfrm>
                <a:off x="4305300" y="3632201"/>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68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80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68"/>
                    </a:lnTo>
                    <a:lnTo>
                      <a:pt x="76" y="38"/>
                    </a:lnTo>
                    <a:lnTo>
                      <a:pt x="76" y="38"/>
                    </a:lnTo>
                    <a:lnTo>
                      <a:pt x="82" y="32"/>
                    </a:lnTo>
                    <a:lnTo>
                      <a:pt x="86" y="26"/>
                    </a:lnTo>
                    <a:lnTo>
                      <a:pt x="86" y="18"/>
                    </a:lnTo>
                    <a:lnTo>
                      <a:pt x="82" y="10"/>
                    </a:lnTo>
                    <a:lnTo>
                      <a:pt x="82" y="10"/>
                    </a:lnTo>
                    <a:lnTo>
                      <a:pt x="80" y="6"/>
                    </a:lnTo>
                    <a:lnTo>
                      <a:pt x="74"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337">
                <a:extLst>
                  <a:ext uri="{FF2B5EF4-FFF2-40B4-BE49-F238E27FC236}">
                    <a16:creationId xmlns:a16="http://schemas.microsoft.com/office/drawing/2014/main" id="{639B15BA-5959-FB82-434F-47324DBBA66A}"/>
                  </a:ext>
                </a:extLst>
              </p:cNvPr>
              <p:cNvSpPr>
                <a:spLocks/>
              </p:cNvSpPr>
              <p:nvPr/>
            </p:nvSpPr>
            <p:spPr bwMode="auto">
              <a:xfrm>
                <a:off x="4565650" y="3492501"/>
                <a:ext cx="782638" cy="508000"/>
              </a:xfrm>
              <a:custGeom>
                <a:avLst/>
                <a:gdLst>
                  <a:gd name="T0" fmla="*/ 427 w 493"/>
                  <a:gd name="T1" fmla="*/ 0 h 320"/>
                  <a:gd name="T2" fmla="*/ 10 w 493"/>
                  <a:gd name="T3" fmla="*/ 282 h 320"/>
                  <a:gd name="T4" fmla="*/ 10 w 493"/>
                  <a:gd name="T5" fmla="*/ 282 h 320"/>
                  <a:gd name="T6" fmla="*/ 4 w 493"/>
                  <a:gd name="T7" fmla="*/ 288 h 320"/>
                  <a:gd name="T8" fmla="*/ 0 w 493"/>
                  <a:gd name="T9" fmla="*/ 296 h 320"/>
                  <a:gd name="T10" fmla="*/ 0 w 493"/>
                  <a:gd name="T11" fmla="*/ 304 h 320"/>
                  <a:gd name="T12" fmla="*/ 4 w 493"/>
                  <a:gd name="T13" fmla="*/ 312 h 320"/>
                  <a:gd name="T14" fmla="*/ 4 w 493"/>
                  <a:gd name="T15" fmla="*/ 312 h 320"/>
                  <a:gd name="T16" fmla="*/ 8 w 493"/>
                  <a:gd name="T17" fmla="*/ 316 h 320"/>
                  <a:gd name="T18" fmla="*/ 12 w 493"/>
                  <a:gd name="T19" fmla="*/ 318 h 320"/>
                  <a:gd name="T20" fmla="*/ 22 w 493"/>
                  <a:gd name="T21" fmla="*/ 320 h 320"/>
                  <a:gd name="T22" fmla="*/ 22 w 493"/>
                  <a:gd name="T23" fmla="*/ 320 h 320"/>
                  <a:gd name="T24" fmla="*/ 28 w 493"/>
                  <a:gd name="T25" fmla="*/ 320 h 320"/>
                  <a:gd name="T26" fmla="*/ 32 w 493"/>
                  <a:gd name="T27" fmla="*/ 316 h 320"/>
                  <a:gd name="T28" fmla="*/ 493 w 493"/>
                  <a:gd name="T29" fmla="*/ 8 h 320"/>
                  <a:gd name="T30" fmla="*/ 493 w 493"/>
                  <a:gd name="T31" fmla="*/ 8 h 320"/>
                  <a:gd name="T32" fmla="*/ 473 w 493"/>
                  <a:gd name="T33" fmla="*/ 8 h 320"/>
                  <a:gd name="T34" fmla="*/ 473 w 493"/>
                  <a:gd name="T35" fmla="*/ 8 h 320"/>
                  <a:gd name="T36" fmla="*/ 451 w 493"/>
                  <a:gd name="T37" fmla="*/ 6 h 320"/>
                  <a:gd name="T38" fmla="*/ 427 w 493"/>
                  <a:gd name="T3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20">
                    <a:moveTo>
                      <a:pt x="427" y="0"/>
                    </a:moveTo>
                    <a:lnTo>
                      <a:pt x="10" y="282"/>
                    </a:lnTo>
                    <a:lnTo>
                      <a:pt x="10" y="282"/>
                    </a:lnTo>
                    <a:lnTo>
                      <a:pt x="4" y="288"/>
                    </a:lnTo>
                    <a:lnTo>
                      <a:pt x="0" y="296"/>
                    </a:lnTo>
                    <a:lnTo>
                      <a:pt x="0" y="304"/>
                    </a:lnTo>
                    <a:lnTo>
                      <a:pt x="4" y="312"/>
                    </a:lnTo>
                    <a:lnTo>
                      <a:pt x="4" y="312"/>
                    </a:lnTo>
                    <a:lnTo>
                      <a:pt x="8" y="316"/>
                    </a:lnTo>
                    <a:lnTo>
                      <a:pt x="12" y="318"/>
                    </a:lnTo>
                    <a:lnTo>
                      <a:pt x="22" y="320"/>
                    </a:lnTo>
                    <a:lnTo>
                      <a:pt x="22" y="320"/>
                    </a:lnTo>
                    <a:lnTo>
                      <a:pt x="28" y="320"/>
                    </a:lnTo>
                    <a:lnTo>
                      <a:pt x="32" y="316"/>
                    </a:lnTo>
                    <a:lnTo>
                      <a:pt x="493" y="8"/>
                    </a:lnTo>
                    <a:lnTo>
                      <a:pt x="493" y="8"/>
                    </a:lnTo>
                    <a:lnTo>
                      <a:pt x="473" y="8"/>
                    </a:lnTo>
                    <a:lnTo>
                      <a:pt x="473" y="8"/>
                    </a:lnTo>
                    <a:lnTo>
                      <a:pt x="451" y="6"/>
                    </a:lnTo>
                    <a:lnTo>
                      <a:pt x="42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338">
                <a:extLst>
                  <a:ext uri="{FF2B5EF4-FFF2-40B4-BE49-F238E27FC236}">
                    <a16:creationId xmlns:a16="http://schemas.microsoft.com/office/drawing/2014/main" id="{C6EAFBC3-D4BC-9F6F-AEEB-24707F606B03}"/>
                  </a:ext>
                </a:extLst>
              </p:cNvPr>
              <p:cNvSpPr>
                <a:spLocks/>
              </p:cNvSpPr>
              <p:nvPr/>
            </p:nvSpPr>
            <p:spPr bwMode="auto">
              <a:xfrm>
                <a:off x="4565650" y="3492501"/>
                <a:ext cx="782638" cy="508000"/>
              </a:xfrm>
              <a:custGeom>
                <a:avLst/>
                <a:gdLst>
                  <a:gd name="T0" fmla="*/ 427 w 493"/>
                  <a:gd name="T1" fmla="*/ 0 h 320"/>
                  <a:gd name="T2" fmla="*/ 10 w 493"/>
                  <a:gd name="T3" fmla="*/ 282 h 320"/>
                  <a:gd name="T4" fmla="*/ 10 w 493"/>
                  <a:gd name="T5" fmla="*/ 282 h 320"/>
                  <a:gd name="T6" fmla="*/ 4 w 493"/>
                  <a:gd name="T7" fmla="*/ 288 h 320"/>
                  <a:gd name="T8" fmla="*/ 0 w 493"/>
                  <a:gd name="T9" fmla="*/ 296 h 320"/>
                  <a:gd name="T10" fmla="*/ 0 w 493"/>
                  <a:gd name="T11" fmla="*/ 304 h 320"/>
                  <a:gd name="T12" fmla="*/ 4 w 493"/>
                  <a:gd name="T13" fmla="*/ 312 h 320"/>
                  <a:gd name="T14" fmla="*/ 4 w 493"/>
                  <a:gd name="T15" fmla="*/ 312 h 320"/>
                  <a:gd name="T16" fmla="*/ 8 w 493"/>
                  <a:gd name="T17" fmla="*/ 316 h 320"/>
                  <a:gd name="T18" fmla="*/ 12 w 493"/>
                  <a:gd name="T19" fmla="*/ 318 h 320"/>
                  <a:gd name="T20" fmla="*/ 22 w 493"/>
                  <a:gd name="T21" fmla="*/ 320 h 320"/>
                  <a:gd name="T22" fmla="*/ 22 w 493"/>
                  <a:gd name="T23" fmla="*/ 320 h 320"/>
                  <a:gd name="T24" fmla="*/ 28 w 493"/>
                  <a:gd name="T25" fmla="*/ 320 h 320"/>
                  <a:gd name="T26" fmla="*/ 32 w 493"/>
                  <a:gd name="T27" fmla="*/ 316 h 320"/>
                  <a:gd name="T28" fmla="*/ 493 w 493"/>
                  <a:gd name="T29" fmla="*/ 8 h 320"/>
                  <a:gd name="T30" fmla="*/ 493 w 493"/>
                  <a:gd name="T31" fmla="*/ 8 h 320"/>
                  <a:gd name="T32" fmla="*/ 473 w 493"/>
                  <a:gd name="T33" fmla="*/ 8 h 320"/>
                  <a:gd name="T34" fmla="*/ 473 w 493"/>
                  <a:gd name="T35" fmla="*/ 8 h 320"/>
                  <a:gd name="T36" fmla="*/ 451 w 493"/>
                  <a:gd name="T37" fmla="*/ 6 h 320"/>
                  <a:gd name="T38" fmla="*/ 427 w 493"/>
                  <a:gd name="T3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20">
                    <a:moveTo>
                      <a:pt x="427" y="0"/>
                    </a:moveTo>
                    <a:lnTo>
                      <a:pt x="10" y="282"/>
                    </a:lnTo>
                    <a:lnTo>
                      <a:pt x="10" y="282"/>
                    </a:lnTo>
                    <a:lnTo>
                      <a:pt x="4" y="288"/>
                    </a:lnTo>
                    <a:lnTo>
                      <a:pt x="0" y="296"/>
                    </a:lnTo>
                    <a:lnTo>
                      <a:pt x="0" y="304"/>
                    </a:lnTo>
                    <a:lnTo>
                      <a:pt x="4" y="312"/>
                    </a:lnTo>
                    <a:lnTo>
                      <a:pt x="4" y="312"/>
                    </a:lnTo>
                    <a:lnTo>
                      <a:pt x="8" y="316"/>
                    </a:lnTo>
                    <a:lnTo>
                      <a:pt x="12" y="318"/>
                    </a:lnTo>
                    <a:lnTo>
                      <a:pt x="22" y="320"/>
                    </a:lnTo>
                    <a:lnTo>
                      <a:pt x="22" y="320"/>
                    </a:lnTo>
                    <a:lnTo>
                      <a:pt x="28" y="320"/>
                    </a:lnTo>
                    <a:lnTo>
                      <a:pt x="32" y="316"/>
                    </a:lnTo>
                    <a:lnTo>
                      <a:pt x="493" y="8"/>
                    </a:lnTo>
                    <a:lnTo>
                      <a:pt x="493" y="8"/>
                    </a:lnTo>
                    <a:lnTo>
                      <a:pt x="473" y="8"/>
                    </a:lnTo>
                    <a:lnTo>
                      <a:pt x="473" y="8"/>
                    </a:lnTo>
                    <a:lnTo>
                      <a:pt x="451" y="6"/>
                    </a:lnTo>
                    <a:lnTo>
                      <a:pt x="4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339">
                <a:extLst>
                  <a:ext uri="{FF2B5EF4-FFF2-40B4-BE49-F238E27FC236}">
                    <a16:creationId xmlns:a16="http://schemas.microsoft.com/office/drawing/2014/main" id="{09B2687C-B00A-8252-582E-81ADCCD7DB52}"/>
                  </a:ext>
                </a:extLst>
              </p:cNvPr>
              <p:cNvSpPr>
                <a:spLocks/>
              </p:cNvSpPr>
              <p:nvPr/>
            </p:nvSpPr>
            <p:spPr bwMode="auto">
              <a:xfrm>
                <a:off x="5243513" y="3408363"/>
                <a:ext cx="174625" cy="96838"/>
              </a:xfrm>
              <a:custGeom>
                <a:avLst/>
                <a:gdLst>
                  <a:gd name="T0" fmla="*/ 90 w 110"/>
                  <a:gd name="T1" fmla="*/ 0 h 61"/>
                  <a:gd name="T2" fmla="*/ 90 w 110"/>
                  <a:gd name="T3" fmla="*/ 0 h 61"/>
                  <a:gd name="T4" fmla="*/ 84 w 110"/>
                  <a:gd name="T5" fmla="*/ 0 h 61"/>
                  <a:gd name="T6" fmla="*/ 78 w 110"/>
                  <a:gd name="T7" fmla="*/ 1 h 61"/>
                  <a:gd name="T8" fmla="*/ 0 w 110"/>
                  <a:gd name="T9" fmla="*/ 53 h 61"/>
                  <a:gd name="T10" fmla="*/ 0 w 110"/>
                  <a:gd name="T11" fmla="*/ 53 h 61"/>
                  <a:gd name="T12" fmla="*/ 24 w 110"/>
                  <a:gd name="T13" fmla="*/ 59 h 61"/>
                  <a:gd name="T14" fmla="*/ 46 w 110"/>
                  <a:gd name="T15" fmla="*/ 61 h 61"/>
                  <a:gd name="T16" fmla="*/ 46 w 110"/>
                  <a:gd name="T17" fmla="*/ 61 h 61"/>
                  <a:gd name="T18" fmla="*/ 66 w 110"/>
                  <a:gd name="T19" fmla="*/ 61 h 61"/>
                  <a:gd name="T20" fmla="*/ 102 w 110"/>
                  <a:gd name="T21" fmla="*/ 37 h 61"/>
                  <a:gd name="T22" fmla="*/ 102 w 110"/>
                  <a:gd name="T23" fmla="*/ 37 h 61"/>
                  <a:gd name="T24" fmla="*/ 108 w 110"/>
                  <a:gd name="T25" fmla="*/ 31 h 61"/>
                  <a:gd name="T26" fmla="*/ 110 w 110"/>
                  <a:gd name="T27" fmla="*/ 23 h 61"/>
                  <a:gd name="T28" fmla="*/ 110 w 110"/>
                  <a:gd name="T29" fmla="*/ 15 h 61"/>
                  <a:gd name="T30" fmla="*/ 108 w 110"/>
                  <a:gd name="T31" fmla="*/ 7 h 61"/>
                  <a:gd name="T32" fmla="*/ 108 w 110"/>
                  <a:gd name="T33" fmla="*/ 7 h 61"/>
                  <a:gd name="T34" fmla="*/ 104 w 110"/>
                  <a:gd name="T35" fmla="*/ 3 h 61"/>
                  <a:gd name="T36" fmla="*/ 100 w 110"/>
                  <a:gd name="T37" fmla="*/ 1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1"/>
                    </a:lnTo>
                    <a:lnTo>
                      <a:pt x="0" y="53"/>
                    </a:lnTo>
                    <a:lnTo>
                      <a:pt x="0" y="53"/>
                    </a:lnTo>
                    <a:lnTo>
                      <a:pt x="24" y="59"/>
                    </a:lnTo>
                    <a:lnTo>
                      <a:pt x="46" y="61"/>
                    </a:lnTo>
                    <a:lnTo>
                      <a:pt x="46" y="61"/>
                    </a:lnTo>
                    <a:lnTo>
                      <a:pt x="66" y="61"/>
                    </a:lnTo>
                    <a:lnTo>
                      <a:pt x="102" y="37"/>
                    </a:lnTo>
                    <a:lnTo>
                      <a:pt x="102" y="37"/>
                    </a:lnTo>
                    <a:lnTo>
                      <a:pt x="108" y="31"/>
                    </a:lnTo>
                    <a:lnTo>
                      <a:pt x="110" y="23"/>
                    </a:lnTo>
                    <a:lnTo>
                      <a:pt x="110" y="15"/>
                    </a:lnTo>
                    <a:lnTo>
                      <a:pt x="108" y="7"/>
                    </a:lnTo>
                    <a:lnTo>
                      <a:pt x="108" y="7"/>
                    </a:lnTo>
                    <a:lnTo>
                      <a:pt x="104" y="3"/>
                    </a:lnTo>
                    <a:lnTo>
                      <a:pt x="100" y="1"/>
                    </a:lnTo>
                    <a:lnTo>
                      <a:pt x="9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340">
                <a:extLst>
                  <a:ext uri="{FF2B5EF4-FFF2-40B4-BE49-F238E27FC236}">
                    <a16:creationId xmlns:a16="http://schemas.microsoft.com/office/drawing/2014/main" id="{17D89384-4824-3671-369D-E6306A683CBB}"/>
                  </a:ext>
                </a:extLst>
              </p:cNvPr>
              <p:cNvSpPr>
                <a:spLocks/>
              </p:cNvSpPr>
              <p:nvPr/>
            </p:nvSpPr>
            <p:spPr bwMode="auto">
              <a:xfrm>
                <a:off x="5243513" y="3408363"/>
                <a:ext cx="174625" cy="96838"/>
              </a:xfrm>
              <a:custGeom>
                <a:avLst/>
                <a:gdLst>
                  <a:gd name="T0" fmla="*/ 90 w 110"/>
                  <a:gd name="T1" fmla="*/ 0 h 61"/>
                  <a:gd name="T2" fmla="*/ 90 w 110"/>
                  <a:gd name="T3" fmla="*/ 0 h 61"/>
                  <a:gd name="T4" fmla="*/ 84 w 110"/>
                  <a:gd name="T5" fmla="*/ 0 h 61"/>
                  <a:gd name="T6" fmla="*/ 78 w 110"/>
                  <a:gd name="T7" fmla="*/ 1 h 61"/>
                  <a:gd name="T8" fmla="*/ 0 w 110"/>
                  <a:gd name="T9" fmla="*/ 53 h 61"/>
                  <a:gd name="T10" fmla="*/ 0 w 110"/>
                  <a:gd name="T11" fmla="*/ 53 h 61"/>
                  <a:gd name="T12" fmla="*/ 24 w 110"/>
                  <a:gd name="T13" fmla="*/ 59 h 61"/>
                  <a:gd name="T14" fmla="*/ 46 w 110"/>
                  <a:gd name="T15" fmla="*/ 61 h 61"/>
                  <a:gd name="T16" fmla="*/ 46 w 110"/>
                  <a:gd name="T17" fmla="*/ 61 h 61"/>
                  <a:gd name="T18" fmla="*/ 66 w 110"/>
                  <a:gd name="T19" fmla="*/ 61 h 61"/>
                  <a:gd name="T20" fmla="*/ 102 w 110"/>
                  <a:gd name="T21" fmla="*/ 37 h 61"/>
                  <a:gd name="T22" fmla="*/ 102 w 110"/>
                  <a:gd name="T23" fmla="*/ 37 h 61"/>
                  <a:gd name="T24" fmla="*/ 108 w 110"/>
                  <a:gd name="T25" fmla="*/ 31 h 61"/>
                  <a:gd name="T26" fmla="*/ 110 w 110"/>
                  <a:gd name="T27" fmla="*/ 23 h 61"/>
                  <a:gd name="T28" fmla="*/ 110 w 110"/>
                  <a:gd name="T29" fmla="*/ 15 h 61"/>
                  <a:gd name="T30" fmla="*/ 108 w 110"/>
                  <a:gd name="T31" fmla="*/ 7 h 61"/>
                  <a:gd name="T32" fmla="*/ 108 w 110"/>
                  <a:gd name="T33" fmla="*/ 7 h 61"/>
                  <a:gd name="T34" fmla="*/ 104 w 110"/>
                  <a:gd name="T35" fmla="*/ 3 h 61"/>
                  <a:gd name="T36" fmla="*/ 100 w 110"/>
                  <a:gd name="T37" fmla="*/ 1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1"/>
                    </a:lnTo>
                    <a:lnTo>
                      <a:pt x="0" y="53"/>
                    </a:lnTo>
                    <a:lnTo>
                      <a:pt x="0" y="53"/>
                    </a:lnTo>
                    <a:lnTo>
                      <a:pt x="24" y="59"/>
                    </a:lnTo>
                    <a:lnTo>
                      <a:pt x="46" y="61"/>
                    </a:lnTo>
                    <a:lnTo>
                      <a:pt x="46" y="61"/>
                    </a:lnTo>
                    <a:lnTo>
                      <a:pt x="66" y="61"/>
                    </a:lnTo>
                    <a:lnTo>
                      <a:pt x="102" y="37"/>
                    </a:lnTo>
                    <a:lnTo>
                      <a:pt x="102" y="37"/>
                    </a:lnTo>
                    <a:lnTo>
                      <a:pt x="108" y="31"/>
                    </a:lnTo>
                    <a:lnTo>
                      <a:pt x="110" y="23"/>
                    </a:lnTo>
                    <a:lnTo>
                      <a:pt x="110" y="15"/>
                    </a:lnTo>
                    <a:lnTo>
                      <a:pt x="108" y="7"/>
                    </a:lnTo>
                    <a:lnTo>
                      <a:pt x="108" y="7"/>
                    </a:lnTo>
                    <a:lnTo>
                      <a:pt x="104" y="3"/>
                    </a:lnTo>
                    <a:lnTo>
                      <a:pt x="100" y="1"/>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341">
                <a:extLst>
                  <a:ext uri="{FF2B5EF4-FFF2-40B4-BE49-F238E27FC236}">
                    <a16:creationId xmlns:a16="http://schemas.microsoft.com/office/drawing/2014/main" id="{98872EA2-3796-0B06-195D-991AB0FA4F75}"/>
                  </a:ext>
                </a:extLst>
              </p:cNvPr>
              <p:cNvSpPr>
                <a:spLocks/>
              </p:cNvSpPr>
              <p:nvPr/>
            </p:nvSpPr>
            <p:spPr bwMode="auto">
              <a:xfrm>
                <a:off x="4941888" y="3249613"/>
                <a:ext cx="149225" cy="152400"/>
              </a:xfrm>
              <a:custGeom>
                <a:avLst/>
                <a:gdLst>
                  <a:gd name="T0" fmla="*/ 94 w 94"/>
                  <a:gd name="T1" fmla="*/ 0 h 96"/>
                  <a:gd name="T2" fmla="*/ 76 w 94"/>
                  <a:gd name="T3" fmla="*/ 10 h 96"/>
                  <a:gd name="T4" fmla="*/ 0 w 94"/>
                  <a:gd name="T5" fmla="*/ 62 h 96"/>
                  <a:gd name="T6" fmla="*/ 0 w 94"/>
                  <a:gd name="T7" fmla="*/ 62 h 96"/>
                  <a:gd name="T8" fmla="*/ 8 w 94"/>
                  <a:gd name="T9" fmla="*/ 60 h 96"/>
                  <a:gd name="T10" fmla="*/ 8 w 94"/>
                  <a:gd name="T11" fmla="*/ 60 h 96"/>
                  <a:gd name="T12" fmla="*/ 18 w 94"/>
                  <a:gd name="T13" fmla="*/ 62 h 96"/>
                  <a:gd name="T14" fmla="*/ 22 w 94"/>
                  <a:gd name="T15" fmla="*/ 66 h 96"/>
                  <a:gd name="T16" fmla="*/ 26 w 94"/>
                  <a:gd name="T17" fmla="*/ 70 h 96"/>
                  <a:gd name="T18" fmla="*/ 26 w 94"/>
                  <a:gd name="T19" fmla="*/ 70 h 96"/>
                  <a:gd name="T20" fmla="*/ 28 w 94"/>
                  <a:gd name="T21" fmla="*/ 74 h 96"/>
                  <a:gd name="T22" fmla="*/ 28 w 94"/>
                  <a:gd name="T23" fmla="*/ 80 h 96"/>
                  <a:gd name="T24" fmla="*/ 28 w 94"/>
                  <a:gd name="T25" fmla="*/ 86 h 96"/>
                  <a:gd name="T26" fmla="*/ 26 w 94"/>
                  <a:gd name="T27" fmla="*/ 92 h 96"/>
                  <a:gd name="T28" fmla="*/ 26 w 94"/>
                  <a:gd name="T29" fmla="*/ 92 h 96"/>
                  <a:gd name="T30" fmla="*/ 22 w 94"/>
                  <a:gd name="T31" fmla="*/ 96 h 96"/>
                  <a:gd name="T32" fmla="*/ 94 w 94"/>
                  <a:gd name="T33" fmla="*/ 48 h 96"/>
                  <a:gd name="T34" fmla="*/ 94 w 94"/>
                  <a:gd name="T35" fmla="*/ 48 h 96"/>
                  <a:gd name="T36" fmla="*/ 92 w 94"/>
                  <a:gd name="T37" fmla="*/ 24 h 96"/>
                  <a:gd name="T38" fmla="*/ 94 w 94"/>
                  <a:gd name="T3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6">
                    <a:moveTo>
                      <a:pt x="94" y="0"/>
                    </a:moveTo>
                    <a:lnTo>
                      <a:pt x="76" y="10"/>
                    </a:ln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4" y="48"/>
                    </a:lnTo>
                    <a:lnTo>
                      <a:pt x="94" y="48"/>
                    </a:lnTo>
                    <a:lnTo>
                      <a:pt x="92" y="24"/>
                    </a:lnTo>
                    <a:lnTo>
                      <a:pt x="94"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342">
                <a:extLst>
                  <a:ext uri="{FF2B5EF4-FFF2-40B4-BE49-F238E27FC236}">
                    <a16:creationId xmlns:a16="http://schemas.microsoft.com/office/drawing/2014/main" id="{F2F01957-F113-5E50-D312-08B0A93CB811}"/>
                  </a:ext>
                </a:extLst>
              </p:cNvPr>
              <p:cNvSpPr>
                <a:spLocks/>
              </p:cNvSpPr>
              <p:nvPr/>
            </p:nvSpPr>
            <p:spPr bwMode="auto">
              <a:xfrm>
                <a:off x="4941888" y="3249613"/>
                <a:ext cx="149225" cy="152400"/>
              </a:xfrm>
              <a:custGeom>
                <a:avLst/>
                <a:gdLst>
                  <a:gd name="T0" fmla="*/ 94 w 94"/>
                  <a:gd name="T1" fmla="*/ 0 h 96"/>
                  <a:gd name="T2" fmla="*/ 76 w 94"/>
                  <a:gd name="T3" fmla="*/ 10 h 96"/>
                  <a:gd name="T4" fmla="*/ 0 w 94"/>
                  <a:gd name="T5" fmla="*/ 62 h 96"/>
                  <a:gd name="T6" fmla="*/ 0 w 94"/>
                  <a:gd name="T7" fmla="*/ 62 h 96"/>
                  <a:gd name="T8" fmla="*/ 8 w 94"/>
                  <a:gd name="T9" fmla="*/ 60 h 96"/>
                  <a:gd name="T10" fmla="*/ 8 w 94"/>
                  <a:gd name="T11" fmla="*/ 60 h 96"/>
                  <a:gd name="T12" fmla="*/ 18 w 94"/>
                  <a:gd name="T13" fmla="*/ 62 h 96"/>
                  <a:gd name="T14" fmla="*/ 22 w 94"/>
                  <a:gd name="T15" fmla="*/ 66 h 96"/>
                  <a:gd name="T16" fmla="*/ 26 w 94"/>
                  <a:gd name="T17" fmla="*/ 70 h 96"/>
                  <a:gd name="T18" fmla="*/ 26 w 94"/>
                  <a:gd name="T19" fmla="*/ 70 h 96"/>
                  <a:gd name="T20" fmla="*/ 28 w 94"/>
                  <a:gd name="T21" fmla="*/ 74 h 96"/>
                  <a:gd name="T22" fmla="*/ 28 w 94"/>
                  <a:gd name="T23" fmla="*/ 80 h 96"/>
                  <a:gd name="T24" fmla="*/ 28 w 94"/>
                  <a:gd name="T25" fmla="*/ 86 h 96"/>
                  <a:gd name="T26" fmla="*/ 26 w 94"/>
                  <a:gd name="T27" fmla="*/ 92 h 96"/>
                  <a:gd name="T28" fmla="*/ 26 w 94"/>
                  <a:gd name="T29" fmla="*/ 92 h 96"/>
                  <a:gd name="T30" fmla="*/ 22 w 94"/>
                  <a:gd name="T31" fmla="*/ 96 h 96"/>
                  <a:gd name="T32" fmla="*/ 94 w 94"/>
                  <a:gd name="T33" fmla="*/ 48 h 96"/>
                  <a:gd name="T34" fmla="*/ 94 w 94"/>
                  <a:gd name="T35" fmla="*/ 48 h 96"/>
                  <a:gd name="T36" fmla="*/ 92 w 94"/>
                  <a:gd name="T37" fmla="*/ 24 h 96"/>
                  <a:gd name="T38" fmla="*/ 94 w 94"/>
                  <a:gd name="T3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6">
                    <a:moveTo>
                      <a:pt x="94" y="0"/>
                    </a:moveTo>
                    <a:lnTo>
                      <a:pt x="76" y="10"/>
                    </a:ln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4" y="48"/>
                    </a:lnTo>
                    <a:lnTo>
                      <a:pt x="94" y="48"/>
                    </a:lnTo>
                    <a:lnTo>
                      <a:pt x="92" y="2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343">
                <a:extLst>
                  <a:ext uri="{FF2B5EF4-FFF2-40B4-BE49-F238E27FC236}">
                    <a16:creationId xmlns:a16="http://schemas.microsoft.com/office/drawing/2014/main" id="{33B69807-9B90-543A-8C42-E736ACAC072B}"/>
                  </a:ext>
                </a:extLst>
              </p:cNvPr>
              <p:cNvSpPr>
                <a:spLocks/>
              </p:cNvSpPr>
              <p:nvPr/>
            </p:nvSpPr>
            <p:spPr bwMode="auto">
              <a:xfrm>
                <a:off x="5087938" y="3157538"/>
                <a:ext cx="165100" cy="168275"/>
              </a:xfrm>
              <a:custGeom>
                <a:avLst/>
                <a:gdLst>
                  <a:gd name="T0" fmla="*/ 86 w 104"/>
                  <a:gd name="T1" fmla="*/ 0 h 106"/>
                  <a:gd name="T2" fmla="*/ 2 w 104"/>
                  <a:gd name="T3" fmla="*/ 58 h 106"/>
                  <a:gd name="T4" fmla="*/ 2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38 h 106"/>
                  <a:gd name="T16" fmla="*/ 98 w 104"/>
                  <a:gd name="T17" fmla="*/ 38 h 106"/>
                  <a:gd name="T18" fmla="*/ 96 w 104"/>
                  <a:gd name="T19" fmla="*/ 40 h 106"/>
                  <a:gd name="T20" fmla="*/ 96 w 104"/>
                  <a:gd name="T21" fmla="*/ 40 h 106"/>
                  <a:gd name="T22" fmla="*/ 88 w 104"/>
                  <a:gd name="T23" fmla="*/ 38 h 106"/>
                  <a:gd name="T24" fmla="*/ 82 w 104"/>
                  <a:gd name="T25" fmla="*/ 34 h 106"/>
                  <a:gd name="T26" fmla="*/ 80 w 104"/>
                  <a:gd name="T27" fmla="*/ 30 h 106"/>
                  <a:gd name="T28" fmla="*/ 80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 name="T42" fmla="*/ 86 w 104"/>
                  <a:gd name="T43" fmla="*/ 0 h 106"/>
                  <a:gd name="T44" fmla="*/ 86 w 104"/>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6">
                    <a:moveTo>
                      <a:pt x="86" y="0"/>
                    </a:moveTo>
                    <a:lnTo>
                      <a:pt x="2" y="58"/>
                    </a:lnTo>
                    <a:lnTo>
                      <a:pt x="2" y="58"/>
                    </a:lnTo>
                    <a:lnTo>
                      <a:pt x="0" y="82"/>
                    </a:lnTo>
                    <a:lnTo>
                      <a:pt x="2" y="106"/>
                    </a:lnTo>
                    <a:lnTo>
                      <a:pt x="104" y="38"/>
                    </a:lnTo>
                    <a:lnTo>
                      <a:pt x="104" y="38"/>
                    </a:lnTo>
                    <a:lnTo>
                      <a:pt x="98" y="38"/>
                    </a:lnTo>
                    <a:lnTo>
                      <a:pt x="98" y="38"/>
                    </a:lnTo>
                    <a:lnTo>
                      <a:pt x="96" y="40"/>
                    </a:lnTo>
                    <a:lnTo>
                      <a:pt x="96" y="40"/>
                    </a:lnTo>
                    <a:lnTo>
                      <a:pt x="88" y="38"/>
                    </a:lnTo>
                    <a:lnTo>
                      <a:pt x="82" y="34"/>
                    </a:lnTo>
                    <a:lnTo>
                      <a:pt x="80" y="30"/>
                    </a:lnTo>
                    <a:lnTo>
                      <a:pt x="80" y="30"/>
                    </a:lnTo>
                    <a:lnTo>
                      <a:pt x="76" y="24"/>
                    </a:lnTo>
                    <a:lnTo>
                      <a:pt x="76" y="20"/>
                    </a:lnTo>
                    <a:lnTo>
                      <a:pt x="76" y="14"/>
                    </a:lnTo>
                    <a:lnTo>
                      <a:pt x="78" y="10"/>
                    </a:lnTo>
                    <a:lnTo>
                      <a:pt x="82" y="4"/>
                    </a:lnTo>
                    <a:lnTo>
                      <a:pt x="86" y="0"/>
                    </a:lnTo>
                    <a:lnTo>
                      <a:pt x="86" y="0"/>
                    </a:lnTo>
                    <a:lnTo>
                      <a:pt x="86"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344">
                <a:extLst>
                  <a:ext uri="{FF2B5EF4-FFF2-40B4-BE49-F238E27FC236}">
                    <a16:creationId xmlns:a16="http://schemas.microsoft.com/office/drawing/2014/main" id="{900A0529-9EDC-2B16-A22A-7B8D3077369D}"/>
                  </a:ext>
                </a:extLst>
              </p:cNvPr>
              <p:cNvSpPr>
                <a:spLocks/>
              </p:cNvSpPr>
              <p:nvPr/>
            </p:nvSpPr>
            <p:spPr bwMode="auto">
              <a:xfrm>
                <a:off x="5087938" y="3157538"/>
                <a:ext cx="165100" cy="168275"/>
              </a:xfrm>
              <a:custGeom>
                <a:avLst/>
                <a:gdLst>
                  <a:gd name="T0" fmla="*/ 86 w 104"/>
                  <a:gd name="T1" fmla="*/ 0 h 106"/>
                  <a:gd name="T2" fmla="*/ 2 w 104"/>
                  <a:gd name="T3" fmla="*/ 58 h 106"/>
                  <a:gd name="T4" fmla="*/ 2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38 h 106"/>
                  <a:gd name="T16" fmla="*/ 98 w 104"/>
                  <a:gd name="T17" fmla="*/ 38 h 106"/>
                  <a:gd name="T18" fmla="*/ 96 w 104"/>
                  <a:gd name="T19" fmla="*/ 40 h 106"/>
                  <a:gd name="T20" fmla="*/ 96 w 104"/>
                  <a:gd name="T21" fmla="*/ 40 h 106"/>
                  <a:gd name="T22" fmla="*/ 88 w 104"/>
                  <a:gd name="T23" fmla="*/ 38 h 106"/>
                  <a:gd name="T24" fmla="*/ 82 w 104"/>
                  <a:gd name="T25" fmla="*/ 34 h 106"/>
                  <a:gd name="T26" fmla="*/ 80 w 104"/>
                  <a:gd name="T27" fmla="*/ 30 h 106"/>
                  <a:gd name="T28" fmla="*/ 80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 name="T42" fmla="*/ 86 w 104"/>
                  <a:gd name="T43" fmla="*/ 0 h 106"/>
                  <a:gd name="T44" fmla="*/ 86 w 104"/>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6">
                    <a:moveTo>
                      <a:pt x="86" y="0"/>
                    </a:moveTo>
                    <a:lnTo>
                      <a:pt x="2" y="58"/>
                    </a:lnTo>
                    <a:lnTo>
                      <a:pt x="2" y="58"/>
                    </a:lnTo>
                    <a:lnTo>
                      <a:pt x="0" y="82"/>
                    </a:lnTo>
                    <a:lnTo>
                      <a:pt x="2" y="106"/>
                    </a:lnTo>
                    <a:lnTo>
                      <a:pt x="104" y="38"/>
                    </a:lnTo>
                    <a:lnTo>
                      <a:pt x="104" y="38"/>
                    </a:lnTo>
                    <a:lnTo>
                      <a:pt x="98" y="38"/>
                    </a:lnTo>
                    <a:lnTo>
                      <a:pt x="98" y="38"/>
                    </a:lnTo>
                    <a:lnTo>
                      <a:pt x="96" y="40"/>
                    </a:lnTo>
                    <a:lnTo>
                      <a:pt x="96" y="40"/>
                    </a:lnTo>
                    <a:lnTo>
                      <a:pt x="88" y="38"/>
                    </a:lnTo>
                    <a:lnTo>
                      <a:pt x="82" y="34"/>
                    </a:lnTo>
                    <a:lnTo>
                      <a:pt x="80" y="30"/>
                    </a:lnTo>
                    <a:lnTo>
                      <a:pt x="80" y="30"/>
                    </a:lnTo>
                    <a:lnTo>
                      <a:pt x="76" y="24"/>
                    </a:lnTo>
                    <a:lnTo>
                      <a:pt x="76" y="20"/>
                    </a:lnTo>
                    <a:lnTo>
                      <a:pt x="76" y="14"/>
                    </a:lnTo>
                    <a:lnTo>
                      <a:pt x="78" y="10"/>
                    </a:lnTo>
                    <a:lnTo>
                      <a:pt x="82" y="4"/>
                    </a:lnTo>
                    <a:lnTo>
                      <a:pt x="86" y="0"/>
                    </a:lnTo>
                    <a:lnTo>
                      <a:pt x="86" y="0"/>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345">
                <a:extLst>
                  <a:ext uri="{FF2B5EF4-FFF2-40B4-BE49-F238E27FC236}">
                    <a16:creationId xmlns:a16="http://schemas.microsoft.com/office/drawing/2014/main" id="{72DC7BC6-86DC-1DFB-A538-A5D3148E43BE}"/>
                  </a:ext>
                </a:extLst>
              </p:cNvPr>
              <p:cNvSpPr>
                <a:spLocks/>
              </p:cNvSpPr>
              <p:nvPr/>
            </p:nvSpPr>
            <p:spPr bwMode="auto">
              <a:xfrm>
                <a:off x="5046663" y="3386138"/>
                <a:ext cx="95250" cy="84138"/>
              </a:xfrm>
              <a:custGeom>
                <a:avLst/>
                <a:gdLst>
                  <a:gd name="T0" fmla="*/ 42 w 60"/>
                  <a:gd name="T1" fmla="*/ 0 h 53"/>
                  <a:gd name="T2" fmla="*/ 0 w 60"/>
                  <a:gd name="T3" fmla="*/ 27 h 53"/>
                  <a:gd name="T4" fmla="*/ 0 w 60"/>
                  <a:gd name="T5" fmla="*/ 27 h 53"/>
                  <a:gd name="T6" fmla="*/ 6 w 60"/>
                  <a:gd name="T7" fmla="*/ 27 h 53"/>
                  <a:gd name="T8" fmla="*/ 6 w 60"/>
                  <a:gd name="T9" fmla="*/ 27 h 53"/>
                  <a:gd name="T10" fmla="*/ 14 w 60"/>
                  <a:gd name="T11" fmla="*/ 27 h 53"/>
                  <a:gd name="T12" fmla="*/ 18 w 60"/>
                  <a:gd name="T13" fmla="*/ 33 h 53"/>
                  <a:gd name="T14" fmla="*/ 18 w 60"/>
                  <a:gd name="T15" fmla="*/ 33 h 53"/>
                  <a:gd name="T16" fmla="*/ 20 w 60"/>
                  <a:gd name="T17" fmla="*/ 37 h 53"/>
                  <a:gd name="T18" fmla="*/ 22 w 60"/>
                  <a:gd name="T19" fmla="*/ 43 h 53"/>
                  <a:gd name="T20" fmla="*/ 20 w 60"/>
                  <a:gd name="T21" fmla="*/ 49 h 53"/>
                  <a:gd name="T22" fmla="*/ 16 w 60"/>
                  <a:gd name="T23" fmla="*/ 53 h 53"/>
                  <a:gd name="T24" fmla="*/ 60 w 60"/>
                  <a:gd name="T25" fmla="*/ 23 h 53"/>
                  <a:gd name="T26" fmla="*/ 60 w 60"/>
                  <a:gd name="T27" fmla="*/ 23 h 53"/>
                  <a:gd name="T28" fmla="*/ 50 w 60"/>
                  <a:gd name="T29" fmla="*/ 12 h 53"/>
                  <a:gd name="T30" fmla="*/ 50 w 60"/>
                  <a:gd name="T31" fmla="*/ 12 h 53"/>
                  <a:gd name="T32" fmla="*/ 42 w 60"/>
                  <a:gd name="T3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3">
                    <a:moveTo>
                      <a:pt x="42" y="0"/>
                    </a:moveTo>
                    <a:lnTo>
                      <a:pt x="0" y="27"/>
                    </a:lnTo>
                    <a:lnTo>
                      <a:pt x="0" y="27"/>
                    </a:lnTo>
                    <a:lnTo>
                      <a:pt x="6" y="27"/>
                    </a:lnTo>
                    <a:lnTo>
                      <a:pt x="6" y="27"/>
                    </a:lnTo>
                    <a:lnTo>
                      <a:pt x="14" y="27"/>
                    </a:lnTo>
                    <a:lnTo>
                      <a:pt x="18" y="33"/>
                    </a:lnTo>
                    <a:lnTo>
                      <a:pt x="18" y="33"/>
                    </a:lnTo>
                    <a:lnTo>
                      <a:pt x="20" y="37"/>
                    </a:lnTo>
                    <a:lnTo>
                      <a:pt x="22" y="43"/>
                    </a:lnTo>
                    <a:lnTo>
                      <a:pt x="20" y="49"/>
                    </a:lnTo>
                    <a:lnTo>
                      <a:pt x="16" y="53"/>
                    </a:lnTo>
                    <a:lnTo>
                      <a:pt x="60" y="23"/>
                    </a:lnTo>
                    <a:lnTo>
                      <a:pt x="60" y="23"/>
                    </a:lnTo>
                    <a:lnTo>
                      <a:pt x="50" y="12"/>
                    </a:lnTo>
                    <a:lnTo>
                      <a:pt x="50" y="12"/>
                    </a:lnTo>
                    <a:lnTo>
                      <a:pt x="42"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346">
                <a:extLst>
                  <a:ext uri="{FF2B5EF4-FFF2-40B4-BE49-F238E27FC236}">
                    <a16:creationId xmlns:a16="http://schemas.microsoft.com/office/drawing/2014/main" id="{280CB3D7-23CD-4FF9-5873-2F4621396CC2}"/>
                  </a:ext>
                </a:extLst>
              </p:cNvPr>
              <p:cNvSpPr>
                <a:spLocks/>
              </p:cNvSpPr>
              <p:nvPr/>
            </p:nvSpPr>
            <p:spPr bwMode="auto">
              <a:xfrm>
                <a:off x="5046663" y="3386138"/>
                <a:ext cx="95250" cy="84138"/>
              </a:xfrm>
              <a:custGeom>
                <a:avLst/>
                <a:gdLst>
                  <a:gd name="T0" fmla="*/ 42 w 60"/>
                  <a:gd name="T1" fmla="*/ 0 h 53"/>
                  <a:gd name="T2" fmla="*/ 0 w 60"/>
                  <a:gd name="T3" fmla="*/ 27 h 53"/>
                  <a:gd name="T4" fmla="*/ 0 w 60"/>
                  <a:gd name="T5" fmla="*/ 27 h 53"/>
                  <a:gd name="T6" fmla="*/ 6 w 60"/>
                  <a:gd name="T7" fmla="*/ 27 h 53"/>
                  <a:gd name="T8" fmla="*/ 6 w 60"/>
                  <a:gd name="T9" fmla="*/ 27 h 53"/>
                  <a:gd name="T10" fmla="*/ 14 w 60"/>
                  <a:gd name="T11" fmla="*/ 27 h 53"/>
                  <a:gd name="T12" fmla="*/ 18 w 60"/>
                  <a:gd name="T13" fmla="*/ 33 h 53"/>
                  <a:gd name="T14" fmla="*/ 18 w 60"/>
                  <a:gd name="T15" fmla="*/ 33 h 53"/>
                  <a:gd name="T16" fmla="*/ 20 w 60"/>
                  <a:gd name="T17" fmla="*/ 37 h 53"/>
                  <a:gd name="T18" fmla="*/ 22 w 60"/>
                  <a:gd name="T19" fmla="*/ 43 h 53"/>
                  <a:gd name="T20" fmla="*/ 20 w 60"/>
                  <a:gd name="T21" fmla="*/ 49 h 53"/>
                  <a:gd name="T22" fmla="*/ 16 w 60"/>
                  <a:gd name="T23" fmla="*/ 53 h 53"/>
                  <a:gd name="T24" fmla="*/ 60 w 60"/>
                  <a:gd name="T25" fmla="*/ 23 h 53"/>
                  <a:gd name="T26" fmla="*/ 60 w 60"/>
                  <a:gd name="T27" fmla="*/ 23 h 53"/>
                  <a:gd name="T28" fmla="*/ 50 w 60"/>
                  <a:gd name="T29" fmla="*/ 12 h 53"/>
                  <a:gd name="T30" fmla="*/ 50 w 60"/>
                  <a:gd name="T31" fmla="*/ 12 h 53"/>
                  <a:gd name="T32" fmla="*/ 42 w 60"/>
                  <a:gd name="T3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3">
                    <a:moveTo>
                      <a:pt x="42" y="0"/>
                    </a:moveTo>
                    <a:lnTo>
                      <a:pt x="0" y="27"/>
                    </a:lnTo>
                    <a:lnTo>
                      <a:pt x="0" y="27"/>
                    </a:lnTo>
                    <a:lnTo>
                      <a:pt x="6" y="27"/>
                    </a:lnTo>
                    <a:lnTo>
                      <a:pt x="6" y="27"/>
                    </a:lnTo>
                    <a:lnTo>
                      <a:pt x="14" y="27"/>
                    </a:lnTo>
                    <a:lnTo>
                      <a:pt x="18" y="33"/>
                    </a:lnTo>
                    <a:lnTo>
                      <a:pt x="18" y="33"/>
                    </a:lnTo>
                    <a:lnTo>
                      <a:pt x="20" y="37"/>
                    </a:lnTo>
                    <a:lnTo>
                      <a:pt x="22" y="43"/>
                    </a:lnTo>
                    <a:lnTo>
                      <a:pt x="20" y="49"/>
                    </a:lnTo>
                    <a:lnTo>
                      <a:pt x="16" y="53"/>
                    </a:lnTo>
                    <a:lnTo>
                      <a:pt x="60" y="23"/>
                    </a:lnTo>
                    <a:lnTo>
                      <a:pt x="60" y="23"/>
                    </a:lnTo>
                    <a:lnTo>
                      <a:pt x="50" y="12"/>
                    </a:lnTo>
                    <a:lnTo>
                      <a:pt x="50" y="1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347">
                <a:extLst>
                  <a:ext uri="{FF2B5EF4-FFF2-40B4-BE49-F238E27FC236}">
                    <a16:creationId xmlns:a16="http://schemas.microsoft.com/office/drawing/2014/main" id="{238BAA9C-5DB7-8175-4076-9B045DC4D1B2}"/>
                  </a:ext>
                </a:extLst>
              </p:cNvPr>
              <p:cNvSpPr>
                <a:spLocks/>
              </p:cNvSpPr>
              <p:nvPr/>
            </p:nvSpPr>
            <p:spPr bwMode="auto">
              <a:xfrm>
                <a:off x="5113338" y="3290888"/>
                <a:ext cx="161925" cy="131763"/>
              </a:xfrm>
              <a:custGeom>
                <a:avLst/>
                <a:gdLst>
                  <a:gd name="T0" fmla="*/ 90 w 102"/>
                  <a:gd name="T1" fmla="*/ 0 h 83"/>
                  <a:gd name="T2" fmla="*/ 64 w 102"/>
                  <a:gd name="T3" fmla="*/ 16 h 83"/>
                  <a:gd name="T4" fmla="*/ 0 w 102"/>
                  <a:gd name="T5" fmla="*/ 60 h 83"/>
                  <a:gd name="T6" fmla="*/ 0 w 102"/>
                  <a:gd name="T7" fmla="*/ 60 h 83"/>
                  <a:gd name="T8" fmla="*/ 8 w 102"/>
                  <a:gd name="T9" fmla="*/ 72 h 83"/>
                  <a:gd name="T10" fmla="*/ 8 w 102"/>
                  <a:gd name="T11" fmla="*/ 72 h 83"/>
                  <a:gd name="T12" fmla="*/ 18 w 102"/>
                  <a:gd name="T13" fmla="*/ 83 h 83"/>
                  <a:gd name="T14" fmla="*/ 22 w 102"/>
                  <a:gd name="T15" fmla="*/ 81 h 83"/>
                  <a:gd name="T16" fmla="*/ 102 w 102"/>
                  <a:gd name="T17" fmla="*/ 28 h 83"/>
                  <a:gd name="T18" fmla="*/ 102 w 102"/>
                  <a:gd name="T19" fmla="*/ 28 h 83"/>
                  <a:gd name="T20" fmla="*/ 102 w 102"/>
                  <a:gd name="T21" fmla="*/ 28 h 83"/>
                  <a:gd name="T22" fmla="*/ 102 w 102"/>
                  <a:gd name="T23" fmla="*/ 28 h 83"/>
                  <a:gd name="T24" fmla="*/ 96 w 102"/>
                  <a:gd name="T25" fmla="*/ 28 h 83"/>
                  <a:gd name="T26" fmla="*/ 96 w 102"/>
                  <a:gd name="T27" fmla="*/ 28 h 83"/>
                  <a:gd name="T28" fmla="*/ 90 w 102"/>
                  <a:gd name="T29" fmla="*/ 28 h 83"/>
                  <a:gd name="T30" fmla="*/ 84 w 102"/>
                  <a:gd name="T31" fmla="*/ 22 h 83"/>
                  <a:gd name="T32" fmla="*/ 84 w 102"/>
                  <a:gd name="T33" fmla="*/ 22 h 83"/>
                  <a:gd name="T34" fmla="*/ 82 w 102"/>
                  <a:gd name="T35" fmla="*/ 18 h 83"/>
                  <a:gd name="T36" fmla="*/ 82 w 102"/>
                  <a:gd name="T37" fmla="*/ 14 h 83"/>
                  <a:gd name="T38" fmla="*/ 84 w 102"/>
                  <a:gd name="T39" fmla="*/ 6 h 83"/>
                  <a:gd name="T40" fmla="*/ 88 w 102"/>
                  <a:gd name="T41" fmla="*/ 2 h 83"/>
                  <a:gd name="T42" fmla="*/ 90 w 102"/>
                  <a:gd name="T43" fmla="*/ 0 h 83"/>
                  <a:gd name="T44" fmla="*/ 90 w 102"/>
                  <a:gd name="T45" fmla="*/ 0 h 83"/>
                  <a:gd name="T46" fmla="*/ 90 w 102"/>
                  <a:gd name="T4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83">
                    <a:moveTo>
                      <a:pt x="90" y="0"/>
                    </a:moveTo>
                    <a:lnTo>
                      <a:pt x="64" y="16"/>
                    </a:lnTo>
                    <a:lnTo>
                      <a:pt x="0" y="60"/>
                    </a:lnTo>
                    <a:lnTo>
                      <a:pt x="0" y="60"/>
                    </a:lnTo>
                    <a:lnTo>
                      <a:pt x="8" y="72"/>
                    </a:lnTo>
                    <a:lnTo>
                      <a:pt x="8" y="72"/>
                    </a:lnTo>
                    <a:lnTo>
                      <a:pt x="18" y="83"/>
                    </a:lnTo>
                    <a:lnTo>
                      <a:pt x="22" y="81"/>
                    </a:lnTo>
                    <a:lnTo>
                      <a:pt x="102" y="28"/>
                    </a:lnTo>
                    <a:lnTo>
                      <a:pt x="102" y="28"/>
                    </a:lnTo>
                    <a:lnTo>
                      <a:pt x="102" y="28"/>
                    </a:lnTo>
                    <a:lnTo>
                      <a:pt x="102" y="28"/>
                    </a:lnTo>
                    <a:lnTo>
                      <a:pt x="96" y="28"/>
                    </a:lnTo>
                    <a:lnTo>
                      <a:pt x="96" y="28"/>
                    </a:lnTo>
                    <a:lnTo>
                      <a:pt x="90" y="28"/>
                    </a:lnTo>
                    <a:lnTo>
                      <a:pt x="84" y="22"/>
                    </a:lnTo>
                    <a:lnTo>
                      <a:pt x="84" y="22"/>
                    </a:lnTo>
                    <a:lnTo>
                      <a:pt x="82" y="18"/>
                    </a:lnTo>
                    <a:lnTo>
                      <a:pt x="82" y="14"/>
                    </a:lnTo>
                    <a:lnTo>
                      <a:pt x="84" y="6"/>
                    </a:lnTo>
                    <a:lnTo>
                      <a:pt x="88" y="2"/>
                    </a:lnTo>
                    <a:lnTo>
                      <a:pt x="90" y="0"/>
                    </a:lnTo>
                    <a:lnTo>
                      <a:pt x="90" y="0"/>
                    </a:lnTo>
                    <a:lnTo>
                      <a:pt x="90" y="0"/>
                    </a:lnTo>
                    <a:close/>
                  </a:path>
                </a:pathLst>
              </a:custGeom>
              <a:solidFill>
                <a:srgbClr val="ECC3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348">
                <a:extLst>
                  <a:ext uri="{FF2B5EF4-FFF2-40B4-BE49-F238E27FC236}">
                    <a16:creationId xmlns:a16="http://schemas.microsoft.com/office/drawing/2014/main" id="{9C2BDC7E-0EB1-362F-50B9-D1C927967AD2}"/>
                  </a:ext>
                </a:extLst>
              </p:cNvPr>
              <p:cNvSpPr>
                <a:spLocks/>
              </p:cNvSpPr>
              <p:nvPr/>
            </p:nvSpPr>
            <p:spPr bwMode="auto">
              <a:xfrm>
                <a:off x="5113338" y="3290888"/>
                <a:ext cx="161925" cy="131763"/>
              </a:xfrm>
              <a:custGeom>
                <a:avLst/>
                <a:gdLst>
                  <a:gd name="T0" fmla="*/ 90 w 102"/>
                  <a:gd name="T1" fmla="*/ 0 h 83"/>
                  <a:gd name="T2" fmla="*/ 64 w 102"/>
                  <a:gd name="T3" fmla="*/ 16 h 83"/>
                  <a:gd name="T4" fmla="*/ 0 w 102"/>
                  <a:gd name="T5" fmla="*/ 60 h 83"/>
                  <a:gd name="T6" fmla="*/ 0 w 102"/>
                  <a:gd name="T7" fmla="*/ 60 h 83"/>
                  <a:gd name="T8" fmla="*/ 8 w 102"/>
                  <a:gd name="T9" fmla="*/ 72 h 83"/>
                  <a:gd name="T10" fmla="*/ 8 w 102"/>
                  <a:gd name="T11" fmla="*/ 72 h 83"/>
                  <a:gd name="T12" fmla="*/ 18 w 102"/>
                  <a:gd name="T13" fmla="*/ 83 h 83"/>
                  <a:gd name="T14" fmla="*/ 22 w 102"/>
                  <a:gd name="T15" fmla="*/ 81 h 83"/>
                  <a:gd name="T16" fmla="*/ 102 w 102"/>
                  <a:gd name="T17" fmla="*/ 28 h 83"/>
                  <a:gd name="T18" fmla="*/ 102 w 102"/>
                  <a:gd name="T19" fmla="*/ 28 h 83"/>
                  <a:gd name="T20" fmla="*/ 102 w 102"/>
                  <a:gd name="T21" fmla="*/ 28 h 83"/>
                  <a:gd name="T22" fmla="*/ 102 w 102"/>
                  <a:gd name="T23" fmla="*/ 28 h 83"/>
                  <a:gd name="T24" fmla="*/ 96 w 102"/>
                  <a:gd name="T25" fmla="*/ 28 h 83"/>
                  <a:gd name="T26" fmla="*/ 96 w 102"/>
                  <a:gd name="T27" fmla="*/ 28 h 83"/>
                  <a:gd name="T28" fmla="*/ 90 w 102"/>
                  <a:gd name="T29" fmla="*/ 28 h 83"/>
                  <a:gd name="T30" fmla="*/ 84 w 102"/>
                  <a:gd name="T31" fmla="*/ 22 h 83"/>
                  <a:gd name="T32" fmla="*/ 84 w 102"/>
                  <a:gd name="T33" fmla="*/ 22 h 83"/>
                  <a:gd name="T34" fmla="*/ 82 w 102"/>
                  <a:gd name="T35" fmla="*/ 18 h 83"/>
                  <a:gd name="T36" fmla="*/ 82 w 102"/>
                  <a:gd name="T37" fmla="*/ 14 h 83"/>
                  <a:gd name="T38" fmla="*/ 84 w 102"/>
                  <a:gd name="T39" fmla="*/ 6 h 83"/>
                  <a:gd name="T40" fmla="*/ 88 w 102"/>
                  <a:gd name="T41" fmla="*/ 2 h 83"/>
                  <a:gd name="T42" fmla="*/ 90 w 102"/>
                  <a:gd name="T43" fmla="*/ 0 h 83"/>
                  <a:gd name="T44" fmla="*/ 90 w 102"/>
                  <a:gd name="T45" fmla="*/ 0 h 83"/>
                  <a:gd name="T46" fmla="*/ 90 w 102"/>
                  <a:gd name="T4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83">
                    <a:moveTo>
                      <a:pt x="90" y="0"/>
                    </a:moveTo>
                    <a:lnTo>
                      <a:pt x="64" y="16"/>
                    </a:lnTo>
                    <a:lnTo>
                      <a:pt x="0" y="60"/>
                    </a:lnTo>
                    <a:lnTo>
                      <a:pt x="0" y="60"/>
                    </a:lnTo>
                    <a:lnTo>
                      <a:pt x="8" y="72"/>
                    </a:lnTo>
                    <a:lnTo>
                      <a:pt x="8" y="72"/>
                    </a:lnTo>
                    <a:lnTo>
                      <a:pt x="18" y="83"/>
                    </a:lnTo>
                    <a:lnTo>
                      <a:pt x="22" y="81"/>
                    </a:lnTo>
                    <a:lnTo>
                      <a:pt x="102" y="28"/>
                    </a:lnTo>
                    <a:lnTo>
                      <a:pt x="102" y="28"/>
                    </a:lnTo>
                    <a:lnTo>
                      <a:pt x="102" y="28"/>
                    </a:lnTo>
                    <a:lnTo>
                      <a:pt x="102" y="28"/>
                    </a:lnTo>
                    <a:lnTo>
                      <a:pt x="96" y="28"/>
                    </a:lnTo>
                    <a:lnTo>
                      <a:pt x="96" y="28"/>
                    </a:lnTo>
                    <a:lnTo>
                      <a:pt x="90" y="28"/>
                    </a:lnTo>
                    <a:lnTo>
                      <a:pt x="84" y="22"/>
                    </a:lnTo>
                    <a:lnTo>
                      <a:pt x="84" y="22"/>
                    </a:lnTo>
                    <a:lnTo>
                      <a:pt x="82" y="18"/>
                    </a:lnTo>
                    <a:lnTo>
                      <a:pt x="82" y="14"/>
                    </a:lnTo>
                    <a:lnTo>
                      <a:pt x="84" y="6"/>
                    </a:lnTo>
                    <a:lnTo>
                      <a:pt x="88" y="2"/>
                    </a:lnTo>
                    <a:lnTo>
                      <a:pt x="90" y="0"/>
                    </a:lnTo>
                    <a:lnTo>
                      <a:pt x="90" y="0"/>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349">
                <a:extLst>
                  <a:ext uri="{FF2B5EF4-FFF2-40B4-BE49-F238E27FC236}">
                    <a16:creationId xmlns:a16="http://schemas.microsoft.com/office/drawing/2014/main" id="{B4CEB547-A518-095A-0C54-A8C8DA7AAF9F}"/>
                  </a:ext>
                </a:extLst>
              </p:cNvPr>
              <p:cNvSpPr>
                <a:spLocks/>
              </p:cNvSpPr>
              <p:nvPr/>
            </p:nvSpPr>
            <p:spPr bwMode="auto">
              <a:xfrm>
                <a:off x="4941888" y="3489326"/>
                <a:ext cx="241300" cy="187325"/>
              </a:xfrm>
              <a:custGeom>
                <a:avLst/>
                <a:gdLst>
                  <a:gd name="T0" fmla="*/ 136 w 152"/>
                  <a:gd name="T1" fmla="*/ 0 h 118"/>
                  <a:gd name="T2" fmla="*/ 0 w 152"/>
                  <a:gd name="T3" fmla="*/ 92 h 118"/>
                  <a:gd name="T4" fmla="*/ 0 w 152"/>
                  <a:gd name="T5" fmla="*/ 92 h 118"/>
                  <a:gd name="T6" fmla="*/ 0 w 152"/>
                  <a:gd name="T7" fmla="*/ 92 h 118"/>
                  <a:gd name="T8" fmla="*/ 0 w 152"/>
                  <a:gd name="T9" fmla="*/ 92 h 118"/>
                  <a:gd name="T10" fmla="*/ 6 w 152"/>
                  <a:gd name="T11" fmla="*/ 92 h 118"/>
                  <a:gd name="T12" fmla="*/ 6 w 152"/>
                  <a:gd name="T13" fmla="*/ 92 h 118"/>
                  <a:gd name="T14" fmla="*/ 14 w 152"/>
                  <a:gd name="T15" fmla="*/ 94 h 118"/>
                  <a:gd name="T16" fmla="*/ 20 w 152"/>
                  <a:gd name="T17" fmla="*/ 98 h 118"/>
                  <a:gd name="T18" fmla="*/ 20 w 152"/>
                  <a:gd name="T19" fmla="*/ 98 h 118"/>
                  <a:gd name="T20" fmla="*/ 22 w 152"/>
                  <a:gd name="T21" fmla="*/ 104 h 118"/>
                  <a:gd name="T22" fmla="*/ 22 w 152"/>
                  <a:gd name="T23" fmla="*/ 110 h 118"/>
                  <a:gd name="T24" fmla="*/ 20 w 152"/>
                  <a:gd name="T25" fmla="*/ 114 h 118"/>
                  <a:gd name="T26" fmla="*/ 18 w 152"/>
                  <a:gd name="T27" fmla="*/ 118 h 118"/>
                  <a:gd name="T28" fmla="*/ 152 w 152"/>
                  <a:gd name="T29" fmla="*/ 30 h 118"/>
                  <a:gd name="T30" fmla="*/ 152 w 152"/>
                  <a:gd name="T31" fmla="*/ 30 h 118"/>
                  <a:gd name="T32" fmla="*/ 150 w 152"/>
                  <a:gd name="T33" fmla="*/ 30 h 118"/>
                  <a:gd name="T34" fmla="*/ 144 w 152"/>
                  <a:gd name="T35" fmla="*/ 30 h 118"/>
                  <a:gd name="T36" fmla="*/ 144 w 152"/>
                  <a:gd name="T37" fmla="*/ 30 h 118"/>
                  <a:gd name="T38" fmla="*/ 138 w 152"/>
                  <a:gd name="T39" fmla="*/ 30 h 118"/>
                  <a:gd name="T40" fmla="*/ 134 w 152"/>
                  <a:gd name="T41" fmla="*/ 28 h 118"/>
                  <a:gd name="T42" fmla="*/ 132 w 152"/>
                  <a:gd name="T43" fmla="*/ 24 h 118"/>
                  <a:gd name="T44" fmla="*/ 132 w 152"/>
                  <a:gd name="T45" fmla="*/ 24 h 118"/>
                  <a:gd name="T46" fmla="*/ 130 w 152"/>
                  <a:gd name="T47" fmla="*/ 20 h 118"/>
                  <a:gd name="T48" fmla="*/ 130 w 152"/>
                  <a:gd name="T49" fmla="*/ 16 h 118"/>
                  <a:gd name="T50" fmla="*/ 130 w 152"/>
                  <a:gd name="T51" fmla="*/ 10 h 118"/>
                  <a:gd name="T52" fmla="*/ 134 w 152"/>
                  <a:gd name="T53" fmla="*/ 4 h 118"/>
                  <a:gd name="T54" fmla="*/ 136 w 152"/>
                  <a:gd name="T55" fmla="*/ 2 h 118"/>
                  <a:gd name="T56" fmla="*/ 136 w 152"/>
                  <a:gd name="T57" fmla="*/ 2 h 118"/>
                  <a:gd name="T58" fmla="*/ 136 w 152"/>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18">
                    <a:moveTo>
                      <a:pt x="136" y="0"/>
                    </a:moveTo>
                    <a:lnTo>
                      <a:pt x="0" y="92"/>
                    </a:lnTo>
                    <a:lnTo>
                      <a:pt x="0" y="92"/>
                    </a:lnTo>
                    <a:lnTo>
                      <a:pt x="0" y="92"/>
                    </a:lnTo>
                    <a:lnTo>
                      <a:pt x="0" y="92"/>
                    </a:lnTo>
                    <a:lnTo>
                      <a:pt x="6" y="92"/>
                    </a:lnTo>
                    <a:lnTo>
                      <a:pt x="6" y="92"/>
                    </a:lnTo>
                    <a:lnTo>
                      <a:pt x="14" y="94"/>
                    </a:lnTo>
                    <a:lnTo>
                      <a:pt x="20" y="98"/>
                    </a:lnTo>
                    <a:lnTo>
                      <a:pt x="20" y="98"/>
                    </a:lnTo>
                    <a:lnTo>
                      <a:pt x="22" y="104"/>
                    </a:lnTo>
                    <a:lnTo>
                      <a:pt x="22" y="110"/>
                    </a:lnTo>
                    <a:lnTo>
                      <a:pt x="20" y="114"/>
                    </a:lnTo>
                    <a:lnTo>
                      <a:pt x="18" y="118"/>
                    </a:lnTo>
                    <a:lnTo>
                      <a:pt x="152" y="30"/>
                    </a:lnTo>
                    <a:lnTo>
                      <a:pt x="152" y="30"/>
                    </a:lnTo>
                    <a:lnTo>
                      <a:pt x="150" y="30"/>
                    </a:lnTo>
                    <a:lnTo>
                      <a:pt x="144" y="30"/>
                    </a:lnTo>
                    <a:lnTo>
                      <a:pt x="144" y="30"/>
                    </a:lnTo>
                    <a:lnTo>
                      <a:pt x="138" y="30"/>
                    </a:lnTo>
                    <a:lnTo>
                      <a:pt x="134" y="28"/>
                    </a:lnTo>
                    <a:lnTo>
                      <a:pt x="132" y="24"/>
                    </a:lnTo>
                    <a:lnTo>
                      <a:pt x="132" y="24"/>
                    </a:lnTo>
                    <a:lnTo>
                      <a:pt x="130" y="20"/>
                    </a:lnTo>
                    <a:lnTo>
                      <a:pt x="130" y="16"/>
                    </a:lnTo>
                    <a:lnTo>
                      <a:pt x="130" y="10"/>
                    </a:lnTo>
                    <a:lnTo>
                      <a:pt x="134" y="4"/>
                    </a:lnTo>
                    <a:lnTo>
                      <a:pt x="136" y="2"/>
                    </a:lnTo>
                    <a:lnTo>
                      <a:pt x="136" y="2"/>
                    </a:lnTo>
                    <a:lnTo>
                      <a:pt x="13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350">
                <a:extLst>
                  <a:ext uri="{FF2B5EF4-FFF2-40B4-BE49-F238E27FC236}">
                    <a16:creationId xmlns:a16="http://schemas.microsoft.com/office/drawing/2014/main" id="{806BE8FF-A496-9582-7335-E3F34648AB81}"/>
                  </a:ext>
                </a:extLst>
              </p:cNvPr>
              <p:cNvSpPr>
                <a:spLocks/>
              </p:cNvSpPr>
              <p:nvPr/>
            </p:nvSpPr>
            <p:spPr bwMode="auto">
              <a:xfrm>
                <a:off x="4941888" y="3489326"/>
                <a:ext cx="241300" cy="187325"/>
              </a:xfrm>
              <a:custGeom>
                <a:avLst/>
                <a:gdLst>
                  <a:gd name="T0" fmla="*/ 136 w 152"/>
                  <a:gd name="T1" fmla="*/ 0 h 118"/>
                  <a:gd name="T2" fmla="*/ 0 w 152"/>
                  <a:gd name="T3" fmla="*/ 92 h 118"/>
                  <a:gd name="T4" fmla="*/ 0 w 152"/>
                  <a:gd name="T5" fmla="*/ 92 h 118"/>
                  <a:gd name="T6" fmla="*/ 0 w 152"/>
                  <a:gd name="T7" fmla="*/ 92 h 118"/>
                  <a:gd name="T8" fmla="*/ 0 w 152"/>
                  <a:gd name="T9" fmla="*/ 92 h 118"/>
                  <a:gd name="T10" fmla="*/ 6 w 152"/>
                  <a:gd name="T11" fmla="*/ 92 h 118"/>
                  <a:gd name="T12" fmla="*/ 6 w 152"/>
                  <a:gd name="T13" fmla="*/ 92 h 118"/>
                  <a:gd name="T14" fmla="*/ 14 w 152"/>
                  <a:gd name="T15" fmla="*/ 94 h 118"/>
                  <a:gd name="T16" fmla="*/ 20 w 152"/>
                  <a:gd name="T17" fmla="*/ 98 h 118"/>
                  <a:gd name="T18" fmla="*/ 20 w 152"/>
                  <a:gd name="T19" fmla="*/ 98 h 118"/>
                  <a:gd name="T20" fmla="*/ 22 w 152"/>
                  <a:gd name="T21" fmla="*/ 104 h 118"/>
                  <a:gd name="T22" fmla="*/ 22 w 152"/>
                  <a:gd name="T23" fmla="*/ 110 h 118"/>
                  <a:gd name="T24" fmla="*/ 20 w 152"/>
                  <a:gd name="T25" fmla="*/ 114 h 118"/>
                  <a:gd name="T26" fmla="*/ 18 w 152"/>
                  <a:gd name="T27" fmla="*/ 118 h 118"/>
                  <a:gd name="T28" fmla="*/ 152 w 152"/>
                  <a:gd name="T29" fmla="*/ 30 h 118"/>
                  <a:gd name="T30" fmla="*/ 152 w 152"/>
                  <a:gd name="T31" fmla="*/ 30 h 118"/>
                  <a:gd name="T32" fmla="*/ 150 w 152"/>
                  <a:gd name="T33" fmla="*/ 30 h 118"/>
                  <a:gd name="T34" fmla="*/ 144 w 152"/>
                  <a:gd name="T35" fmla="*/ 30 h 118"/>
                  <a:gd name="T36" fmla="*/ 144 w 152"/>
                  <a:gd name="T37" fmla="*/ 30 h 118"/>
                  <a:gd name="T38" fmla="*/ 138 w 152"/>
                  <a:gd name="T39" fmla="*/ 30 h 118"/>
                  <a:gd name="T40" fmla="*/ 134 w 152"/>
                  <a:gd name="T41" fmla="*/ 28 h 118"/>
                  <a:gd name="T42" fmla="*/ 132 w 152"/>
                  <a:gd name="T43" fmla="*/ 24 h 118"/>
                  <a:gd name="T44" fmla="*/ 132 w 152"/>
                  <a:gd name="T45" fmla="*/ 24 h 118"/>
                  <a:gd name="T46" fmla="*/ 130 w 152"/>
                  <a:gd name="T47" fmla="*/ 20 h 118"/>
                  <a:gd name="T48" fmla="*/ 130 w 152"/>
                  <a:gd name="T49" fmla="*/ 16 h 118"/>
                  <a:gd name="T50" fmla="*/ 130 w 152"/>
                  <a:gd name="T51" fmla="*/ 10 h 118"/>
                  <a:gd name="T52" fmla="*/ 134 w 152"/>
                  <a:gd name="T53" fmla="*/ 4 h 118"/>
                  <a:gd name="T54" fmla="*/ 136 w 152"/>
                  <a:gd name="T55" fmla="*/ 2 h 118"/>
                  <a:gd name="T56" fmla="*/ 136 w 152"/>
                  <a:gd name="T57" fmla="*/ 2 h 118"/>
                  <a:gd name="T58" fmla="*/ 136 w 152"/>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18">
                    <a:moveTo>
                      <a:pt x="136" y="0"/>
                    </a:moveTo>
                    <a:lnTo>
                      <a:pt x="0" y="92"/>
                    </a:lnTo>
                    <a:lnTo>
                      <a:pt x="0" y="92"/>
                    </a:lnTo>
                    <a:lnTo>
                      <a:pt x="0" y="92"/>
                    </a:lnTo>
                    <a:lnTo>
                      <a:pt x="0" y="92"/>
                    </a:lnTo>
                    <a:lnTo>
                      <a:pt x="6" y="92"/>
                    </a:lnTo>
                    <a:lnTo>
                      <a:pt x="6" y="92"/>
                    </a:lnTo>
                    <a:lnTo>
                      <a:pt x="14" y="94"/>
                    </a:lnTo>
                    <a:lnTo>
                      <a:pt x="20" y="98"/>
                    </a:lnTo>
                    <a:lnTo>
                      <a:pt x="20" y="98"/>
                    </a:lnTo>
                    <a:lnTo>
                      <a:pt x="22" y="104"/>
                    </a:lnTo>
                    <a:lnTo>
                      <a:pt x="22" y="110"/>
                    </a:lnTo>
                    <a:lnTo>
                      <a:pt x="20" y="114"/>
                    </a:lnTo>
                    <a:lnTo>
                      <a:pt x="18" y="118"/>
                    </a:lnTo>
                    <a:lnTo>
                      <a:pt x="152" y="30"/>
                    </a:lnTo>
                    <a:lnTo>
                      <a:pt x="152" y="30"/>
                    </a:lnTo>
                    <a:lnTo>
                      <a:pt x="150" y="30"/>
                    </a:lnTo>
                    <a:lnTo>
                      <a:pt x="144" y="30"/>
                    </a:lnTo>
                    <a:lnTo>
                      <a:pt x="144" y="30"/>
                    </a:lnTo>
                    <a:lnTo>
                      <a:pt x="138" y="30"/>
                    </a:lnTo>
                    <a:lnTo>
                      <a:pt x="134" y="28"/>
                    </a:lnTo>
                    <a:lnTo>
                      <a:pt x="132" y="24"/>
                    </a:lnTo>
                    <a:lnTo>
                      <a:pt x="132" y="24"/>
                    </a:lnTo>
                    <a:lnTo>
                      <a:pt x="130" y="20"/>
                    </a:lnTo>
                    <a:lnTo>
                      <a:pt x="130" y="16"/>
                    </a:lnTo>
                    <a:lnTo>
                      <a:pt x="130" y="10"/>
                    </a:lnTo>
                    <a:lnTo>
                      <a:pt x="134" y="4"/>
                    </a:lnTo>
                    <a:lnTo>
                      <a:pt x="136" y="2"/>
                    </a:lnTo>
                    <a:lnTo>
                      <a:pt x="136" y="2"/>
                    </a:lnTo>
                    <a:lnTo>
                      <a:pt x="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10">
              <a:extLst>
                <a:ext uri="{FF2B5EF4-FFF2-40B4-BE49-F238E27FC236}">
                  <a16:creationId xmlns:a16="http://schemas.microsoft.com/office/drawing/2014/main" id="{999DC432-E363-A154-179B-FB0EC73F53F7}"/>
                </a:ext>
              </a:extLst>
            </p:cNvPr>
            <p:cNvGrpSpPr/>
            <p:nvPr/>
          </p:nvGrpSpPr>
          <p:grpSpPr>
            <a:xfrm>
              <a:off x="3371850" y="1155701"/>
              <a:ext cx="1443038" cy="2365374"/>
              <a:chOff x="0" y="2817813"/>
              <a:chExt cx="1443038" cy="2365375"/>
            </a:xfrm>
          </p:grpSpPr>
          <p:sp>
            <p:nvSpPr>
              <p:cNvPr id="12" name="Freeform 351">
                <a:extLst>
                  <a:ext uri="{FF2B5EF4-FFF2-40B4-BE49-F238E27FC236}">
                    <a16:creationId xmlns:a16="http://schemas.microsoft.com/office/drawing/2014/main" id="{DC97D484-A19C-8DE6-60C3-C2C85AD39C6A}"/>
                  </a:ext>
                </a:extLst>
              </p:cNvPr>
              <p:cNvSpPr>
                <a:spLocks/>
              </p:cNvSpPr>
              <p:nvPr/>
            </p:nvSpPr>
            <p:spPr bwMode="auto">
              <a:xfrm>
                <a:off x="985838" y="4162426"/>
                <a:ext cx="457200" cy="455613"/>
              </a:xfrm>
              <a:custGeom>
                <a:avLst/>
                <a:gdLst>
                  <a:gd name="T0" fmla="*/ 224 w 288"/>
                  <a:gd name="T1" fmla="*/ 264 h 287"/>
                  <a:gd name="T2" fmla="*/ 248 w 288"/>
                  <a:gd name="T3" fmla="*/ 246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4 w 288"/>
                  <a:gd name="T21" fmla="*/ 32 h 287"/>
                  <a:gd name="T22" fmla="*/ 212 w 288"/>
                  <a:gd name="T23" fmla="*/ 16 h 287"/>
                  <a:gd name="T24" fmla="*/ 186 w 288"/>
                  <a:gd name="T25" fmla="*/ 6 h 287"/>
                  <a:gd name="T26" fmla="*/ 158 w 288"/>
                  <a:gd name="T27" fmla="*/ 0 h 287"/>
                  <a:gd name="T28" fmla="*/ 130 w 288"/>
                  <a:gd name="T29" fmla="*/ 0 h 287"/>
                  <a:gd name="T30" fmla="*/ 102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6 h 287"/>
                  <a:gd name="T54" fmla="*/ 54 w 288"/>
                  <a:gd name="T55" fmla="*/ 256 h 287"/>
                  <a:gd name="T56" fmla="*/ 78 w 288"/>
                  <a:gd name="T57" fmla="*/ 271 h 287"/>
                  <a:gd name="T58" fmla="*/ 102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4" y="264"/>
                    </a:moveTo>
                    <a:lnTo>
                      <a:pt x="224" y="264"/>
                    </a:lnTo>
                    <a:lnTo>
                      <a:pt x="236" y="256"/>
                    </a:lnTo>
                    <a:lnTo>
                      <a:pt x="248" y="246"/>
                    </a:lnTo>
                    <a:lnTo>
                      <a:pt x="256" y="234"/>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4" y="32"/>
                    </a:lnTo>
                    <a:lnTo>
                      <a:pt x="224" y="24"/>
                    </a:lnTo>
                    <a:lnTo>
                      <a:pt x="212" y="16"/>
                    </a:lnTo>
                    <a:lnTo>
                      <a:pt x="198" y="10"/>
                    </a:lnTo>
                    <a:lnTo>
                      <a:pt x="186" y="6"/>
                    </a:lnTo>
                    <a:lnTo>
                      <a:pt x="172" y="2"/>
                    </a:lnTo>
                    <a:lnTo>
                      <a:pt x="158" y="0"/>
                    </a:lnTo>
                    <a:lnTo>
                      <a:pt x="144" y="0"/>
                    </a:lnTo>
                    <a:lnTo>
                      <a:pt x="130" y="0"/>
                    </a:lnTo>
                    <a:lnTo>
                      <a:pt x="116" y="2"/>
                    </a:lnTo>
                    <a:lnTo>
                      <a:pt x="102" y="6"/>
                    </a:lnTo>
                    <a:lnTo>
                      <a:pt x="90" y="10"/>
                    </a:lnTo>
                    <a:lnTo>
                      <a:pt x="76" y="16"/>
                    </a:lnTo>
                    <a:lnTo>
                      <a:pt x="64" y="24"/>
                    </a:lnTo>
                    <a:lnTo>
                      <a:pt x="64" y="24"/>
                    </a:lnTo>
                    <a:lnTo>
                      <a:pt x="52" y="32"/>
                    </a:lnTo>
                    <a:lnTo>
                      <a:pt x="42" y="42"/>
                    </a:lnTo>
                    <a:lnTo>
                      <a:pt x="32" y="54"/>
                    </a:lnTo>
                    <a:lnTo>
                      <a:pt x="24" y="64"/>
                    </a:lnTo>
                    <a:lnTo>
                      <a:pt x="16" y="78"/>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6"/>
                    </a:lnTo>
                    <a:lnTo>
                      <a:pt x="42" y="248"/>
                    </a:lnTo>
                    <a:lnTo>
                      <a:pt x="54" y="256"/>
                    </a:lnTo>
                    <a:lnTo>
                      <a:pt x="66" y="266"/>
                    </a:lnTo>
                    <a:lnTo>
                      <a:pt x="78" y="271"/>
                    </a:lnTo>
                    <a:lnTo>
                      <a:pt x="90" y="277"/>
                    </a:lnTo>
                    <a:lnTo>
                      <a:pt x="102" y="281"/>
                    </a:lnTo>
                    <a:lnTo>
                      <a:pt x="116" y="285"/>
                    </a:lnTo>
                    <a:lnTo>
                      <a:pt x="130" y="287"/>
                    </a:lnTo>
                    <a:lnTo>
                      <a:pt x="144" y="287"/>
                    </a:lnTo>
                    <a:lnTo>
                      <a:pt x="158" y="287"/>
                    </a:lnTo>
                    <a:lnTo>
                      <a:pt x="172" y="285"/>
                    </a:lnTo>
                    <a:lnTo>
                      <a:pt x="186" y="281"/>
                    </a:lnTo>
                    <a:lnTo>
                      <a:pt x="200" y="277"/>
                    </a:lnTo>
                    <a:lnTo>
                      <a:pt x="212" y="271"/>
                    </a:lnTo>
                    <a:lnTo>
                      <a:pt x="224" y="264"/>
                    </a:lnTo>
                    <a:close/>
                  </a:path>
                </a:pathLst>
              </a:custGeom>
              <a:solidFill>
                <a:srgbClr val="CB6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352">
                <a:extLst>
                  <a:ext uri="{FF2B5EF4-FFF2-40B4-BE49-F238E27FC236}">
                    <a16:creationId xmlns:a16="http://schemas.microsoft.com/office/drawing/2014/main" id="{C6F95073-6FB6-E844-5CFF-D1B91C734C76}"/>
                  </a:ext>
                </a:extLst>
              </p:cNvPr>
              <p:cNvSpPr>
                <a:spLocks/>
              </p:cNvSpPr>
              <p:nvPr/>
            </p:nvSpPr>
            <p:spPr bwMode="auto">
              <a:xfrm>
                <a:off x="985838" y="4162426"/>
                <a:ext cx="457200" cy="455613"/>
              </a:xfrm>
              <a:custGeom>
                <a:avLst/>
                <a:gdLst>
                  <a:gd name="T0" fmla="*/ 224 w 288"/>
                  <a:gd name="T1" fmla="*/ 264 h 287"/>
                  <a:gd name="T2" fmla="*/ 248 w 288"/>
                  <a:gd name="T3" fmla="*/ 246 h 287"/>
                  <a:gd name="T4" fmla="*/ 266 w 288"/>
                  <a:gd name="T5" fmla="*/ 224 h 287"/>
                  <a:gd name="T6" fmla="*/ 278 w 288"/>
                  <a:gd name="T7" fmla="*/ 198 h 287"/>
                  <a:gd name="T8" fmla="*/ 286 w 288"/>
                  <a:gd name="T9" fmla="*/ 172 h 287"/>
                  <a:gd name="T10" fmla="*/ 288 w 288"/>
                  <a:gd name="T11" fmla="*/ 144 h 287"/>
                  <a:gd name="T12" fmla="*/ 286 w 288"/>
                  <a:gd name="T13" fmla="*/ 116 h 287"/>
                  <a:gd name="T14" fmla="*/ 278 w 288"/>
                  <a:gd name="T15" fmla="*/ 90 h 287"/>
                  <a:gd name="T16" fmla="*/ 264 w 288"/>
                  <a:gd name="T17" fmla="*/ 64 h 287"/>
                  <a:gd name="T18" fmla="*/ 256 w 288"/>
                  <a:gd name="T19" fmla="*/ 52 h 287"/>
                  <a:gd name="T20" fmla="*/ 234 w 288"/>
                  <a:gd name="T21" fmla="*/ 32 h 287"/>
                  <a:gd name="T22" fmla="*/ 212 w 288"/>
                  <a:gd name="T23" fmla="*/ 16 h 287"/>
                  <a:gd name="T24" fmla="*/ 186 w 288"/>
                  <a:gd name="T25" fmla="*/ 6 h 287"/>
                  <a:gd name="T26" fmla="*/ 158 w 288"/>
                  <a:gd name="T27" fmla="*/ 0 h 287"/>
                  <a:gd name="T28" fmla="*/ 130 w 288"/>
                  <a:gd name="T29" fmla="*/ 0 h 287"/>
                  <a:gd name="T30" fmla="*/ 102 w 288"/>
                  <a:gd name="T31" fmla="*/ 6 h 287"/>
                  <a:gd name="T32" fmla="*/ 76 w 288"/>
                  <a:gd name="T33" fmla="*/ 16 h 287"/>
                  <a:gd name="T34" fmla="*/ 64 w 288"/>
                  <a:gd name="T35" fmla="*/ 24 h 287"/>
                  <a:gd name="T36" fmla="*/ 42 w 288"/>
                  <a:gd name="T37" fmla="*/ 42 h 287"/>
                  <a:gd name="T38" fmla="*/ 24 w 288"/>
                  <a:gd name="T39" fmla="*/ 64 h 287"/>
                  <a:gd name="T40" fmla="*/ 10 w 288"/>
                  <a:gd name="T41" fmla="*/ 90 h 287"/>
                  <a:gd name="T42" fmla="*/ 2 w 288"/>
                  <a:gd name="T43" fmla="*/ 116 h 287"/>
                  <a:gd name="T44" fmla="*/ 0 w 288"/>
                  <a:gd name="T45" fmla="*/ 144 h 287"/>
                  <a:gd name="T46" fmla="*/ 2 w 288"/>
                  <a:gd name="T47" fmla="*/ 172 h 287"/>
                  <a:gd name="T48" fmla="*/ 10 w 288"/>
                  <a:gd name="T49" fmla="*/ 198 h 287"/>
                  <a:gd name="T50" fmla="*/ 24 w 288"/>
                  <a:gd name="T51" fmla="*/ 224 h 287"/>
                  <a:gd name="T52" fmla="*/ 34 w 288"/>
                  <a:gd name="T53" fmla="*/ 236 h 287"/>
                  <a:gd name="T54" fmla="*/ 54 w 288"/>
                  <a:gd name="T55" fmla="*/ 256 h 287"/>
                  <a:gd name="T56" fmla="*/ 78 w 288"/>
                  <a:gd name="T57" fmla="*/ 271 h 287"/>
                  <a:gd name="T58" fmla="*/ 102 w 288"/>
                  <a:gd name="T59" fmla="*/ 281 h 287"/>
                  <a:gd name="T60" fmla="*/ 130 w 288"/>
                  <a:gd name="T61" fmla="*/ 287 h 287"/>
                  <a:gd name="T62" fmla="*/ 158 w 288"/>
                  <a:gd name="T63" fmla="*/ 287 h 287"/>
                  <a:gd name="T64" fmla="*/ 186 w 288"/>
                  <a:gd name="T65" fmla="*/ 281 h 287"/>
                  <a:gd name="T66" fmla="*/ 212 w 288"/>
                  <a:gd name="T67"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7">
                    <a:moveTo>
                      <a:pt x="224" y="264"/>
                    </a:moveTo>
                    <a:lnTo>
                      <a:pt x="224" y="264"/>
                    </a:lnTo>
                    <a:lnTo>
                      <a:pt x="236" y="256"/>
                    </a:lnTo>
                    <a:lnTo>
                      <a:pt x="248" y="246"/>
                    </a:lnTo>
                    <a:lnTo>
                      <a:pt x="256" y="234"/>
                    </a:lnTo>
                    <a:lnTo>
                      <a:pt x="266" y="224"/>
                    </a:lnTo>
                    <a:lnTo>
                      <a:pt x="272" y="212"/>
                    </a:lnTo>
                    <a:lnTo>
                      <a:pt x="278" y="198"/>
                    </a:lnTo>
                    <a:lnTo>
                      <a:pt x="282" y="186"/>
                    </a:lnTo>
                    <a:lnTo>
                      <a:pt x="286" y="172"/>
                    </a:lnTo>
                    <a:lnTo>
                      <a:pt x="288" y="158"/>
                    </a:lnTo>
                    <a:lnTo>
                      <a:pt x="288" y="144"/>
                    </a:lnTo>
                    <a:lnTo>
                      <a:pt x="288" y="130"/>
                    </a:lnTo>
                    <a:lnTo>
                      <a:pt x="286" y="116"/>
                    </a:lnTo>
                    <a:lnTo>
                      <a:pt x="282" y="102"/>
                    </a:lnTo>
                    <a:lnTo>
                      <a:pt x="278" y="90"/>
                    </a:lnTo>
                    <a:lnTo>
                      <a:pt x="272" y="76"/>
                    </a:lnTo>
                    <a:lnTo>
                      <a:pt x="264" y="64"/>
                    </a:lnTo>
                    <a:lnTo>
                      <a:pt x="264" y="64"/>
                    </a:lnTo>
                    <a:lnTo>
                      <a:pt x="256" y="52"/>
                    </a:lnTo>
                    <a:lnTo>
                      <a:pt x="246" y="40"/>
                    </a:lnTo>
                    <a:lnTo>
                      <a:pt x="234" y="32"/>
                    </a:lnTo>
                    <a:lnTo>
                      <a:pt x="224" y="24"/>
                    </a:lnTo>
                    <a:lnTo>
                      <a:pt x="212" y="16"/>
                    </a:lnTo>
                    <a:lnTo>
                      <a:pt x="198" y="10"/>
                    </a:lnTo>
                    <a:lnTo>
                      <a:pt x="186" y="6"/>
                    </a:lnTo>
                    <a:lnTo>
                      <a:pt x="172" y="2"/>
                    </a:lnTo>
                    <a:lnTo>
                      <a:pt x="158" y="0"/>
                    </a:lnTo>
                    <a:lnTo>
                      <a:pt x="144" y="0"/>
                    </a:lnTo>
                    <a:lnTo>
                      <a:pt x="130" y="0"/>
                    </a:lnTo>
                    <a:lnTo>
                      <a:pt x="116" y="2"/>
                    </a:lnTo>
                    <a:lnTo>
                      <a:pt x="102" y="6"/>
                    </a:lnTo>
                    <a:lnTo>
                      <a:pt x="90" y="10"/>
                    </a:lnTo>
                    <a:lnTo>
                      <a:pt x="76" y="16"/>
                    </a:lnTo>
                    <a:lnTo>
                      <a:pt x="64" y="24"/>
                    </a:lnTo>
                    <a:lnTo>
                      <a:pt x="64" y="24"/>
                    </a:lnTo>
                    <a:lnTo>
                      <a:pt x="52" y="32"/>
                    </a:lnTo>
                    <a:lnTo>
                      <a:pt x="42" y="42"/>
                    </a:lnTo>
                    <a:lnTo>
                      <a:pt x="32" y="54"/>
                    </a:lnTo>
                    <a:lnTo>
                      <a:pt x="24" y="64"/>
                    </a:lnTo>
                    <a:lnTo>
                      <a:pt x="16" y="78"/>
                    </a:lnTo>
                    <a:lnTo>
                      <a:pt x="10" y="90"/>
                    </a:lnTo>
                    <a:lnTo>
                      <a:pt x="6" y="102"/>
                    </a:lnTo>
                    <a:lnTo>
                      <a:pt x="2" y="116"/>
                    </a:lnTo>
                    <a:lnTo>
                      <a:pt x="0" y="130"/>
                    </a:lnTo>
                    <a:lnTo>
                      <a:pt x="0" y="144"/>
                    </a:lnTo>
                    <a:lnTo>
                      <a:pt x="0" y="158"/>
                    </a:lnTo>
                    <a:lnTo>
                      <a:pt x="2" y="172"/>
                    </a:lnTo>
                    <a:lnTo>
                      <a:pt x="6" y="186"/>
                    </a:lnTo>
                    <a:lnTo>
                      <a:pt x="10" y="198"/>
                    </a:lnTo>
                    <a:lnTo>
                      <a:pt x="16" y="212"/>
                    </a:lnTo>
                    <a:lnTo>
                      <a:pt x="24" y="224"/>
                    </a:lnTo>
                    <a:lnTo>
                      <a:pt x="24" y="224"/>
                    </a:lnTo>
                    <a:lnTo>
                      <a:pt x="34" y="236"/>
                    </a:lnTo>
                    <a:lnTo>
                      <a:pt x="42" y="248"/>
                    </a:lnTo>
                    <a:lnTo>
                      <a:pt x="54" y="256"/>
                    </a:lnTo>
                    <a:lnTo>
                      <a:pt x="66" y="266"/>
                    </a:lnTo>
                    <a:lnTo>
                      <a:pt x="78" y="271"/>
                    </a:lnTo>
                    <a:lnTo>
                      <a:pt x="90" y="277"/>
                    </a:lnTo>
                    <a:lnTo>
                      <a:pt x="102" y="281"/>
                    </a:lnTo>
                    <a:lnTo>
                      <a:pt x="116" y="285"/>
                    </a:lnTo>
                    <a:lnTo>
                      <a:pt x="130" y="287"/>
                    </a:lnTo>
                    <a:lnTo>
                      <a:pt x="144" y="287"/>
                    </a:lnTo>
                    <a:lnTo>
                      <a:pt x="158" y="287"/>
                    </a:lnTo>
                    <a:lnTo>
                      <a:pt x="172" y="285"/>
                    </a:lnTo>
                    <a:lnTo>
                      <a:pt x="186" y="281"/>
                    </a:lnTo>
                    <a:lnTo>
                      <a:pt x="200" y="277"/>
                    </a:lnTo>
                    <a:lnTo>
                      <a:pt x="212" y="271"/>
                    </a:lnTo>
                    <a:lnTo>
                      <a:pt x="224"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353">
                <a:extLst>
                  <a:ext uri="{FF2B5EF4-FFF2-40B4-BE49-F238E27FC236}">
                    <a16:creationId xmlns:a16="http://schemas.microsoft.com/office/drawing/2014/main" id="{42333F62-44CD-4B14-8094-D95EDCA2C5A9}"/>
                  </a:ext>
                </a:extLst>
              </p:cNvPr>
              <p:cNvSpPr>
                <a:spLocks/>
              </p:cNvSpPr>
              <p:nvPr/>
            </p:nvSpPr>
            <p:spPr bwMode="auto">
              <a:xfrm>
                <a:off x="434975" y="4251326"/>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2 w 377"/>
                  <a:gd name="T13" fmla="*/ 275 h 285"/>
                  <a:gd name="T14" fmla="*/ 2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47 w 377"/>
                  <a:gd name="T29" fmla="*/ 70 h 285"/>
                  <a:gd name="T30" fmla="*/ 347 w 377"/>
                  <a:gd name="T31" fmla="*/ 70 h 285"/>
                  <a:gd name="T32" fmla="*/ 351 w 377"/>
                  <a:gd name="T33" fmla="*/ 50 h 285"/>
                  <a:gd name="T34" fmla="*/ 357 w 377"/>
                  <a:gd name="T35" fmla="*/ 34 h 285"/>
                  <a:gd name="T36" fmla="*/ 365 w 377"/>
                  <a:gd name="T37" fmla="*/ 16 h 285"/>
                  <a:gd name="T38" fmla="*/ 377 w 377"/>
                  <a:gd name="T39"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5">
                    <a:moveTo>
                      <a:pt x="377" y="0"/>
                    </a:moveTo>
                    <a:lnTo>
                      <a:pt x="8" y="247"/>
                    </a:lnTo>
                    <a:lnTo>
                      <a:pt x="8" y="247"/>
                    </a:lnTo>
                    <a:lnTo>
                      <a:pt x="2" y="253"/>
                    </a:lnTo>
                    <a:lnTo>
                      <a:pt x="0" y="261"/>
                    </a:lnTo>
                    <a:lnTo>
                      <a:pt x="0" y="269"/>
                    </a:lnTo>
                    <a:lnTo>
                      <a:pt x="2" y="275"/>
                    </a:lnTo>
                    <a:lnTo>
                      <a:pt x="2" y="275"/>
                    </a:lnTo>
                    <a:lnTo>
                      <a:pt x="6" y="279"/>
                    </a:lnTo>
                    <a:lnTo>
                      <a:pt x="10" y="283"/>
                    </a:lnTo>
                    <a:lnTo>
                      <a:pt x="20" y="285"/>
                    </a:lnTo>
                    <a:lnTo>
                      <a:pt x="20" y="285"/>
                    </a:lnTo>
                    <a:lnTo>
                      <a:pt x="26" y="285"/>
                    </a:lnTo>
                    <a:lnTo>
                      <a:pt x="32" y="281"/>
                    </a:lnTo>
                    <a:lnTo>
                      <a:pt x="347" y="70"/>
                    </a:lnTo>
                    <a:lnTo>
                      <a:pt x="347" y="70"/>
                    </a:lnTo>
                    <a:lnTo>
                      <a:pt x="351" y="50"/>
                    </a:lnTo>
                    <a:lnTo>
                      <a:pt x="357" y="34"/>
                    </a:lnTo>
                    <a:lnTo>
                      <a:pt x="365" y="16"/>
                    </a:lnTo>
                    <a:lnTo>
                      <a:pt x="37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354">
                <a:extLst>
                  <a:ext uri="{FF2B5EF4-FFF2-40B4-BE49-F238E27FC236}">
                    <a16:creationId xmlns:a16="http://schemas.microsoft.com/office/drawing/2014/main" id="{3D376E64-A070-018A-9ACC-1778CB92FDE1}"/>
                  </a:ext>
                </a:extLst>
              </p:cNvPr>
              <p:cNvSpPr>
                <a:spLocks/>
              </p:cNvSpPr>
              <p:nvPr/>
            </p:nvSpPr>
            <p:spPr bwMode="auto">
              <a:xfrm>
                <a:off x="434975" y="4251326"/>
                <a:ext cx="598488" cy="452438"/>
              </a:xfrm>
              <a:custGeom>
                <a:avLst/>
                <a:gdLst>
                  <a:gd name="T0" fmla="*/ 377 w 377"/>
                  <a:gd name="T1" fmla="*/ 0 h 285"/>
                  <a:gd name="T2" fmla="*/ 8 w 377"/>
                  <a:gd name="T3" fmla="*/ 247 h 285"/>
                  <a:gd name="T4" fmla="*/ 8 w 377"/>
                  <a:gd name="T5" fmla="*/ 247 h 285"/>
                  <a:gd name="T6" fmla="*/ 2 w 377"/>
                  <a:gd name="T7" fmla="*/ 253 h 285"/>
                  <a:gd name="T8" fmla="*/ 0 w 377"/>
                  <a:gd name="T9" fmla="*/ 261 h 285"/>
                  <a:gd name="T10" fmla="*/ 0 w 377"/>
                  <a:gd name="T11" fmla="*/ 269 h 285"/>
                  <a:gd name="T12" fmla="*/ 2 w 377"/>
                  <a:gd name="T13" fmla="*/ 275 h 285"/>
                  <a:gd name="T14" fmla="*/ 2 w 377"/>
                  <a:gd name="T15" fmla="*/ 275 h 285"/>
                  <a:gd name="T16" fmla="*/ 6 w 377"/>
                  <a:gd name="T17" fmla="*/ 279 h 285"/>
                  <a:gd name="T18" fmla="*/ 10 w 377"/>
                  <a:gd name="T19" fmla="*/ 283 h 285"/>
                  <a:gd name="T20" fmla="*/ 20 w 377"/>
                  <a:gd name="T21" fmla="*/ 285 h 285"/>
                  <a:gd name="T22" fmla="*/ 20 w 377"/>
                  <a:gd name="T23" fmla="*/ 285 h 285"/>
                  <a:gd name="T24" fmla="*/ 26 w 377"/>
                  <a:gd name="T25" fmla="*/ 285 h 285"/>
                  <a:gd name="T26" fmla="*/ 32 w 377"/>
                  <a:gd name="T27" fmla="*/ 281 h 285"/>
                  <a:gd name="T28" fmla="*/ 347 w 377"/>
                  <a:gd name="T29" fmla="*/ 70 h 285"/>
                  <a:gd name="T30" fmla="*/ 347 w 377"/>
                  <a:gd name="T31" fmla="*/ 70 h 285"/>
                  <a:gd name="T32" fmla="*/ 351 w 377"/>
                  <a:gd name="T33" fmla="*/ 50 h 285"/>
                  <a:gd name="T34" fmla="*/ 357 w 377"/>
                  <a:gd name="T35" fmla="*/ 34 h 285"/>
                  <a:gd name="T36" fmla="*/ 365 w 377"/>
                  <a:gd name="T37" fmla="*/ 16 h 285"/>
                  <a:gd name="T38" fmla="*/ 377 w 377"/>
                  <a:gd name="T39"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5">
                    <a:moveTo>
                      <a:pt x="377" y="0"/>
                    </a:moveTo>
                    <a:lnTo>
                      <a:pt x="8" y="247"/>
                    </a:lnTo>
                    <a:lnTo>
                      <a:pt x="8" y="247"/>
                    </a:lnTo>
                    <a:lnTo>
                      <a:pt x="2" y="253"/>
                    </a:lnTo>
                    <a:lnTo>
                      <a:pt x="0" y="261"/>
                    </a:lnTo>
                    <a:lnTo>
                      <a:pt x="0" y="269"/>
                    </a:lnTo>
                    <a:lnTo>
                      <a:pt x="2" y="275"/>
                    </a:lnTo>
                    <a:lnTo>
                      <a:pt x="2" y="275"/>
                    </a:lnTo>
                    <a:lnTo>
                      <a:pt x="6" y="279"/>
                    </a:lnTo>
                    <a:lnTo>
                      <a:pt x="10" y="283"/>
                    </a:lnTo>
                    <a:lnTo>
                      <a:pt x="20" y="285"/>
                    </a:lnTo>
                    <a:lnTo>
                      <a:pt x="20" y="285"/>
                    </a:lnTo>
                    <a:lnTo>
                      <a:pt x="26" y="285"/>
                    </a:lnTo>
                    <a:lnTo>
                      <a:pt x="32" y="281"/>
                    </a:lnTo>
                    <a:lnTo>
                      <a:pt x="347" y="70"/>
                    </a:lnTo>
                    <a:lnTo>
                      <a:pt x="347" y="70"/>
                    </a:lnTo>
                    <a:lnTo>
                      <a:pt x="351" y="50"/>
                    </a:lnTo>
                    <a:lnTo>
                      <a:pt x="357" y="34"/>
                    </a:lnTo>
                    <a:lnTo>
                      <a:pt x="365" y="16"/>
                    </a:lnTo>
                    <a:lnTo>
                      <a:pt x="3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355">
                <a:extLst>
                  <a:ext uri="{FF2B5EF4-FFF2-40B4-BE49-F238E27FC236}">
                    <a16:creationId xmlns:a16="http://schemas.microsoft.com/office/drawing/2014/main" id="{3B90BA3D-9A0F-BF0E-85C4-8EF1D7E7C388}"/>
                  </a:ext>
                </a:extLst>
              </p:cNvPr>
              <p:cNvSpPr>
                <a:spLocks/>
              </p:cNvSpPr>
              <p:nvPr/>
            </p:nvSpPr>
            <p:spPr bwMode="auto">
              <a:xfrm>
                <a:off x="985838" y="4200526"/>
                <a:ext cx="161925" cy="161925"/>
              </a:xfrm>
              <a:custGeom>
                <a:avLst/>
                <a:gdLst>
                  <a:gd name="T0" fmla="*/ 82 w 102"/>
                  <a:gd name="T1" fmla="*/ 0 h 102"/>
                  <a:gd name="T2" fmla="*/ 82 w 102"/>
                  <a:gd name="T3" fmla="*/ 0 h 102"/>
                  <a:gd name="T4" fmla="*/ 76 w 102"/>
                  <a:gd name="T5" fmla="*/ 2 h 102"/>
                  <a:gd name="T6" fmla="*/ 70 w 102"/>
                  <a:gd name="T7" fmla="*/ 4 h 102"/>
                  <a:gd name="T8" fmla="*/ 30 w 102"/>
                  <a:gd name="T9" fmla="*/ 32 h 102"/>
                  <a:gd name="T10" fmla="*/ 30 w 102"/>
                  <a:gd name="T11" fmla="*/ 32 h 102"/>
                  <a:gd name="T12" fmla="*/ 18 w 102"/>
                  <a:gd name="T13" fmla="*/ 48 h 102"/>
                  <a:gd name="T14" fmla="*/ 10 w 102"/>
                  <a:gd name="T15" fmla="*/ 66 h 102"/>
                  <a:gd name="T16" fmla="*/ 4 w 102"/>
                  <a:gd name="T17" fmla="*/ 82 h 102"/>
                  <a:gd name="T18" fmla="*/ 0 w 102"/>
                  <a:gd name="T19" fmla="*/ 102 h 102"/>
                  <a:gd name="T20" fmla="*/ 94 w 102"/>
                  <a:gd name="T21" fmla="*/ 38 h 102"/>
                  <a:gd name="T22" fmla="*/ 94 w 102"/>
                  <a:gd name="T23" fmla="*/ 38 h 102"/>
                  <a:gd name="T24" fmla="*/ 100 w 102"/>
                  <a:gd name="T25" fmla="*/ 32 h 102"/>
                  <a:gd name="T26" fmla="*/ 102 w 102"/>
                  <a:gd name="T27" fmla="*/ 26 h 102"/>
                  <a:gd name="T28" fmla="*/ 102 w 102"/>
                  <a:gd name="T29" fmla="*/ 18 h 102"/>
                  <a:gd name="T30" fmla="*/ 100 w 102"/>
                  <a:gd name="T31" fmla="*/ 10 h 102"/>
                  <a:gd name="T32" fmla="*/ 100 w 102"/>
                  <a:gd name="T33" fmla="*/ 10 h 102"/>
                  <a:gd name="T34" fmla="*/ 96 w 102"/>
                  <a:gd name="T35" fmla="*/ 6 h 102"/>
                  <a:gd name="T36" fmla="*/ 92 w 102"/>
                  <a:gd name="T37" fmla="*/ 4 h 102"/>
                  <a:gd name="T38" fmla="*/ 82 w 102"/>
                  <a:gd name="T3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2">
                    <a:moveTo>
                      <a:pt x="82" y="0"/>
                    </a:moveTo>
                    <a:lnTo>
                      <a:pt x="82" y="0"/>
                    </a:lnTo>
                    <a:lnTo>
                      <a:pt x="76" y="2"/>
                    </a:lnTo>
                    <a:lnTo>
                      <a:pt x="70" y="4"/>
                    </a:lnTo>
                    <a:lnTo>
                      <a:pt x="30" y="32"/>
                    </a:lnTo>
                    <a:lnTo>
                      <a:pt x="30" y="32"/>
                    </a:lnTo>
                    <a:lnTo>
                      <a:pt x="18" y="48"/>
                    </a:lnTo>
                    <a:lnTo>
                      <a:pt x="10" y="66"/>
                    </a:lnTo>
                    <a:lnTo>
                      <a:pt x="4" y="82"/>
                    </a:lnTo>
                    <a:lnTo>
                      <a:pt x="0" y="102"/>
                    </a:lnTo>
                    <a:lnTo>
                      <a:pt x="94" y="38"/>
                    </a:lnTo>
                    <a:lnTo>
                      <a:pt x="94" y="38"/>
                    </a:lnTo>
                    <a:lnTo>
                      <a:pt x="100" y="32"/>
                    </a:lnTo>
                    <a:lnTo>
                      <a:pt x="102" y="26"/>
                    </a:lnTo>
                    <a:lnTo>
                      <a:pt x="102" y="18"/>
                    </a:lnTo>
                    <a:lnTo>
                      <a:pt x="100" y="10"/>
                    </a:lnTo>
                    <a:lnTo>
                      <a:pt x="100" y="10"/>
                    </a:lnTo>
                    <a:lnTo>
                      <a:pt x="96" y="6"/>
                    </a:lnTo>
                    <a:lnTo>
                      <a:pt x="92" y="4"/>
                    </a:lnTo>
                    <a:lnTo>
                      <a:pt x="82"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356">
                <a:extLst>
                  <a:ext uri="{FF2B5EF4-FFF2-40B4-BE49-F238E27FC236}">
                    <a16:creationId xmlns:a16="http://schemas.microsoft.com/office/drawing/2014/main" id="{300E1E70-6D42-85E1-9C47-BE23A4650D93}"/>
                  </a:ext>
                </a:extLst>
              </p:cNvPr>
              <p:cNvSpPr>
                <a:spLocks/>
              </p:cNvSpPr>
              <p:nvPr/>
            </p:nvSpPr>
            <p:spPr bwMode="auto">
              <a:xfrm>
                <a:off x="985838" y="4200526"/>
                <a:ext cx="161925" cy="161925"/>
              </a:xfrm>
              <a:custGeom>
                <a:avLst/>
                <a:gdLst>
                  <a:gd name="T0" fmla="*/ 82 w 102"/>
                  <a:gd name="T1" fmla="*/ 0 h 102"/>
                  <a:gd name="T2" fmla="*/ 82 w 102"/>
                  <a:gd name="T3" fmla="*/ 0 h 102"/>
                  <a:gd name="T4" fmla="*/ 76 w 102"/>
                  <a:gd name="T5" fmla="*/ 2 h 102"/>
                  <a:gd name="T6" fmla="*/ 70 w 102"/>
                  <a:gd name="T7" fmla="*/ 4 h 102"/>
                  <a:gd name="T8" fmla="*/ 30 w 102"/>
                  <a:gd name="T9" fmla="*/ 32 h 102"/>
                  <a:gd name="T10" fmla="*/ 30 w 102"/>
                  <a:gd name="T11" fmla="*/ 32 h 102"/>
                  <a:gd name="T12" fmla="*/ 18 w 102"/>
                  <a:gd name="T13" fmla="*/ 48 h 102"/>
                  <a:gd name="T14" fmla="*/ 10 w 102"/>
                  <a:gd name="T15" fmla="*/ 66 h 102"/>
                  <a:gd name="T16" fmla="*/ 4 w 102"/>
                  <a:gd name="T17" fmla="*/ 82 h 102"/>
                  <a:gd name="T18" fmla="*/ 0 w 102"/>
                  <a:gd name="T19" fmla="*/ 102 h 102"/>
                  <a:gd name="T20" fmla="*/ 94 w 102"/>
                  <a:gd name="T21" fmla="*/ 38 h 102"/>
                  <a:gd name="T22" fmla="*/ 94 w 102"/>
                  <a:gd name="T23" fmla="*/ 38 h 102"/>
                  <a:gd name="T24" fmla="*/ 100 w 102"/>
                  <a:gd name="T25" fmla="*/ 32 h 102"/>
                  <a:gd name="T26" fmla="*/ 102 w 102"/>
                  <a:gd name="T27" fmla="*/ 26 h 102"/>
                  <a:gd name="T28" fmla="*/ 102 w 102"/>
                  <a:gd name="T29" fmla="*/ 18 h 102"/>
                  <a:gd name="T30" fmla="*/ 100 w 102"/>
                  <a:gd name="T31" fmla="*/ 10 h 102"/>
                  <a:gd name="T32" fmla="*/ 100 w 102"/>
                  <a:gd name="T33" fmla="*/ 10 h 102"/>
                  <a:gd name="T34" fmla="*/ 96 w 102"/>
                  <a:gd name="T35" fmla="*/ 6 h 102"/>
                  <a:gd name="T36" fmla="*/ 92 w 102"/>
                  <a:gd name="T37" fmla="*/ 4 h 102"/>
                  <a:gd name="T38" fmla="*/ 82 w 102"/>
                  <a:gd name="T3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2">
                    <a:moveTo>
                      <a:pt x="82" y="0"/>
                    </a:moveTo>
                    <a:lnTo>
                      <a:pt x="82" y="0"/>
                    </a:lnTo>
                    <a:lnTo>
                      <a:pt x="76" y="2"/>
                    </a:lnTo>
                    <a:lnTo>
                      <a:pt x="70" y="4"/>
                    </a:lnTo>
                    <a:lnTo>
                      <a:pt x="30" y="32"/>
                    </a:lnTo>
                    <a:lnTo>
                      <a:pt x="30" y="32"/>
                    </a:lnTo>
                    <a:lnTo>
                      <a:pt x="18" y="48"/>
                    </a:lnTo>
                    <a:lnTo>
                      <a:pt x="10" y="66"/>
                    </a:lnTo>
                    <a:lnTo>
                      <a:pt x="4" y="82"/>
                    </a:lnTo>
                    <a:lnTo>
                      <a:pt x="0" y="102"/>
                    </a:lnTo>
                    <a:lnTo>
                      <a:pt x="94" y="38"/>
                    </a:lnTo>
                    <a:lnTo>
                      <a:pt x="94" y="38"/>
                    </a:lnTo>
                    <a:lnTo>
                      <a:pt x="100" y="32"/>
                    </a:lnTo>
                    <a:lnTo>
                      <a:pt x="102" y="26"/>
                    </a:lnTo>
                    <a:lnTo>
                      <a:pt x="102" y="18"/>
                    </a:lnTo>
                    <a:lnTo>
                      <a:pt x="100" y="10"/>
                    </a:lnTo>
                    <a:lnTo>
                      <a:pt x="100" y="10"/>
                    </a:lnTo>
                    <a:lnTo>
                      <a:pt x="96" y="6"/>
                    </a:lnTo>
                    <a:lnTo>
                      <a:pt x="92" y="4"/>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357">
                <a:extLst>
                  <a:ext uri="{FF2B5EF4-FFF2-40B4-BE49-F238E27FC236}">
                    <a16:creationId xmlns:a16="http://schemas.microsoft.com/office/drawing/2014/main" id="{F966DA39-3CF9-A902-C6A9-6F27E69A1E9F}"/>
                  </a:ext>
                </a:extLst>
              </p:cNvPr>
              <p:cNvSpPr>
                <a:spLocks/>
              </p:cNvSpPr>
              <p:nvPr/>
            </p:nvSpPr>
            <p:spPr bwMode="auto">
              <a:xfrm>
                <a:off x="336550" y="4438651"/>
                <a:ext cx="674688" cy="484188"/>
              </a:xfrm>
              <a:custGeom>
                <a:avLst/>
                <a:gdLst>
                  <a:gd name="T0" fmla="*/ 411 w 425"/>
                  <a:gd name="T1" fmla="*/ 0 h 305"/>
                  <a:gd name="T2" fmla="*/ 340 w 425"/>
                  <a:gd name="T3" fmla="*/ 48 h 305"/>
                  <a:gd name="T4" fmla="*/ 340 w 425"/>
                  <a:gd name="T5" fmla="*/ 48 h 305"/>
                  <a:gd name="T6" fmla="*/ 344 w 425"/>
                  <a:gd name="T7" fmla="*/ 44 h 305"/>
                  <a:gd name="T8" fmla="*/ 8 w 425"/>
                  <a:gd name="T9" fmla="*/ 267 h 305"/>
                  <a:gd name="T10" fmla="*/ 8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40" y="48"/>
                    </a:lnTo>
                    <a:lnTo>
                      <a:pt x="340" y="48"/>
                    </a:lnTo>
                    <a:lnTo>
                      <a:pt x="344" y="44"/>
                    </a:lnTo>
                    <a:lnTo>
                      <a:pt x="8" y="267"/>
                    </a:lnTo>
                    <a:lnTo>
                      <a:pt x="8"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358">
                <a:extLst>
                  <a:ext uri="{FF2B5EF4-FFF2-40B4-BE49-F238E27FC236}">
                    <a16:creationId xmlns:a16="http://schemas.microsoft.com/office/drawing/2014/main" id="{72BBDC20-F2F3-CC29-E27D-90FF705DBA34}"/>
                  </a:ext>
                </a:extLst>
              </p:cNvPr>
              <p:cNvSpPr>
                <a:spLocks/>
              </p:cNvSpPr>
              <p:nvPr/>
            </p:nvSpPr>
            <p:spPr bwMode="auto">
              <a:xfrm>
                <a:off x="336550" y="4438651"/>
                <a:ext cx="674688" cy="484188"/>
              </a:xfrm>
              <a:custGeom>
                <a:avLst/>
                <a:gdLst>
                  <a:gd name="T0" fmla="*/ 411 w 425"/>
                  <a:gd name="T1" fmla="*/ 0 h 305"/>
                  <a:gd name="T2" fmla="*/ 340 w 425"/>
                  <a:gd name="T3" fmla="*/ 48 h 305"/>
                  <a:gd name="T4" fmla="*/ 340 w 425"/>
                  <a:gd name="T5" fmla="*/ 48 h 305"/>
                  <a:gd name="T6" fmla="*/ 344 w 425"/>
                  <a:gd name="T7" fmla="*/ 44 h 305"/>
                  <a:gd name="T8" fmla="*/ 8 w 425"/>
                  <a:gd name="T9" fmla="*/ 267 h 305"/>
                  <a:gd name="T10" fmla="*/ 8 w 425"/>
                  <a:gd name="T11" fmla="*/ 267 h 305"/>
                  <a:gd name="T12" fmla="*/ 4 w 425"/>
                  <a:gd name="T13" fmla="*/ 273 h 305"/>
                  <a:gd name="T14" fmla="*/ 0 w 425"/>
                  <a:gd name="T15" fmla="*/ 281 h 305"/>
                  <a:gd name="T16" fmla="*/ 0 w 425"/>
                  <a:gd name="T17" fmla="*/ 289 h 305"/>
                  <a:gd name="T18" fmla="*/ 4 w 425"/>
                  <a:gd name="T19" fmla="*/ 297 h 305"/>
                  <a:gd name="T20" fmla="*/ 4 w 425"/>
                  <a:gd name="T21" fmla="*/ 297 h 305"/>
                  <a:gd name="T22" fmla="*/ 6 w 425"/>
                  <a:gd name="T23" fmla="*/ 301 h 305"/>
                  <a:gd name="T24" fmla="*/ 10 w 425"/>
                  <a:gd name="T25" fmla="*/ 303 h 305"/>
                  <a:gd name="T26" fmla="*/ 20 w 425"/>
                  <a:gd name="T27" fmla="*/ 305 h 305"/>
                  <a:gd name="T28" fmla="*/ 20 w 425"/>
                  <a:gd name="T29" fmla="*/ 305 h 305"/>
                  <a:gd name="T30" fmla="*/ 26 w 425"/>
                  <a:gd name="T31" fmla="*/ 305 h 305"/>
                  <a:gd name="T32" fmla="*/ 32 w 425"/>
                  <a:gd name="T33" fmla="*/ 301 h 305"/>
                  <a:gd name="T34" fmla="*/ 425 w 425"/>
                  <a:gd name="T35" fmla="*/ 38 h 305"/>
                  <a:gd name="T36" fmla="*/ 425 w 425"/>
                  <a:gd name="T37" fmla="*/ 38 h 305"/>
                  <a:gd name="T38" fmla="*/ 417 w 425"/>
                  <a:gd name="T39" fmla="*/ 18 h 305"/>
                  <a:gd name="T40" fmla="*/ 411 w 425"/>
                  <a:gd name="T41"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305">
                    <a:moveTo>
                      <a:pt x="411" y="0"/>
                    </a:moveTo>
                    <a:lnTo>
                      <a:pt x="340" y="48"/>
                    </a:lnTo>
                    <a:lnTo>
                      <a:pt x="340" y="48"/>
                    </a:lnTo>
                    <a:lnTo>
                      <a:pt x="344" y="44"/>
                    </a:lnTo>
                    <a:lnTo>
                      <a:pt x="8" y="267"/>
                    </a:lnTo>
                    <a:lnTo>
                      <a:pt x="8" y="267"/>
                    </a:lnTo>
                    <a:lnTo>
                      <a:pt x="4" y="273"/>
                    </a:lnTo>
                    <a:lnTo>
                      <a:pt x="0" y="281"/>
                    </a:lnTo>
                    <a:lnTo>
                      <a:pt x="0" y="289"/>
                    </a:lnTo>
                    <a:lnTo>
                      <a:pt x="4" y="297"/>
                    </a:lnTo>
                    <a:lnTo>
                      <a:pt x="4" y="297"/>
                    </a:lnTo>
                    <a:lnTo>
                      <a:pt x="6" y="301"/>
                    </a:lnTo>
                    <a:lnTo>
                      <a:pt x="10" y="303"/>
                    </a:lnTo>
                    <a:lnTo>
                      <a:pt x="20" y="305"/>
                    </a:lnTo>
                    <a:lnTo>
                      <a:pt x="20" y="305"/>
                    </a:lnTo>
                    <a:lnTo>
                      <a:pt x="26" y="305"/>
                    </a:lnTo>
                    <a:lnTo>
                      <a:pt x="32" y="301"/>
                    </a:lnTo>
                    <a:lnTo>
                      <a:pt x="425" y="38"/>
                    </a:lnTo>
                    <a:lnTo>
                      <a:pt x="425" y="38"/>
                    </a:lnTo>
                    <a:lnTo>
                      <a:pt x="417" y="18"/>
                    </a:lnTo>
                    <a:lnTo>
                      <a:pt x="4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359">
                <a:extLst>
                  <a:ext uri="{FF2B5EF4-FFF2-40B4-BE49-F238E27FC236}">
                    <a16:creationId xmlns:a16="http://schemas.microsoft.com/office/drawing/2014/main" id="{87385008-7319-C4F8-3A59-56FF35BE4000}"/>
                  </a:ext>
                </a:extLst>
              </p:cNvPr>
              <p:cNvSpPr>
                <a:spLocks/>
              </p:cNvSpPr>
              <p:nvPr/>
            </p:nvSpPr>
            <p:spPr bwMode="auto">
              <a:xfrm>
                <a:off x="989013" y="4330701"/>
                <a:ext cx="200025" cy="168275"/>
              </a:xfrm>
              <a:custGeom>
                <a:avLst/>
                <a:gdLst>
                  <a:gd name="T0" fmla="*/ 104 w 126"/>
                  <a:gd name="T1" fmla="*/ 0 h 106"/>
                  <a:gd name="T2" fmla="*/ 104 w 126"/>
                  <a:gd name="T3" fmla="*/ 0 h 106"/>
                  <a:gd name="T4" fmla="*/ 96 w 126"/>
                  <a:gd name="T5" fmla="*/ 2 h 106"/>
                  <a:gd name="T6" fmla="*/ 96 w 126"/>
                  <a:gd name="T7" fmla="*/ 2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116 w 126"/>
                  <a:gd name="T23" fmla="*/ 38 h 106"/>
                  <a:gd name="T24" fmla="*/ 116 w 126"/>
                  <a:gd name="T25" fmla="*/ 38 h 106"/>
                  <a:gd name="T26" fmla="*/ 122 w 126"/>
                  <a:gd name="T27" fmla="*/ 32 h 106"/>
                  <a:gd name="T28" fmla="*/ 126 w 126"/>
                  <a:gd name="T29" fmla="*/ 24 h 106"/>
                  <a:gd name="T30" fmla="*/ 126 w 126"/>
                  <a:gd name="T31" fmla="*/ 16 h 106"/>
                  <a:gd name="T32" fmla="*/ 122 w 126"/>
                  <a:gd name="T33" fmla="*/ 8 h 106"/>
                  <a:gd name="T34" fmla="*/ 122 w 126"/>
                  <a:gd name="T35" fmla="*/ 8 h 106"/>
                  <a:gd name="T36" fmla="*/ 118 w 126"/>
                  <a:gd name="T37" fmla="*/ 4 h 106"/>
                  <a:gd name="T38" fmla="*/ 114 w 126"/>
                  <a:gd name="T39" fmla="*/ 2 h 106"/>
                  <a:gd name="T40" fmla="*/ 104 w 126"/>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06">
                    <a:moveTo>
                      <a:pt x="104" y="0"/>
                    </a:moveTo>
                    <a:lnTo>
                      <a:pt x="104" y="0"/>
                    </a:lnTo>
                    <a:lnTo>
                      <a:pt x="96" y="2"/>
                    </a:lnTo>
                    <a:lnTo>
                      <a:pt x="96" y="2"/>
                    </a:lnTo>
                    <a:lnTo>
                      <a:pt x="102" y="0"/>
                    </a:lnTo>
                    <a:lnTo>
                      <a:pt x="102" y="0"/>
                    </a:lnTo>
                    <a:lnTo>
                      <a:pt x="102" y="0"/>
                    </a:lnTo>
                    <a:lnTo>
                      <a:pt x="0" y="68"/>
                    </a:lnTo>
                    <a:lnTo>
                      <a:pt x="0" y="68"/>
                    </a:lnTo>
                    <a:lnTo>
                      <a:pt x="6" y="86"/>
                    </a:lnTo>
                    <a:lnTo>
                      <a:pt x="14" y="106"/>
                    </a:lnTo>
                    <a:lnTo>
                      <a:pt x="116" y="38"/>
                    </a:lnTo>
                    <a:lnTo>
                      <a:pt x="116" y="38"/>
                    </a:lnTo>
                    <a:lnTo>
                      <a:pt x="122" y="32"/>
                    </a:lnTo>
                    <a:lnTo>
                      <a:pt x="126" y="24"/>
                    </a:lnTo>
                    <a:lnTo>
                      <a:pt x="126" y="16"/>
                    </a:lnTo>
                    <a:lnTo>
                      <a:pt x="122" y="8"/>
                    </a:lnTo>
                    <a:lnTo>
                      <a:pt x="122" y="8"/>
                    </a:lnTo>
                    <a:lnTo>
                      <a:pt x="118" y="4"/>
                    </a:lnTo>
                    <a:lnTo>
                      <a:pt x="114" y="2"/>
                    </a:lnTo>
                    <a:lnTo>
                      <a:pt x="104"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360">
                <a:extLst>
                  <a:ext uri="{FF2B5EF4-FFF2-40B4-BE49-F238E27FC236}">
                    <a16:creationId xmlns:a16="http://schemas.microsoft.com/office/drawing/2014/main" id="{DCD5B709-840E-8050-0619-2DBE25FF162D}"/>
                  </a:ext>
                </a:extLst>
              </p:cNvPr>
              <p:cNvSpPr>
                <a:spLocks/>
              </p:cNvSpPr>
              <p:nvPr/>
            </p:nvSpPr>
            <p:spPr bwMode="auto">
              <a:xfrm>
                <a:off x="989013" y="4330701"/>
                <a:ext cx="200025" cy="168275"/>
              </a:xfrm>
              <a:custGeom>
                <a:avLst/>
                <a:gdLst>
                  <a:gd name="T0" fmla="*/ 104 w 126"/>
                  <a:gd name="T1" fmla="*/ 0 h 106"/>
                  <a:gd name="T2" fmla="*/ 104 w 126"/>
                  <a:gd name="T3" fmla="*/ 0 h 106"/>
                  <a:gd name="T4" fmla="*/ 96 w 126"/>
                  <a:gd name="T5" fmla="*/ 2 h 106"/>
                  <a:gd name="T6" fmla="*/ 96 w 126"/>
                  <a:gd name="T7" fmla="*/ 2 h 106"/>
                  <a:gd name="T8" fmla="*/ 102 w 126"/>
                  <a:gd name="T9" fmla="*/ 0 h 106"/>
                  <a:gd name="T10" fmla="*/ 102 w 126"/>
                  <a:gd name="T11" fmla="*/ 0 h 106"/>
                  <a:gd name="T12" fmla="*/ 102 w 126"/>
                  <a:gd name="T13" fmla="*/ 0 h 106"/>
                  <a:gd name="T14" fmla="*/ 0 w 126"/>
                  <a:gd name="T15" fmla="*/ 68 h 106"/>
                  <a:gd name="T16" fmla="*/ 0 w 126"/>
                  <a:gd name="T17" fmla="*/ 68 h 106"/>
                  <a:gd name="T18" fmla="*/ 6 w 126"/>
                  <a:gd name="T19" fmla="*/ 86 h 106"/>
                  <a:gd name="T20" fmla="*/ 14 w 126"/>
                  <a:gd name="T21" fmla="*/ 106 h 106"/>
                  <a:gd name="T22" fmla="*/ 116 w 126"/>
                  <a:gd name="T23" fmla="*/ 38 h 106"/>
                  <a:gd name="T24" fmla="*/ 116 w 126"/>
                  <a:gd name="T25" fmla="*/ 38 h 106"/>
                  <a:gd name="T26" fmla="*/ 122 w 126"/>
                  <a:gd name="T27" fmla="*/ 32 h 106"/>
                  <a:gd name="T28" fmla="*/ 126 w 126"/>
                  <a:gd name="T29" fmla="*/ 24 h 106"/>
                  <a:gd name="T30" fmla="*/ 126 w 126"/>
                  <a:gd name="T31" fmla="*/ 16 h 106"/>
                  <a:gd name="T32" fmla="*/ 122 w 126"/>
                  <a:gd name="T33" fmla="*/ 8 h 106"/>
                  <a:gd name="T34" fmla="*/ 122 w 126"/>
                  <a:gd name="T35" fmla="*/ 8 h 106"/>
                  <a:gd name="T36" fmla="*/ 118 w 126"/>
                  <a:gd name="T37" fmla="*/ 4 h 106"/>
                  <a:gd name="T38" fmla="*/ 114 w 126"/>
                  <a:gd name="T39" fmla="*/ 2 h 106"/>
                  <a:gd name="T40" fmla="*/ 104 w 126"/>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06">
                    <a:moveTo>
                      <a:pt x="104" y="0"/>
                    </a:moveTo>
                    <a:lnTo>
                      <a:pt x="104" y="0"/>
                    </a:lnTo>
                    <a:lnTo>
                      <a:pt x="96" y="2"/>
                    </a:lnTo>
                    <a:lnTo>
                      <a:pt x="96" y="2"/>
                    </a:lnTo>
                    <a:lnTo>
                      <a:pt x="102" y="0"/>
                    </a:lnTo>
                    <a:lnTo>
                      <a:pt x="102" y="0"/>
                    </a:lnTo>
                    <a:lnTo>
                      <a:pt x="102" y="0"/>
                    </a:lnTo>
                    <a:lnTo>
                      <a:pt x="0" y="68"/>
                    </a:lnTo>
                    <a:lnTo>
                      <a:pt x="0" y="68"/>
                    </a:lnTo>
                    <a:lnTo>
                      <a:pt x="6" y="86"/>
                    </a:lnTo>
                    <a:lnTo>
                      <a:pt x="14" y="106"/>
                    </a:lnTo>
                    <a:lnTo>
                      <a:pt x="116" y="38"/>
                    </a:lnTo>
                    <a:lnTo>
                      <a:pt x="116" y="38"/>
                    </a:lnTo>
                    <a:lnTo>
                      <a:pt x="122" y="32"/>
                    </a:lnTo>
                    <a:lnTo>
                      <a:pt x="126" y="24"/>
                    </a:lnTo>
                    <a:lnTo>
                      <a:pt x="126" y="16"/>
                    </a:lnTo>
                    <a:lnTo>
                      <a:pt x="122" y="8"/>
                    </a:lnTo>
                    <a:lnTo>
                      <a:pt x="122" y="8"/>
                    </a:lnTo>
                    <a:lnTo>
                      <a:pt x="118" y="4"/>
                    </a:lnTo>
                    <a:lnTo>
                      <a:pt x="114" y="2"/>
                    </a:lnTo>
                    <a:lnTo>
                      <a:pt x="1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361">
                <a:extLst>
                  <a:ext uri="{FF2B5EF4-FFF2-40B4-BE49-F238E27FC236}">
                    <a16:creationId xmlns:a16="http://schemas.microsoft.com/office/drawing/2014/main" id="{747CA08F-36D5-AEDE-D1E3-4D429F1B6EF0}"/>
                  </a:ext>
                </a:extLst>
              </p:cNvPr>
              <p:cNvSpPr>
                <a:spLocks/>
              </p:cNvSpPr>
              <p:nvPr/>
            </p:nvSpPr>
            <p:spPr bwMode="auto">
              <a:xfrm>
                <a:off x="479425" y="4537076"/>
                <a:ext cx="611188" cy="427038"/>
              </a:xfrm>
              <a:custGeom>
                <a:avLst/>
                <a:gdLst>
                  <a:gd name="T0" fmla="*/ 353 w 385"/>
                  <a:gd name="T1" fmla="*/ 0 h 269"/>
                  <a:gd name="T2" fmla="*/ 8 w 385"/>
                  <a:gd name="T3" fmla="*/ 231 h 269"/>
                  <a:gd name="T4" fmla="*/ 8 w 385"/>
                  <a:gd name="T5" fmla="*/ 231 h 269"/>
                  <a:gd name="T6" fmla="*/ 4 w 385"/>
                  <a:gd name="T7" fmla="*/ 237 h 269"/>
                  <a:gd name="T8" fmla="*/ 0 w 385"/>
                  <a:gd name="T9" fmla="*/ 245 h 269"/>
                  <a:gd name="T10" fmla="*/ 0 w 385"/>
                  <a:gd name="T11" fmla="*/ 253 h 269"/>
                  <a:gd name="T12" fmla="*/ 4 w 385"/>
                  <a:gd name="T13" fmla="*/ 261 h 269"/>
                  <a:gd name="T14" fmla="*/ 4 w 385"/>
                  <a:gd name="T15" fmla="*/ 261 h 269"/>
                  <a:gd name="T16" fmla="*/ 6 w 385"/>
                  <a:gd name="T17" fmla="*/ 265 h 269"/>
                  <a:gd name="T18" fmla="*/ 10 w 385"/>
                  <a:gd name="T19" fmla="*/ 267 h 269"/>
                  <a:gd name="T20" fmla="*/ 20 w 385"/>
                  <a:gd name="T21" fmla="*/ 269 h 269"/>
                  <a:gd name="T22" fmla="*/ 20 w 385"/>
                  <a:gd name="T23" fmla="*/ 269 h 269"/>
                  <a:gd name="T24" fmla="*/ 26 w 385"/>
                  <a:gd name="T25" fmla="*/ 269 h 269"/>
                  <a:gd name="T26" fmla="*/ 32 w 385"/>
                  <a:gd name="T27" fmla="*/ 265 h 269"/>
                  <a:gd name="T28" fmla="*/ 228 w 385"/>
                  <a:gd name="T29" fmla="*/ 133 h 269"/>
                  <a:gd name="T30" fmla="*/ 228 w 385"/>
                  <a:gd name="T31" fmla="*/ 133 h 269"/>
                  <a:gd name="T32" fmla="*/ 228 w 385"/>
                  <a:gd name="T33" fmla="*/ 135 h 269"/>
                  <a:gd name="T34" fmla="*/ 363 w 385"/>
                  <a:gd name="T35" fmla="*/ 43 h 269"/>
                  <a:gd name="T36" fmla="*/ 363 w 385"/>
                  <a:gd name="T37" fmla="*/ 43 h 269"/>
                  <a:gd name="T38" fmla="*/ 363 w 385"/>
                  <a:gd name="T39" fmla="*/ 43 h 269"/>
                  <a:gd name="T40" fmla="*/ 363 w 385"/>
                  <a:gd name="T41" fmla="*/ 43 h 269"/>
                  <a:gd name="T42" fmla="*/ 385 w 385"/>
                  <a:gd name="T43" fmla="*/ 30 h 269"/>
                  <a:gd name="T44" fmla="*/ 385 w 385"/>
                  <a:gd name="T45" fmla="*/ 30 h 269"/>
                  <a:gd name="T46" fmla="*/ 367 w 385"/>
                  <a:gd name="T47" fmla="*/ 16 h 269"/>
                  <a:gd name="T48" fmla="*/ 353 w 385"/>
                  <a:gd name="T4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69">
                    <a:moveTo>
                      <a:pt x="353" y="0"/>
                    </a:moveTo>
                    <a:lnTo>
                      <a:pt x="8" y="231"/>
                    </a:lnTo>
                    <a:lnTo>
                      <a:pt x="8" y="231"/>
                    </a:lnTo>
                    <a:lnTo>
                      <a:pt x="4" y="237"/>
                    </a:lnTo>
                    <a:lnTo>
                      <a:pt x="0" y="245"/>
                    </a:lnTo>
                    <a:lnTo>
                      <a:pt x="0" y="253"/>
                    </a:lnTo>
                    <a:lnTo>
                      <a:pt x="4" y="261"/>
                    </a:lnTo>
                    <a:lnTo>
                      <a:pt x="4" y="261"/>
                    </a:lnTo>
                    <a:lnTo>
                      <a:pt x="6" y="265"/>
                    </a:lnTo>
                    <a:lnTo>
                      <a:pt x="10" y="267"/>
                    </a:lnTo>
                    <a:lnTo>
                      <a:pt x="20" y="269"/>
                    </a:lnTo>
                    <a:lnTo>
                      <a:pt x="20" y="269"/>
                    </a:lnTo>
                    <a:lnTo>
                      <a:pt x="26" y="269"/>
                    </a:lnTo>
                    <a:lnTo>
                      <a:pt x="32" y="265"/>
                    </a:lnTo>
                    <a:lnTo>
                      <a:pt x="228" y="133"/>
                    </a:lnTo>
                    <a:lnTo>
                      <a:pt x="228" y="133"/>
                    </a:lnTo>
                    <a:lnTo>
                      <a:pt x="228" y="135"/>
                    </a:lnTo>
                    <a:lnTo>
                      <a:pt x="363" y="43"/>
                    </a:lnTo>
                    <a:lnTo>
                      <a:pt x="363" y="43"/>
                    </a:lnTo>
                    <a:lnTo>
                      <a:pt x="363" y="43"/>
                    </a:lnTo>
                    <a:lnTo>
                      <a:pt x="363" y="43"/>
                    </a:lnTo>
                    <a:lnTo>
                      <a:pt x="385" y="30"/>
                    </a:lnTo>
                    <a:lnTo>
                      <a:pt x="385" y="30"/>
                    </a:lnTo>
                    <a:lnTo>
                      <a:pt x="367" y="16"/>
                    </a:lnTo>
                    <a:lnTo>
                      <a:pt x="353"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362">
                <a:extLst>
                  <a:ext uri="{FF2B5EF4-FFF2-40B4-BE49-F238E27FC236}">
                    <a16:creationId xmlns:a16="http://schemas.microsoft.com/office/drawing/2014/main" id="{125BE17C-5351-E4C4-F3B0-73B0FCAEB610}"/>
                  </a:ext>
                </a:extLst>
              </p:cNvPr>
              <p:cNvSpPr>
                <a:spLocks/>
              </p:cNvSpPr>
              <p:nvPr/>
            </p:nvSpPr>
            <p:spPr bwMode="auto">
              <a:xfrm>
                <a:off x="479425" y="4537076"/>
                <a:ext cx="611188" cy="427038"/>
              </a:xfrm>
              <a:custGeom>
                <a:avLst/>
                <a:gdLst>
                  <a:gd name="T0" fmla="*/ 353 w 385"/>
                  <a:gd name="T1" fmla="*/ 0 h 269"/>
                  <a:gd name="T2" fmla="*/ 8 w 385"/>
                  <a:gd name="T3" fmla="*/ 231 h 269"/>
                  <a:gd name="T4" fmla="*/ 8 w 385"/>
                  <a:gd name="T5" fmla="*/ 231 h 269"/>
                  <a:gd name="T6" fmla="*/ 4 w 385"/>
                  <a:gd name="T7" fmla="*/ 237 h 269"/>
                  <a:gd name="T8" fmla="*/ 0 w 385"/>
                  <a:gd name="T9" fmla="*/ 245 h 269"/>
                  <a:gd name="T10" fmla="*/ 0 w 385"/>
                  <a:gd name="T11" fmla="*/ 253 h 269"/>
                  <a:gd name="T12" fmla="*/ 4 w 385"/>
                  <a:gd name="T13" fmla="*/ 261 h 269"/>
                  <a:gd name="T14" fmla="*/ 4 w 385"/>
                  <a:gd name="T15" fmla="*/ 261 h 269"/>
                  <a:gd name="T16" fmla="*/ 6 w 385"/>
                  <a:gd name="T17" fmla="*/ 265 h 269"/>
                  <a:gd name="T18" fmla="*/ 10 w 385"/>
                  <a:gd name="T19" fmla="*/ 267 h 269"/>
                  <a:gd name="T20" fmla="*/ 20 w 385"/>
                  <a:gd name="T21" fmla="*/ 269 h 269"/>
                  <a:gd name="T22" fmla="*/ 20 w 385"/>
                  <a:gd name="T23" fmla="*/ 269 h 269"/>
                  <a:gd name="T24" fmla="*/ 26 w 385"/>
                  <a:gd name="T25" fmla="*/ 269 h 269"/>
                  <a:gd name="T26" fmla="*/ 32 w 385"/>
                  <a:gd name="T27" fmla="*/ 265 h 269"/>
                  <a:gd name="T28" fmla="*/ 228 w 385"/>
                  <a:gd name="T29" fmla="*/ 133 h 269"/>
                  <a:gd name="T30" fmla="*/ 228 w 385"/>
                  <a:gd name="T31" fmla="*/ 133 h 269"/>
                  <a:gd name="T32" fmla="*/ 228 w 385"/>
                  <a:gd name="T33" fmla="*/ 135 h 269"/>
                  <a:gd name="T34" fmla="*/ 363 w 385"/>
                  <a:gd name="T35" fmla="*/ 43 h 269"/>
                  <a:gd name="T36" fmla="*/ 363 w 385"/>
                  <a:gd name="T37" fmla="*/ 43 h 269"/>
                  <a:gd name="T38" fmla="*/ 363 w 385"/>
                  <a:gd name="T39" fmla="*/ 43 h 269"/>
                  <a:gd name="T40" fmla="*/ 363 w 385"/>
                  <a:gd name="T41" fmla="*/ 43 h 269"/>
                  <a:gd name="T42" fmla="*/ 385 w 385"/>
                  <a:gd name="T43" fmla="*/ 30 h 269"/>
                  <a:gd name="T44" fmla="*/ 385 w 385"/>
                  <a:gd name="T45" fmla="*/ 30 h 269"/>
                  <a:gd name="T46" fmla="*/ 367 w 385"/>
                  <a:gd name="T47" fmla="*/ 16 h 269"/>
                  <a:gd name="T48" fmla="*/ 353 w 385"/>
                  <a:gd name="T4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269">
                    <a:moveTo>
                      <a:pt x="353" y="0"/>
                    </a:moveTo>
                    <a:lnTo>
                      <a:pt x="8" y="231"/>
                    </a:lnTo>
                    <a:lnTo>
                      <a:pt x="8" y="231"/>
                    </a:lnTo>
                    <a:lnTo>
                      <a:pt x="4" y="237"/>
                    </a:lnTo>
                    <a:lnTo>
                      <a:pt x="0" y="245"/>
                    </a:lnTo>
                    <a:lnTo>
                      <a:pt x="0" y="253"/>
                    </a:lnTo>
                    <a:lnTo>
                      <a:pt x="4" y="261"/>
                    </a:lnTo>
                    <a:lnTo>
                      <a:pt x="4" y="261"/>
                    </a:lnTo>
                    <a:lnTo>
                      <a:pt x="6" y="265"/>
                    </a:lnTo>
                    <a:lnTo>
                      <a:pt x="10" y="267"/>
                    </a:lnTo>
                    <a:lnTo>
                      <a:pt x="20" y="269"/>
                    </a:lnTo>
                    <a:lnTo>
                      <a:pt x="20" y="269"/>
                    </a:lnTo>
                    <a:lnTo>
                      <a:pt x="26" y="269"/>
                    </a:lnTo>
                    <a:lnTo>
                      <a:pt x="32" y="265"/>
                    </a:lnTo>
                    <a:lnTo>
                      <a:pt x="228" y="133"/>
                    </a:lnTo>
                    <a:lnTo>
                      <a:pt x="228" y="133"/>
                    </a:lnTo>
                    <a:lnTo>
                      <a:pt x="228" y="135"/>
                    </a:lnTo>
                    <a:lnTo>
                      <a:pt x="363" y="43"/>
                    </a:lnTo>
                    <a:lnTo>
                      <a:pt x="363" y="43"/>
                    </a:lnTo>
                    <a:lnTo>
                      <a:pt x="363" y="43"/>
                    </a:lnTo>
                    <a:lnTo>
                      <a:pt x="363" y="43"/>
                    </a:lnTo>
                    <a:lnTo>
                      <a:pt x="385" y="30"/>
                    </a:lnTo>
                    <a:lnTo>
                      <a:pt x="385" y="30"/>
                    </a:lnTo>
                    <a:lnTo>
                      <a:pt x="367" y="16"/>
                    </a:lnTo>
                    <a:lnTo>
                      <a:pt x="3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363">
                <a:extLst>
                  <a:ext uri="{FF2B5EF4-FFF2-40B4-BE49-F238E27FC236}">
                    <a16:creationId xmlns:a16="http://schemas.microsoft.com/office/drawing/2014/main" id="{F9589164-A0DB-48D8-0A0F-86E2CA42C7C9}"/>
                  </a:ext>
                </a:extLst>
              </p:cNvPr>
              <p:cNvSpPr>
                <a:spLocks/>
              </p:cNvSpPr>
              <p:nvPr/>
            </p:nvSpPr>
            <p:spPr bwMode="auto">
              <a:xfrm>
                <a:off x="1039813" y="4371976"/>
                <a:ext cx="292100" cy="212725"/>
              </a:xfrm>
              <a:custGeom>
                <a:avLst/>
                <a:gdLst>
                  <a:gd name="T0" fmla="*/ 164 w 184"/>
                  <a:gd name="T1" fmla="*/ 0 h 134"/>
                  <a:gd name="T2" fmla="*/ 164 w 184"/>
                  <a:gd name="T3" fmla="*/ 0 h 134"/>
                  <a:gd name="T4" fmla="*/ 158 w 184"/>
                  <a:gd name="T5" fmla="*/ 0 h 134"/>
                  <a:gd name="T6" fmla="*/ 152 w 184"/>
                  <a:gd name="T7" fmla="*/ 2 h 134"/>
                  <a:gd name="T8" fmla="*/ 0 w 184"/>
                  <a:gd name="T9" fmla="*/ 104 h 134"/>
                  <a:gd name="T10" fmla="*/ 0 w 184"/>
                  <a:gd name="T11" fmla="*/ 104 h 134"/>
                  <a:gd name="T12" fmla="*/ 14 w 184"/>
                  <a:gd name="T13" fmla="*/ 120 h 134"/>
                  <a:gd name="T14" fmla="*/ 32 w 184"/>
                  <a:gd name="T15" fmla="*/ 134 h 134"/>
                  <a:gd name="T16" fmla="*/ 174 w 184"/>
                  <a:gd name="T17" fmla="*/ 36 h 134"/>
                  <a:gd name="T18" fmla="*/ 174 w 184"/>
                  <a:gd name="T19" fmla="*/ 36 h 134"/>
                  <a:gd name="T20" fmla="*/ 180 w 184"/>
                  <a:gd name="T21" fmla="*/ 32 h 134"/>
                  <a:gd name="T22" fmla="*/ 184 w 184"/>
                  <a:gd name="T23" fmla="*/ 24 h 134"/>
                  <a:gd name="T24" fmla="*/ 184 w 184"/>
                  <a:gd name="T25" fmla="*/ 16 h 134"/>
                  <a:gd name="T26" fmla="*/ 180 w 184"/>
                  <a:gd name="T27" fmla="*/ 8 h 134"/>
                  <a:gd name="T28" fmla="*/ 180 w 184"/>
                  <a:gd name="T29" fmla="*/ 8 h 134"/>
                  <a:gd name="T30" fmla="*/ 176 w 184"/>
                  <a:gd name="T31" fmla="*/ 4 h 134"/>
                  <a:gd name="T32" fmla="*/ 172 w 184"/>
                  <a:gd name="T33" fmla="*/ 2 h 134"/>
                  <a:gd name="T34" fmla="*/ 164 w 184"/>
                  <a:gd name="T3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34">
                    <a:moveTo>
                      <a:pt x="164" y="0"/>
                    </a:moveTo>
                    <a:lnTo>
                      <a:pt x="164" y="0"/>
                    </a:lnTo>
                    <a:lnTo>
                      <a:pt x="158" y="0"/>
                    </a:lnTo>
                    <a:lnTo>
                      <a:pt x="152" y="2"/>
                    </a:lnTo>
                    <a:lnTo>
                      <a:pt x="0" y="104"/>
                    </a:lnTo>
                    <a:lnTo>
                      <a:pt x="0" y="104"/>
                    </a:lnTo>
                    <a:lnTo>
                      <a:pt x="14" y="120"/>
                    </a:lnTo>
                    <a:lnTo>
                      <a:pt x="32" y="134"/>
                    </a:lnTo>
                    <a:lnTo>
                      <a:pt x="174" y="36"/>
                    </a:lnTo>
                    <a:lnTo>
                      <a:pt x="174" y="36"/>
                    </a:lnTo>
                    <a:lnTo>
                      <a:pt x="180" y="32"/>
                    </a:lnTo>
                    <a:lnTo>
                      <a:pt x="184" y="24"/>
                    </a:lnTo>
                    <a:lnTo>
                      <a:pt x="184" y="16"/>
                    </a:lnTo>
                    <a:lnTo>
                      <a:pt x="180" y="8"/>
                    </a:lnTo>
                    <a:lnTo>
                      <a:pt x="180" y="8"/>
                    </a:lnTo>
                    <a:lnTo>
                      <a:pt x="176" y="4"/>
                    </a:lnTo>
                    <a:lnTo>
                      <a:pt x="172" y="2"/>
                    </a:lnTo>
                    <a:lnTo>
                      <a:pt x="164"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364">
                <a:extLst>
                  <a:ext uri="{FF2B5EF4-FFF2-40B4-BE49-F238E27FC236}">
                    <a16:creationId xmlns:a16="http://schemas.microsoft.com/office/drawing/2014/main" id="{CA2AF809-F161-B2A6-BA1C-32E8D35587A5}"/>
                  </a:ext>
                </a:extLst>
              </p:cNvPr>
              <p:cNvSpPr>
                <a:spLocks/>
              </p:cNvSpPr>
              <p:nvPr/>
            </p:nvSpPr>
            <p:spPr bwMode="auto">
              <a:xfrm>
                <a:off x="1039813" y="4371976"/>
                <a:ext cx="292100" cy="212725"/>
              </a:xfrm>
              <a:custGeom>
                <a:avLst/>
                <a:gdLst>
                  <a:gd name="T0" fmla="*/ 164 w 184"/>
                  <a:gd name="T1" fmla="*/ 0 h 134"/>
                  <a:gd name="T2" fmla="*/ 164 w 184"/>
                  <a:gd name="T3" fmla="*/ 0 h 134"/>
                  <a:gd name="T4" fmla="*/ 158 w 184"/>
                  <a:gd name="T5" fmla="*/ 0 h 134"/>
                  <a:gd name="T6" fmla="*/ 152 w 184"/>
                  <a:gd name="T7" fmla="*/ 2 h 134"/>
                  <a:gd name="T8" fmla="*/ 0 w 184"/>
                  <a:gd name="T9" fmla="*/ 104 h 134"/>
                  <a:gd name="T10" fmla="*/ 0 w 184"/>
                  <a:gd name="T11" fmla="*/ 104 h 134"/>
                  <a:gd name="T12" fmla="*/ 14 w 184"/>
                  <a:gd name="T13" fmla="*/ 120 h 134"/>
                  <a:gd name="T14" fmla="*/ 32 w 184"/>
                  <a:gd name="T15" fmla="*/ 134 h 134"/>
                  <a:gd name="T16" fmla="*/ 174 w 184"/>
                  <a:gd name="T17" fmla="*/ 36 h 134"/>
                  <a:gd name="T18" fmla="*/ 174 w 184"/>
                  <a:gd name="T19" fmla="*/ 36 h 134"/>
                  <a:gd name="T20" fmla="*/ 180 w 184"/>
                  <a:gd name="T21" fmla="*/ 32 h 134"/>
                  <a:gd name="T22" fmla="*/ 184 w 184"/>
                  <a:gd name="T23" fmla="*/ 24 h 134"/>
                  <a:gd name="T24" fmla="*/ 184 w 184"/>
                  <a:gd name="T25" fmla="*/ 16 h 134"/>
                  <a:gd name="T26" fmla="*/ 180 w 184"/>
                  <a:gd name="T27" fmla="*/ 8 h 134"/>
                  <a:gd name="T28" fmla="*/ 180 w 184"/>
                  <a:gd name="T29" fmla="*/ 8 h 134"/>
                  <a:gd name="T30" fmla="*/ 176 w 184"/>
                  <a:gd name="T31" fmla="*/ 4 h 134"/>
                  <a:gd name="T32" fmla="*/ 172 w 184"/>
                  <a:gd name="T33" fmla="*/ 2 h 134"/>
                  <a:gd name="T34" fmla="*/ 164 w 184"/>
                  <a:gd name="T3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34">
                    <a:moveTo>
                      <a:pt x="164" y="0"/>
                    </a:moveTo>
                    <a:lnTo>
                      <a:pt x="164" y="0"/>
                    </a:lnTo>
                    <a:lnTo>
                      <a:pt x="158" y="0"/>
                    </a:lnTo>
                    <a:lnTo>
                      <a:pt x="152" y="2"/>
                    </a:lnTo>
                    <a:lnTo>
                      <a:pt x="0" y="104"/>
                    </a:lnTo>
                    <a:lnTo>
                      <a:pt x="0" y="104"/>
                    </a:lnTo>
                    <a:lnTo>
                      <a:pt x="14" y="120"/>
                    </a:lnTo>
                    <a:lnTo>
                      <a:pt x="32" y="134"/>
                    </a:lnTo>
                    <a:lnTo>
                      <a:pt x="174" y="36"/>
                    </a:lnTo>
                    <a:lnTo>
                      <a:pt x="174" y="36"/>
                    </a:lnTo>
                    <a:lnTo>
                      <a:pt x="180" y="32"/>
                    </a:lnTo>
                    <a:lnTo>
                      <a:pt x="184" y="24"/>
                    </a:lnTo>
                    <a:lnTo>
                      <a:pt x="184" y="16"/>
                    </a:lnTo>
                    <a:lnTo>
                      <a:pt x="180" y="8"/>
                    </a:lnTo>
                    <a:lnTo>
                      <a:pt x="180" y="8"/>
                    </a:lnTo>
                    <a:lnTo>
                      <a:pt x="176" y="4"/>
                    </a:lnTo>
                    <a:lnTo>
                      <a:pt x="172"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365">
                <a:extLst>
                  <a:ext uri="{FF2B5EF4-FFF2-40B4-BE49-F238E27FC236}">
                    <a16:creationId xmlns:a16="http://schemas.microsoft.com/office/drawing/2014/main" id="{E0C5C959-429F-08A7-E6C5-D5AD228BEC84}"/>
                  </a:ext>
                </a:extLst>
              </p:cNvPr>
              <p:cNvSpPr>
                <a:spLocks/>
              </p:cNvSpPr>
              <p:nvPr/>
            </p:nvSpPr>
            <p:spPr bwMode="auto">
              <a:xfrm>
                <a:off x="152400" y="4970463"/>
                <a:ext cx="285750" cy="212725"/>
              </a:xfrm>
              <a:custGeom>
                <a:avLst/>
                <a:gdLst>
                  <a:gd name="T0" fmla="*/ 160 w 180"/>
                  <a:gd name="T1" fmla="*/ 0 h 134"/>
                  <a:gd name="T2" fmla="*/ 160 w 180"/>
                  <a:gd name="T3" fmla="*/ 0 h 134"/>
                  <a:gd name="T4" fmla="*/ 154 w 180"/>
                  <a:gd name="T5" fmla="*/ 0 h 134"/>
                  <a:gd name="T6" fmla="*/ 148 w 180"/>
                  <a:gd name="T7" fmla="*/ 4 h 134"/>
                  <a:gd name="T8" fmla="*/ 10 w 180"/>
                  <a:gd name="T9" fmla="*/ 96 h 134"/>
                  <a:gd name="T10" fmla="*/ 10 w 180"/>
                  <a:gd name="T11" fmla="*/ 96 h 134"/>
                  <a:gd name="T12" fmla="*/ 4 w 180"/>
                  <a:gd name="T13" fmla="*/ 102 h 134"/>
                  <a:gd name="T14" fmla="*/ 2 w 180"/>
                  <a:gd name="T15" fmla="*/ 110 h 134"/>
                  <a:gd name="T16" fmla="*/ 0 w 180"/>
                  <a:gd name="T17" fmla="*/ 118 h 134"/>
                  <a:gd name="T18" fmla="*/ 4 w 180"/>
                  <a:gd name="T19" fmla="*/ 126 h 134"/>
                  <a:gd name="T20" fmla="*/ 4 w 180"/>
                  <a:gd name="T21" fmla="*/ 126 h 134"/>
                  <a:gd name="T22" fmla="*/ 8 w 180"/>
                  <a:gd name="T23" fmla="*/ 128 h 134"/>
                  <a:gd name="T24" fmla="*/ 12 w 180"/>
                  <a:gd name="T25" fmla="*/ 132 h 134"/>
                  <a:gd name="T26" fmla="*/ 22 w 180"/>
                  <a:gd name="T27" fmla="*/ 134 h 134"/>
                  <a:gd name="T28" fmla="*/ 22 w 180"/>
                  <a:gd name="T29" fmla="*/ 134 h 134"/>
                  <a:gd name="T30" fmla="*/ 28 w 180"/>
                  <a:gd name="T31" fmla="*/ 134 h 134"/>
                  <a:gd name="T32" fmla="*/ 32 w 180"/>
                  <a:gd name="T33" fmla="*/ 130 h 134"/>
                  <a:gd name="T34" fmla="*/ 170 w 180"/>
                  <a:gd name="T35" fmla="*/ 38 h 134"/>
                  <a:gd name="T36" fmla="*/ 170 w 180"/>
                  <a:gd name="T37" fmla="*/ 38 h 134"/>
                  <a:gd name="T38" fmla="*/ 176 w 180"/>
                  <a:gd name="T39" fmla="*/ 32 h 134"/>
                  <a:gd name="T40" fmla="*/ 180 w 180"/>
                  <a:gd name="T41" fmla="*/ 24 h 134"/>
                  <a:gd name="T42" fmla="*/ 180 w 180"/>
                  <a:gd name="T43" fmla="*/ 16 h 134"/>
                  <a:gd name="T44" fmla="*/ 176 w 180"/>
                  <a:gd name="T45" fmla="*/ 10 h 134"/>
                  <a:gd name="T46" fmla="*/ 176 w 180"/>
                  <a:gd name="T47" fmla="*/ 10 h 134"/>
                  <a:gd name="T48" fmla="*/ 172 w 180"/>
                  <a:gd name="T49" fmla="*/ 6 h 134"/>
                  <a:gd name="T50" fmla="*/ 168 w 180"/>
                  <a:gd name="T51" fmla="*/ 2 h 134"/>
                  <a:gd name="T52" fmla="*/ 160 w 180"/>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34">
                    <a:moveTo>
                      <a:pt x="160" y="0"/>
                    </a:moveTo>
                    <a:lnTo>
                      <a:pt x="160" y="0"/>
                    </a:lnTo>
                    <a:lnTo>
                      <a:pt x="154" y="0"/>
                    </a:lnTo>
                    <a:lnTo>
                      <a:pt x="148" y="4"/>
                    </a:lnTo>
                    <a:lnTo>
                      <a:pt x="10" y="96"/>
                    </a:lnTo>
                    <a:lnTo>
                      <a:pt x="10" y="96"/>
                    </a:lnTo>
                    <a:lnTo>
                      <a:pt x="4" y="102"/>
                    </a:lnTo>
                    <a:lnTo>
                      <a:pt x="2" y="110"/>
                    </a:lnTo>
                    <a:lnTo>
                      <a:pt x="0" y="118"/>
                    </a:lnTo>
                    <a:lnTo>
                      <a:pt x="4" y="126"/>
                    </a:lnTo>
                    <a:lnTo>
                      <a:pt x="4" y="126"/>
                    </a:lnTo>
                    <a:lnTo>
                      <a:pt x="8" y="128"/>
                    </a:lnTo>
                    <a:lnTo>
                      <a:pt x="12" y="132"/>
                    </a:lnTo>
                    <a:lnTo>
                      <a:pt x="22" y="134"/>
                    </a:lnTo>
                    <a:lnTo>
                      <a:pt x="22" y="134"/>
                    </a:lnTo>
                    <a:lnTo>
                      <a:pt x="28" y="134"/>
                    </a:lnTo>
                    <a:lnTo>
                      <a:pt x="32" y="130"/>
                    </a:lnTo>
                    <a:lnTo>
                      <a:pt x="170" y="38"/>
                    </a:lnTo>
                    <a:lnTo>
                      <a:pt x="170" y="38"/>
                    </a:lnTo>
                    <a:lnTo>
                      <a:pt x="176" y="32"/>
                    </a:lnTo>
                    <a:lnTo>
                      <a:pt x="180" y="24"/>
                    </a:lnTo>
                    <a:lnTo>
                      <a:pt x="180" y="16"/>
                    </a:lnTo>
                    <a:lnTo>
                      <a:pt x="176" y="10"/>
                    </a:lnTo>
                    <a:lnTo>
                      <a:pt x="176" y="10"/>
                    </a:lnTo>
                    <a:lnTo>
                      <a:pt x="172" y="6"/>
                    </a:lnTo>
                    <a:lnTo>
                      <a:pt x="168" y="2"/>
                    </a:lnTo>
                    <a:lnTo>
                      <a:pt x="160"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66">
                <a:extLst>
                  <a:ext uri="{FF2B5EF4-FFF2-40B4-BE49-F238E27FC236}">
                    <a16:creationId xmlns:a16="http://schemas.microsoft.com/office/drawing/2014/main" id="{C01881EF-6C0E-7008-3B2E-B3B39A431E7B}"/>
                  </a:ext>
                </a:extLst>
              </p:cNvPr>
              <p:cNvSpPr>
                <a:spLocks/>
              </p:cNvSpPr>
              <p:nvPr/>
            </p:nvSpPr>
            <p:spPr bwMode="auto">
              <a:xfrm>
                <a:off x="152400" y="4970463"/>
                <a:ext cx="285750" cy="212725"/>
              </a:xfrm>
              <a:custGeom>
                <a:avLst/>
                <a:gdLst>
                  <a:gd name="T0" fmla="*/ 160 w 180"/>
                  <a:gd name="T1" fmla="*/ 0 h 134"/>
                  <a:gd name="T2" fmla="*/ 160 w 180"/>
                  <a:gd name="T3" fmla="*/ 0 h 134"/>
                  <a:gd name="T4" fmla="*/ 154 w 180"/>
                  <a:gd name="T5" fmla="*/ 0 h 134"/>
                  <a:gd name="T6" fmla="*/ 148 w 180"/>
                  <a:gd name="T7" fmla="*/ 4 h 134"/>
                  <a:gd name="T8" fmla="*/ 10 w 180"/>
                  <a:gd name="T9" fmla="*/ 96 h 134"/>
                  <a:gd name="T10" fmla="*/ 10 w 180"/>
                  <a:gd name="T11" fmla="*/ 96 h 134"/>
                  <a:gd name="T12" fmla="*/ 4 w 180"/>
                  <a:gd name="T13" fmla="*/ 102 h 134"/>
                  <a:gd name="T14" fmla="*/ 2 w 180"/>
                  <a:gd name="T15" fmla="*/ 110 h 134"/>
                  <a:gd name="T16" fmla="*/ 0 w 180"/>
                  <a:gd name="T17" fmla="*/ 118 h 134"/>
                  <a:gd name="T18" fmla="*/ 4 w 180"/>
                  <a:gd name="T19" fmla="*/ 126 h 134"/>
                  <a:gd name="T20" fmla="*/ 4 w 180"/>
                  <a:gd name="T21" fmla="*/ 126 h 134"/>
                  <a:gd name="T22" fmla="*/ 8 w 180"/>
                  <a:gd name="T23" fmla="*/ 128 h 134"/>
                  <a:gd name="T24" fmla="*/ 12 w 180"/>
                  <a:gd name="T25" fmla="*/ 132 h 134"/>
                  <a:gd name="T26" fmla="*/ 22 w 180"/>
                  <a:gd name="T27" fmla="*/ 134 h 134"/>
                  <a:gd name="T28" fmla="*/ 22 w 180"/>
                  <a:gd name="T29" fmla="*/ 134 h 134"/>
                  <a:gd name="T30" fmla="*/ 28 w 180"/>
                  <a:gd name="T31" fmla="*/ 134 h 134"/>
                  <a:gd name="T32" fmla="*/ 32 w 180"/>
                  <a:gd name="T33" fmla="*/ 130 h 134"/>
                  <a:gd name="T34" fmla="*/ 170 w 180"/>
                  <a:gd name="T35" fmla="*/ 38 h 134"/>
                  <a:gd name="T36" fmla="*/ 170 w 180"/>
                  <a:gd name="T37" fmla="*/ 38 h 134"/>
                  <a:gd name="T38" fmla="*/ 176 w 180"/>
                  <a:gd name="T39" fmla="*/ 32 h 134"/>
                  <a:gd name="T40" fmla="*/ 180 w 180"/>
                  <a:gd name="T41" fmla="*/ 24 h 134"/>
                  <a:gd name="T42" fmla="*/ 180 w 180"/>
                  <a:gd name="T43" fmla="*/ 16 h 134"/>
                  <a:gd name="T44" fmla="*/ 176 w 180"/>
                  <a:gd name="T45" fmla="*/ 10 h 134"/>
                  <a:gd name="T46" fmla="*/ 176 w 180"/>
                  <a:gd name="T47" fmla="*/ 10 h 134"/>
                  <a:gd name="T48" fmla="*/ 172 w 180"/>
                  <a:gd name="T49" fmla="*/ 6 h 134"/>
                  <a:gd name="T50" fmla="*/ 168 w 180"/>
                  <a:gd name="T51" fmla="*/ 2 h 134"/>
                  <a:gd name="T52" fmla="*/ 160 w 180"/>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34">
                    <a:moveTo>
                      <a:pt x="160" y="0"/>
                    </a:moveTo>
                    <a:lnTo>
                      <a:pt x="160" y="0"/>
                    </a:lnTo>
                    <a:lnTo>
                      <a:pt x="154" y="0"/>
                    </a:lnTo>
                    <a:lnTo>
                      <a:pt x="148" y="4"/>
                    </a:lnTo>
                    <a:lnTo>
                      <a:pt x="10" y="96"/>
                    </a:lnTo>
                    <a:lnTo>
                      <a:pt x="10" y="96"/>
                    </a:lnTo>
                    <a:lnTo>
                      <a:pt x="4" y="102"/>
                    </a:lnTo>
                    <a:lnTo>
                      <a:pt x="2" y="110"/>
                    </a:lnTo>
                    <a:lnTo>
                      <a:pt x="0" y="118"/>
                    </a:lnTo>
                    <a:lnTo>
                      <a:pt x="4" y="126"/>
                    </a:lnTo>
                    <a:lnTo>
                      <a:pt x="4" y="126"/>
                    </a:lnTo>
                    <a:lnTo>
                      <a:pt x="8" y="128"/>
                    </a:lnTo>
                    <a:lnTo>
                      <a:pt x="12" y="132"/>
                    </a:lnTo>
                    <a:lnTo>
                      <a:pt x="22" y="134"/>
                    </a:lnTo>
                    <a:lnTo>
                      <a:pt x="22" y="134"/>
                    </a:lnTo>
                    <a:lnTo>
                      <a:pt x="28" y="134"/>
                    </a:lnTo>
                    <a:lnTo>
                      <a:pt x="32" y="130"/>
                    </a:lnTo>
                    <a:lnTo>
                      <a:pt x="170" y="38"/>
                    </a:lnTo>
                    <a:lnTo>
                      <a:pt x="170" y="38"/>
                    </a:lnTo>
                    <a:lnTo>
                      <a:pt x="176" y="32"/>
                    </a:lnTo>
                    <a:lnTo>
                      <a:pt x="180" y="24"/>
                    </a:lnTo>
                    <a:lnTo>
                      <a:pt x="180" y="16"/>
                    </a:lnTo>
                    <a:lnTo>
                      <a:pt x="176" y="10"/>
                    </a:lnTo>
                    <a:lnTo>
                      <a:pt x="176" y="10"/>
                    </a:lnTo>
                    <a:lnTo>
                      <a:pt x="172" y="6"/>
                    </a:lnTo>
                    <a:lnTo>
                      <a:pt x="168"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367">
                <a:extLst>
                  <a:ext uri="{FF2B5EF4-FFF2-40B4-BE49-F238E27FC236}">
                    <a16:creationId xmlns:a16="http://schemas.microsoft.com/office/drawing/2014/main" id="{E9BAA2BD-5453-F483-828C-B737264E4A6D}"/>
                  </a:ext>
                </a:extLst>
              </p:cNvPr>
              <p:cNvSpPr>
                <a:spLocks/>
              </p:cNvSpPr>
              <p:nvPr/>
            </p:nvSpPr>
            <p:spPr bwMode="auto">
              <a:xfrm>
                <a:off x="0" y="5037138"/>
                <a:ext cx="136525" cy="114300"/>
              </a:xfrm>
              <a:custGeom>
                <a:avLst/>
                <a:gdLst>
                  <a:gd name="T0" fmla="*/ 66 w 86"/>
                  <a:gd name="T1" fmla="*/ 0 h 72"/>
                  <a:gd name="T2" fmla="*/ 66 w 86"/>
                  <a:gd name="T3" fmla="*/ 0 h 72"/>
                  <a:gd name="T4" fmla="*/ 60 w 86"/>
                  <a:gd name="T5" fmla="*/ 0 h 72"/>
                  <a:gd name="T6" fmla="*/ 54 w 86"/>
                  <a:gd name="T7" fmla="*/ 2 h 72"/>
                  <a:gd name="T8" fmla="*/ 8 w 86"/>
                  <a:gd name="T9" fmla="*/ 34 h 72"/>
                  <a:gd name="T10" fmla="*/ 8 w 86"/>
                  <a:gd name="T11" fmla="*/ 34 h 72"/>
                  <a:gd name="T12" fmla="*/ 2 w 86"/>
                  <a:gd name="T13" fmla="*/ 38 h 72"/>
                  <a:gd name="T14" fmla="*/ 0 w 86"/>
                  <a:gd name="T15" fmla="*/ 46 h 72"/>
                  <a:gd name="T16" fmla="*/ 0 w 86"/>
                  <a:gd name="T17" fmla="*/ 54 h 72"/>
                  <a:gd name="T18" fmla="*/ 2 w 86"/>
                  <a:gd name="T19" fmla="*/ 62 h 72"/>
                  <a:gd name="T20" fmla="*/ 2 w 86"/>
                  <a:gd name="T21" fmla="*/ 62 h 72"/>
                  <a:gd name="T22" fmla="*/ 6 w 86"/>
                  <a:gd name="T23" fmla="*/ 66 h 72"/>
                  <a:gd name="T24" fmla="*/ 10 w 86"/>
                  <a:gd name="T25" fmla="*/ 68 h 72"/>
                  <a:gd name="T26" fmla="*/ 20 w 86"/>
                  <a:gd name="T27" fmla="*/ 72 h 72"/>
                  <a:gd name="T28" fmla="*/ 20 w 86"/>
                  <a:gd name="T29" fmla="*/ 72 h 72"/>
                  <a:gd name="T30" fmla="*/ 26 w 86"/>
                  <a:gd name="T31" fmla="*/ 70 h 72"/>
                  <a:gd name="T32" fmla="*/ 32 w 86"/>
                  <a:gd name="T33" fmla="*/ 68 h 72"/>
                  <a:gd name="T34" fmla="*/ 78 w 86"/>
                  <a:gd name="T35" fmla="*/ 38 h 72"/>
                  <a:gd name="T36" fmla="*/ 78 w 86"/>
                  <a:gd name="T37" fmla="*/ 38 h 72"/>
                  <a:gd name="T38" fmla="*/ 82 w 86"/>
                  <a:gd name="T39" fmla="*/ 32 h 72"/>
                  <a:gd name="T40" fmla="*/ 86 w 86"/>
                  <a:gd name="T41" fmla="*/ 24 h 72"/>
                  <a:gd name="T42" fmla="*/ 86 w 86"/>
                  <a:gd name="T43" fmla="*/ 16 h 72"/>
                  <a:gd name="T44" fmla="*/ 82 w 86"/>
                  <a:gd name="T45" fmla="*/ 8 h 72"/>
                  <a:gd name="T46" fmla="*/ 82 w 86"/>
                  <a:gd name="T47" fmla="*/ 8 h 72"/>
                  <a:gd name="T48" fmla="*/ 80 w 86"/>
                  <a:gd name="T49" fmla="*/ 4 h 72"/>
                  <a:gd name="T50" fmla="*/ 76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0"/>
                    </a:lnTo>
                    <a:lnTo>
                      <a:pt x="54" y="2"/>
                    </a:lnTo>
                    <a:lnTo>
                      <a:pt x="8" y="34"/>
                    </a:lnTo>
                    <a:lnTo>
                      <a:pt x="8" y="34"/>
                    </a:lnTo>
                    <a:lnTo>
                      <a:pt x="2" y="38"/>
                    </a:lnTo>
                    <a:lnTo>
                      <a:pt x="0" y="46"/>
                    </a:lnTo>
                    <a:lnTo>
                      <a:pt x="0" y="54"/>
                    </a:lnTo>
                    <a:lnTo>
                      <a:pt x="2" y="62"/>
                    </a:lnTo>
                    <a:lnTo>
                      <a:pt x="2" y="62"/>
                    </a:lnTo>
                    <a:lnTo>
                      <a:pt x="6" y="66"/>
                    </a:lnTo>
                    <a:lnTo>
                      <a:pt x="10" y="68"/>
                    </a:lnTo>
                    <a:lnTo>
                      <a:pt x="20" y="72"/>
                    </a:lnTo>
                    <a:lnTo>
                      <a:pt x="20" y="72"/>
                    </a:lnTo>
                    <a:lnTo>
                      <a:pt x="26" y="70"/>
                    </a:lnTo>
                    <a:lnTo>
                      <a:pt x="32" y="68"/>
                    </a:lnTo>
                    <a:lnTo>
                      <a:pt x="78" y="38"/>
                    </a:lnTo>
                    <a:lnTo>
                      <a:pt x="78" y="38"/>
                    </a:lnTo>
                    <a:lnTo>
                      <a:pt x="82" y="32"/>
                    </a:lnTo>
                    <a:lnTo>
                      <a:pt x="86" y="24"/>
                    </a:lnTo>
                    <a:lnTo>
                      <a:pt x="86" y="16"/>
                    </a:lnTo>
                    <a:lnTo>
                      <a:pt x="82" y="8"/>
                    </a:lnTo>
                    <a:lnTo>
                      <a:pt x="82" y="8"/>
                    </a:lnTo>
                    <a:lnTo>
                      <a:pt x="80" y="4"/>
                    </a:lnTo>
                    <a:lnTo>
                      <a:pt x="76"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368">
                <a:extLst>
                  <a:ext uri="{FF2B5EF4-FFF2-40B4-BE49-F238E27FC236}">
                    <a16:creationId xmlns:a16="http://schemas.microsoft.com/office/drawing/2014/main" id="{5C862668-4C0E-C523-3C00-6478FD8A2C3A}"/>
                  </a:ext>
                </a:extLst>
              </p:cNvPr>
              <p:cNvSpPr>
                <a:spLocks/>
              </p:cNvSpPr>
              <p:nvPr/>
            </p:nvSpPr>
            <p:spPr bwMode="auto">
              <a:xfrm>
                <a:off x="0" y="5037138"/>
                <a:ext cx="136525" cy="114300"/>
              </a:xfrm>
              <a:custGeom>
                <a:avLst/>
                <a:gdLst>
                  <a:gd name="T0" fmla="*/ 66 w 86"/>
                  <a:gd name="T1" fmla="*/ 0 h 72"/>
                  <a:gd name="T2" fmla="*/ 66 w 86"/>
                  <a:gd name="T3" fmla="*/ 0 h 72"/>
                  <a:gd name="T4" fmla="*/ 60 w 86"/>
                  <a:gd name="T5" fmla="*/ 0 h 72"/>
                  <a:gd name="T6" fmla="*/ 54 w 86"/>
                  <a:gd name="T7" fmla="*/ 2 h 72"/>
                  <a:gd name="T8" fmla="*/ 8 w 86"/>
                  <a:gd name="T9" fmla="*/ 34 h 72"/>
                  <a:gd name="T10" fmla="*/ 8 w 86"/>
                  <a:gd name="T11" fmla="*/ 34 h 72"/>
                  <a:gd name="T12" fmla="*/ 2 w 86"/>
                  <a:gd name="T13" fmla="*/ 38 h 72"/>
                  <a:gd name="T14" fmla="*/ 0 w 86"/>
                  <a:gd name="T15" fmla="*/ 46 h 72"/>
                  <a:gd name="T16" fmla="*/ 0 w 86"/>
                  <a:gd name="T17" fmla="*/ 54 h 72"/>
                  <a:gd name="T18" fmla="*/ 2 w 86"/>
                  <a:gd name="T19" fmla="*/ 62 h 72"/>
                  <a:gd name="T20" fmla="*/ 2 w 86"/>
                  <a:gd name="T21" fmla="*/ 62 h 72"/>
                  <a:gd name="T22" fmla="*/ 6 w 86"/>
                  <a:gd name="T23" fmla="*/ 66 h 72"/>
                  <a:gd name="T24" fmla="*/ 10 w 86"/>
                  <a:gd name="T25" fmla="*/ 68 h 72"/>
                  <a:gd name="T26" fmla="*/ 20 w 86"/>
                  <a:gd name="T27" fmla="*/ 72 h 72"/>
                  <a:gd name="T28" fmla="*/ 20 w 86"/>
                  <a:gd name="T29" fmla="*/ 72 h 72"/>
                  <a:gd name="T30" fmla="*/ 26 w 86"/>
                  <a:gd name="T31" fmla="*/ 70 h 72"/>
                  <a:gd name="T32" fmla="*/ 32 w 86"/>
                  <a:gd name="T33" fmla="*/ 68 h 72"/>
                  <a:gd name="T34" fmla="*/ 78 w 86"/>
                  <a:gd name="T35" fmla="*/ 38 h 72"/>
                  <a:gd name="T36" fmla="*/ 78 w 86"/>
                  <a:gd name="T37" fmla="*/ 38 h 72"/>
                  <a:gd name="T38" fmla="*/ 82 w 86"/>
                  <a:gd name="T39" fmla="*/ 32 h 72"/>
                  <a:gd name="T40" fmla="*/ 86 w 86"/>
                  <a:gd name="T41" fmla="*/ 24 h 72"/>
                  <a:gd name="T42" fmla="*/ 86 w 86"/>
                  <a:gd name="T43" fmla="*/ 16 h 72"/>
                  <a:gd name="T44" fmla="*/ 82 w 86"/>
                  <a:gd name="T45" fmla="*/ 8 h 72"/>
                  <a:gd name="T46" fmla="*/ 82 w 86"/>
                  <a:gd name="T47" fmla="*/ 8 h 72"/>
                  <a:gd name="T48" fmla="*/ 80 w 86"/>
                  <a:gd name="T49" fmla="*/ 4 h 72"/>
                  <a:gd name="T50" fmla="*/ 76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0"/>
                    </a:lnTo>
                    <a:lnTo>
                      <a:pt x="54" y="2"/>
                    </a:lnTo>
                    <a:lnTo>
                      <a:pt x="8" y="34"/>
                    </a:lnTo>
                    <a:lnTo>
                      <a:pt x="8" y="34"/>
                    </a:lnTo>
                    <a:lnTo>
                      <a:pt x="2" y="38"/>
                    </a:lnTo>
                    <a:lnTo>
                      <a:pt x="0" y="46"/>
                    </a:lnTo>
                    <a:lnTo>
                      <a:pt x="0" y="54"/>
                    </a:lnTo>
                    <a:lnTo>
                      <a:pt x="2" y="62"/>
                    </a:lnTo>
                    <a:lnTo>
                      <a:pt x="2" y="62"/>
                    </a:lnTo>
                    <a:lnTo>
                      <a:pt x="6" y="66"/>
                    </a:lnTo>
                    <a:lnTo>
                      <a:pt x="10" y="68"/>
                    </a:lnTo>
                    <a:lnTo>
                      <a:pt x="20" y="72"/>
                    </a:lnTo>
                    <a:lnTo>
                      <a:pt x="20" y="72"/>
                    </a:lnTo>
                    <a:lnTo>
                      <a:pt x="26" y="70"/>
                    </a:lnTo>
                    <a:lnTo>
                      <a:pt x="32" y="68"/>
                    </a:lnTo>
                    <a:lnTo>
                      <a:pt x="78" y="38"/>
                    </a:lnTo>
                    <a:lnTo>
                      <a:pt x="78" y="38"/>
                    </a:lnTo>
                    <a:lnTo>
                      <a:pt x="82" y="32"/>
                    </a:lnTo>
                    <a:lnTo>
                      <a:pt x="86" y="24"/>
                    </a:lnTo>
                    <a:lnTo>
                      <a:pt x="86" y="16"/>
                    </a:lnTo>
                    <a:lnTo>
                      <a:pt x="82" y="8"/>
                    </a:lnTo>
                    <a:lnTo>
                      <a:pt x="82" y="8"/>
                    </a:lnTo>
                    <a:lnTo>
                      <a:pt x="80" y="4"/>
                    </a:lnTo>
                    <a:lnTo>
                      <a:pt x="76"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369">
                <a:extLst>
                  <a:ext uri="{FF2B5EF4-FFF2-40B4-BE49-F238E27FC236}">
                    <a16:creationId xmlns:a16="http://schemas.microsoft.com/office/drawing/2014/main" id="{CE5E54FA-4A55-9153-7554-44090DB89D55}"/>
                  </a:ext>
                </a:extLst>
              </p:cNvPr>
              <p:cNvSpPr>
                <a:spLocks/>
              </p:cNvSpPr>
              <p:nvPr/>
            </p:nvSpPr>
            <p:spPr bwMode="auto">
              <a:xfrm>
                <a:off x="203200" y="4745038"/>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78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70"/>
                    </a:lnTo>
                    <a:lnTo>
                      <a:pt x="76" y="38"/>
                    </a:lnTo>
                    <a:lnTo>
                      <a:pt x="76" y="38"/>
                    </a:lnTo>
                    <a:lnTo>
                      <a:pt x="82" y="32"/>
                    </a:lnTo>
                    <a:lnTo>
                      <a:pt x="86" y="26"/>
                    </a:lnTo>
                    <a:lnTo>
                      <a:pt x="86" y="18"/>
                    </a:lnTo>
                    <a:lnTo>
                      <a:pt x="82" y="10"/>
                    </a:lnTo>
                    <a:lnTo>
                      <a:pt x="82" y="10"/>
                    </a:lnTo>
                    <a:lnTo>
                      <a:pt x="78" y="6"/>
                    </a:lnTo>
                    <a:lnTo>
                      <a:pt x="74" y="2"/>
                    </a:lnTo>
                    <a:lnTo>
                      <a:pt x="66"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370">
                <a:extLst>
                  <a:ext uri="{FF2B5EF4-FFF2-40B4-BE49-F238E27FC236}">
                    <a16:creationId xmlns:a16="http://schemas.microsoft.com/office/drawing/2014/main" id="{1988C3BE-736F-6FE1-E0BC-28764D2BAA7B}"/>
                  </a:ext>
                </a:extLst>
              </p:cNvPr>
              <p:cNvSpPr>
                <a:spLocks/>
              </p:cNvSpPr>
              <p:nvPr/>
            </p:nvSpPr>
            <p:spPr bwMode="auto">
              <a:xfrm>
                <a:off x="203200" y="4745038"/>
                <a:ext cx="136525" cy="114300"/>
              </a:xfrm>
              <a:custGeom>
                <a:avLst/>
                <a:gdLst>
                  <a:gd name="T0" fmla="*/ 66 w 86"/>
                  <a:gd name="T1" fmla="*/ 0 h 72"/>
                  <a:gd name="T2" fmla="*/ 66 w 86"/>
                  <a:gd name="T3" fmla="*/ 0 h 72"/>
                  <a:gd name="T4" fmla="*/ 60 w 86"/>
                  <a:gd name="T5" fmla="*/ 2 h 72"/>
                  <a:gd name="T6" fmla="*/ 54 w 86"/>
                  <a:gd name="T7" fmla="*/ 4 h 72"/>
                  <a:gd name="T8" fmla="*/ 8 w 86"/>
                  <a:gd name="T9" fmla="*/ 34 h 72"/>
                  <a:gd name="T10" fmla="*/ 8 w 86"/>
                  <a:gd name="T11" fmla="*/ 34 h 72"/>
                  <a:gd name="T12" fmla="*/ 2 w 86"/>
                  <a:gd name="T13" fmla="*/ 40 h 72"/>
                  <a:gd name="T14" fmla="*/ 0 w 86"/>
                  <a:gd name="T15" fmla="*/ 48 h 72"/>
                  <a:gd name="T16" fmla="*/ 0 w 86"/>
                  <a:gd name="T17" fmla="*/ 56 h 72"/>
                  <a:gd name="T18" fmla="*/ 2 w 86"/>
                  <a:gd name="T19" fmla="*/ 64 h 72"/>
                  <a:gd name="T20" fmla="*/ 2 w 86"/>
                  <a:gd name="T21" fmla="*/ 64 h 72"/>
                  <a:gd name="T22" fmla="*/ 6 w 86"/>
                  <a:gd name="T23" fmla="*/ 68 h 72"/>
                  <a:gd name="T24" fmla="*/ 10 w 86"/>
                  <a:gd name="T25" fmla="*/ 70 h 72"/>
                  <a:gd name="T26" fmla="*/ 20 w 86"/>
                  <a:gd name="T27" fmla="*/ 72 h 72"/>
                  <a:gd name="T28" fmla="*/ 20 w 86"/>
                  <a:gd name="T29" fmla="*/ 72 h 72"/>
                  <a:gd name="T30" fmla="*/ 26 w 86"/>
                  <a:gd name="T31" fmla="*/ 72 h 72"/>
                  <a:gd name="T32" fmla="*/ 32 w 86"/>
                  <a:gd name="T33" fmla="*/ 70 h 72"/>
                  <a:gd name="T34" fmla="*/ 76 w 86"/>
                  <a:gd name="T35" fmla="*/ 38 h 72"/>
                  <a:gd name="T36" fmla="*/ 76 w 86"/>
                  <a:gd name="T37" fmla="*/ 38 h 72"/>
                  <a:gd name="T38" fmla="*/ 82 w 86"/>
                  <a:gd name="T39" fmla="*/ 32 h 72"/>
                  <a:gd name="T40" fmla="*/ 86 w 86"/>
                  <a:gd name="T41" fmla="*/ 26 h 72"/>
                  <a:gd name="T42" fmla="*/ 86 w 86"/>
                  <a:gd name="T43" fmla="*/ 18 h 72"/>
                  <a:gd name="T44" fmla="*/ 82 w 86"/>
                  <a:gd name="T45" fmla="*/ 10 h 72"/>
                  <a:gd name="T46" fmla="*/ 82 w 86"/>
                  <a:gd name="T47" fmla="*/ 10 h 72"/>
                  <a:gd name="T48" fmla="*/ 78 w 86"/>
                  <a:gd name="T49" fmla="*/ 6 h 72"/>
                  <a:gd name="T50" fmla="*/ 74 w 86"/>
                  <a:gd name="T51" fmla="*/ 2 h 72"/>
                  <a:gd name="T52" fmla="*/ 66 w 86"/>
                  <a:gd name="T5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72">
                    <a:moveTo>
                      <a:pt x="66" y="0"/>
                    </a:moveTo>
                    <a:lnTo>
                      <a:pt x="66" y="0"/>
                    </a:lnTo>
                    <a:lnTo>
                      <a:pt x="60" y="2"/>
                    </a:lnTo>
                    <a:lnTo>
                      <a:pt x="54" y="4"/>
                    </a:lnTo>
                    <a:lnTo>
                      <a:pt x="8" y="34"/>
                    </a:lnTo>
                    <a:lnTo>
                      <a:pt x="8" y="34"/>
                    </a:lnTo>
                    <a:lnTo>
                      <a:pt x="2" y="40"/>
                    </a:lnTo>
                    <a:lnTo>
                      <a:pt x="0" y="48"/>
                    </a:lnTo>
                    <a:lnTo>
                      <a:pt x="0" y="56"/>
                    </a:lnTo>
                    <a:lnTo>
                      <a:pt x="2" y="64"/>
                    </a:lnTo>
                    <a:lnTo>
                      <a:pt x="2" y="64"/>
                    </a:lnTo>
                    <a:lnTo>
                      <a:pt x="6" y="68"/>
                    </a:lnTo>
                    <a:lnTo>
                      <a:pt x="10" y="70"/>
                    </a:lnTo>
                    <a:lnTo>
                      <a:pt x="20" y="72"/>
                    </a:lnTo>
                    <a:lnTo>
                      <a:pt x="20" y="72"/>
                    </a:lnTo>
                    <a:lnTo>
                      <a:pt x="26" y="72"/>
                    </a:lnTo>
                    <a:lnTo>
                      <a:pt x="32" y="70"/>
                    </a:lnTo>
                    <a:lnTo>
                      <a:pt x="76" y="38"/>
                    </a:lnTo>
                    <a:lnTo>
                      <a:pt x="76" y="38"/>
                    </a:lnTo>
                    <a:lnTo>
                      <a:pt x="82" y="32"/>
                    </a:lnTo>
                    <a:lnTo>
                      <a:pt x="86" y="26"/>
                    </a:lnTo>
                    <a:lnTo>
                      <a:pt x="86" y="18"/>
                    </a:lnTo>
                    <a:lnTo>
                      <a:pt x="82" y="10"/>
                    </a:lnTo>
                    <a:lnTo>
                      <a:pt x="82" y="10"/>
                    </a:lnTo>
                    <a:lnTo>
                      <a:pt x="78" y="6"/>
                    </a:lnTo>
                    <a:lnTo>
                      <a:pt x="74" y="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371">
                <a:extLst>
                  <a:ext uri="{FF2B5EF4-FFF2-40B4-BE49-F238E27FC236}">
                    <a16:creationId xmlns:a16="http://schemas.microsoft.com/office/drawing/2014/main" id="{91E27D57-24CB-07B3-6D5A-67ECD1C377C9}"/>
                  </a:ext>
                </a:extLst>
              </p:cNvPr>
              <p:cNvSpPr>
                <a:spLocks/>
              </p:cNvSpPr>
              <p:nvPr/>
            </p:nvSpPr>
            <p:spPr bwMode="auto">
              <a:xfrm>
                <a:off x="463550" y="4608513"/>
                <a:ext cx="782638" cy="504825"/>
              </a:xfrm>
              <a:custGeom>
                <a:avLst/>
                <a:gdLst>
                  <a:gd name="T0" fmla="*/ 427 w 493"/>
                  <a:gd name="T1" fmla="*/ 0 h 318"/>
                  <a:gd name="T2" fmla="*/ 10 w 493"/>
                  <a:gd name="T3" fmla="*/ 280 h 318"/>
                  <a:gd name="T4" fmla="*/ 10 w 493"/>
                  <a:gd name="T5" fmla="*/ 280 h 318"/>
                  <a:gd name="T6" fmla="*/ 4 w 493"/>
                  <a:gd name="T7" fmla="*/ 286 h 318"/>
                  <a:gd name="T8" fmla="*/ 0 w 493"/>
                  <a:gd name="T9" fmla="*/ 294 h 318"/>
                  <a:gd name="T10" fmla="*/ 0 w 493"/>
                  <a:gd name="T11" fmla="*/ 302 h 318"/>
                  <a:gd name="T12" fmla="*/ 4 w 493"/>
                  <a:gd name="T13" fmla="*/ 310 h 318"/>
                  <a:gd name="T14" fmla="*/ 4 w 493"/>
                  <a:gd name="T15" fmla="*/ 310 h 318"/>
                  <a:gd name="T16" fmla="*/ 8 w 493"/>
                  <a:gd name="T17" fmla="*/ 314 h 318"/>
                  <a:gd name="T18" fmla="*/ 12 w 493"/>
                  <a:gd name="T19" fmla="*/ 316 h 318"/>
                  <a:gd name="T20" fmla="*/ 22 w 493"/>
                  <a:gd name="T21" fmla="*/ 318 h 318"/>
                  <a:gd name="T22" fmla="*/ 22 w 493"/>
                  <a:gd name="T23" fmla="*/ 318 h 318"/>
                  <a:gd name="T24" fmla="*/ 28 w 493"/>
                  <a:gd name="T25" fmla="*/ 318 h 318"/>
                  <a:gd name="T26" fmla="*/ 32 w 493"/>
                  <a:gd name="T27" fmla="*/ 314 h 318"/>
                  <a:gd name="T28" fmla="*/ 493 w 493"/>
                  <a:gd name="T29" fmla="*/ 6 h 318"/>
                  <a:gd name="T30" fmla="*/ 493 w 493"/>
                  <a:gd name="T31" fmla="*/ 6 h 318"/>
                  <a:gd name="T32" fmla="*/ 473 w 493"/>
                  <a:gd name="T33" fmla="*/ 6 h 318"/>
                  <a:gd name="T34" fmla="*/ 473 w 493"/>
                  <a:gd name="T35" fmla="*/ 6 h 318"/>
                  <a:gd name="T36" fmla="*/ 449 w 493"/>
                  <a:gd name="T37" fmla="*/ 4 h 318"/>
                  <a:gd name="T38" fmla="*/ 427 w 493"/>
                  <a:gd name="T39"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18">
                    <a:moveTo>
                      <a:pt x="427" y="0"/>
                    </a:moveTo>
                    <a:lnTo>
                      <a:pt x="10" y="280"/>
                    </a:lnTo>
                    <a:lnTo>
                      <a:pt x="10" y="280"/>
                    </a:lnTo>
                    <a:lnTo>
                      <a:pt x="4" y="286"/>
                    </a:lnTo>
                    <a:lnTo>
                      <a:pt x="0" y="294"/>
                    </a:lnTo>
                    <a:lnTo>
                      <a:pt x="0" y="302"/>
                    </a:lnTo>
                    <a:lnTo>
                      <a:pt x="4" y="310"/>
                    </a:lnTo>
                    <a:lnTo>
                      <a:pt x="4" y="310"/>
                    </a:lnTo>
                    <a:lnTo>
                      <a:pt x="8" y="314"/>
                    </a:lnTo>
                    <a:lnTo>
                      <a:pt x="12" y="316"/>
                    </a:lnTo>
                    <a:lnTo>
                      <a:pt x="22" y="318"/>
                    </a:lnTo>
                    <a:lnTo>
                      <a:pt x="22" y="318"/>
                    </a:lnTo>
                    <a:lnTo>
                      <a:pt x="28" y="318"/>
                    </a:lnTo>
                    <a:lnTo>
                      <a:pt x="32" y="314"/>
                    </a:lnTo>
                    <a:lnTo>
                      <a:pt x="493" y="6"/>
                    </a:lnTo>
                    <a:lnTo>
                      <a:pt x="493" y="6"/>
                    </a:lnTo>
                    <a:lnTo>
                      <a:pt x="473" y="6"/>
                    </a:lnTo>
                    <a:lnTo>
                      <a:pt x="473" y="6"/>
                    </a:lnTo>
                    <a:lnTo>
                      <a:pt x="449" y="4"/>
                    </a:lnTo>
                    <a:lnTo>
                      <a:pt x="427"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372">
                <a:extLst>
                  <a:ext uri="{FF2B5EF4-FFF2-40B4-BE49-F238E27FC236}">
                    <a16:creationId xmlns:a16="http://schemas.microsoft.com/office/drawing/2014/main" id="{9813630A-30FC-15D3-50D5-FF40A887BC0E}"/>
                  </a:ext>
                </a:extLst>
              </p:cNvPr>
              <p:cNvSpPr>
                <a:spLocks/>
              </p:cNvSpPr>
              <p:nvPr/>
            </p:nvSpPr>
            <p:spPr bwMode="auto">
              <a:xfrm>
                <a:off x="463550" y="4608513"/>
                <a:ext cx="782638" cy="504825"/>
              </a:xfrm>
              <a:custGeom>
                <a:avLst/>
                <a:gdLst>
                  <a:gd name="T0" fmla="*/ 427 w 493"/>
                  <a:gd name="T1" fmla="*/ 0 h 318"/>
                  <a:gd name="T2" fmla="*/ 10 w 493"/>
                  <a:gd name="T3" fmla="*/ 280 h 318"/>
                  <a:gd name="T4" fmla="*/ 10 w 493"/>
                  <a:gd name="T5" fmla="*/ 280 h 318"/>
                  <a:gd name="T6" fmla="*/ 4 w 493"/>
                  <a:gd name="T7" fmla="*/ 286 h 318"/>
                  <a:gd name="T8" fmla="*/ 0 w 493"/>
                  <a:gd name="T9" fmla="*/ 294 h 318"/>
                  <a:gd name="T10" fmla="*/ 0 w 493"/>
                  <a:gd name="T11" fmla="*/ 302 h 318"/>
                  <a:gd name="T12" fmla="*/ 4 w 493"/>
                  <a:gd name="T13" fmla="*/ 310 h 318"/>
                  <a:gd name="T14" fmla="*/ 4 w 493"/>
                  <a:gd name="T15" fmla="*/ 310 h 318"/>
                  <a:gd name="T16" fmla="*/ 8 w 493"/>
                  <a:gd name="T17" fmla="*/ 314 h 318"/>
                  <a:gd name="T18" fmla="*/ 12 w 493"/>
                  <a:gd name="T19" fmla="*/ 316 h 318"/>
                  <a:gd name="T20" fmla="*/ 22 w 493"/>
                  <a:gd name="T21" fmla="*/ 318 h 318"/>
                  <a:gd name="T22" fmla="*/ 22 w 493"/>
                  <a:gd name="T23" fmla="*/ 318 h 318"/>
                  <a:gd name="T24" fmla="*/ 28 w 493"/>
                  <a:gd name="T25" fmla="*/ 318 h 318"/>
                  <a:gd name="T26" fmla="*/ 32 w 493"/>
                  <a:gd name="T27" fmla="*/ 314 h 318"/>
                  <a:gd name="T28" fmla="*/ 493 w 493"/>
                  <a:gd name="T29" fmla="*/ 6 h 318"/>
                  <a:gd name="T30" fmla="*/ 493 w 493"/>
                  <a:gd name="T31" fmla="*/ 6 h 318"/>
                  <a:gd name="T32" fmla="*/ 473 w 493"/>
                  <a:gd name="T33" fmla="*/ 6 h 318"/>
                  <a:gd name="T34" fmla="*/ 473 w 493"/>
                  <a:gd name="T35" fmla="*/ 6 h 318"/>
                  <a:gd name="T36" fmla="*/ 449 w 493"/>
                  <a:gd name="T37" fmla="*/ 4 h 318"/>
                  <a:gd name="T38" fmla="*/ 427 w 493"/>
                  <a:gd name="T39"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3" h="318">
                    <a:moveTo>
                      <a:pt x="427" y="0"/>
                    </a:moveTo>
                    <a:lnTo>
                      <a:pt x="10" y="280"/>
                    </a:lnTo>
                    <a:lnTo>
                      <a:pt x="10" y="280"/>
                    </a:lnTo>
                    <a:lnTo>
                      <a:pt x="4" y="286"/>
                    </a:lnTo>
                    <a:lnTo>
                      <a:pt x="0" y="294"/>
                    </a:lnTo>
                    <a:lnTo>
                      <a:pt x="0" y="302"/>
                    </a:lnTo>
                    <a:lnTo>
                      <a:pt x="4" y="310"/>
                    </a:lnTo>
                    <a:lnTo>
                      <a:pt x="4" y="310"/>
                    </a:lnTo>
                    <a:lnTo>
                      <a:pt x="8" y="314"/>
                    </a:lnTo>
                    <a:lnTo>
                      <a:pt x="12" y="316"/>
                    </a:lnTo>
                    <a:lnTo>
                      <a:pt x="22" y="318"/>
                    </a:lnTo>
                    <a:lnTo>
                      <a:pt x="22" y="318"/>
                    </a:lnTo>
                    <a:lnTo>
                      <a:pt x="28" y="318"/>
                    </a:lnTo>
                    <a:lnTo>
                      <a:pt x="32" y="314"/>
                    </a:lnTo>
                    <a:lnTo>
                      <a:pt x="493" y="6"/>
                    </a:lnTo>
                    <a:lnTo>
                      <a:pt x="493" y="6"/>
                    </a:lnTo>
                    <a:lnTo>
                      <a:pt x="473" y="6"/>
                    </a:lnTo>
                    <a:lnTo>
                      <a:pt x="473" y="6"/>
                    </a:lnTo>
                    <a:lnTo>
                      <a:pt x="449" y="4"/>
                    </a:lnTo>
                    <a:lnTo>
                      <a:pt x="4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373">
                <a:extLst>
                  <a:ext uri="{FF2B5EF4-FFF2-40B4-BE49-F238E27FC236}">
                    <a16:creationId xmlns:a16="http://schemas.microsoft.com/office/drawing/2014/main" id="{37E39309-C3C5-C688-73C8-71ABFBCB1CE0}"/>
                  </a:ext>
                </a:extLst>
              </p:cNvPr>
              <p:cNvSpPr>
                <a:spLocks/>
              </p:cNvSpPr>
              <p:nvPr/>
            </p:nvSpPr>
            <p:spPr bwMode="auto">
              <a:xfrm>
                <a:off x="1141413" y="4521201"/>
                <a:ext cx="174625" cy="96838"/>
              </a:xfrm>
              <a:custGeom>
                <a:avLst/>
                <a:gdLst>
                  <a:gd name="T0" fmla="*/ 90 w 110"/>
                  <a:gd name="T1" fmla="*/ 0 h 61"/>
                  <a:gd name="T2" fmla="*/ 90 w 110"/>
                  <a:gd name="T3" fmla="*/ 0 h 61"/>
                  <a:gd name="T4" fmla="*/ 84 w 110"/>
                  <a:gd name="T5" fmla="*/ 0 h 61"/>
                  <a:gd name="T6" fmla="*/ 78 w 110"/>
                  <a:gd name="T7" fmla="*/ 2 h 61"/>
                  <a:gd name="T8" fmla="*/ 0 w 110"/>
                  <a:gd name="T9" fmla="*/ 55 h 61"/>
                  <a:gd name="T10" fmla="*/ 0 w 110"/>
                  <a:gd name="T11" fmla="*/ 55 h 61"/>
                  <a:gd name="T12" fmla="*/ 22 w 110"/>
                  <a:gd name="T13" fmla="*/ 59 h 61"/>
                  <a:gd name="T14" fmla="*/ 46 w 110"/>
                  <a:gd name="T15" fmla="*/ 61 h 61"/>
                  <a:gd name="T16" fmla="*/ 46 w 110"/>
                  <a:gd name="T17" fmla="*/ 61 h 61"/>
                  <a:gd name="T18" fmla="*/ 66 w 110"/>
                  <a:gd name="T19" fmla="*/ 61 h 61"/>
                  <a:gd name="T20" fmla="*/ 102 w 110"/>
                  <a:gd name="T21" fmla="*/ 38 h 61"/>
                  <a:gd name="T22" fmla="*/ 102 w 110"/>
                  <a:gd name="T23" fmla="*/ 38 h 61"/>
                  <a:gd name="T24" fmla="*/ 108 w 110"/>
                  <a:gd name="T25" fmla="*/ 32 h 61"/>
                  <a:gd name="T26" fmla="*/ 110 w 110"/>
                  <a:gd name="T27" fmla="*/ 24 h 61"/>
                  <a:gd name="T28" fmla="*/ 110 w 110"/>
                  <a:gd name="T29" fmla="*/ 16 h 61"/>
                  <a:gd name="T30" fmla="*/ 106 w 110"/>
                  <a:gd name="T31" fmla="*/ 8 h 61"/>
                  <a:gd name="T32" fmla="*/ 106 w 110"/>
                  <a:gd name="T33" fmla="*/ 8 h 61"/>
                  <a:gd name="T34" fmla="*/ 104 w 110"/>
                  <a:gd name="T35" fmla="*/ 4 h 61"/>
                  <a:gd name="T36" fmla="*/ 100 w 110"/>
                  <a:gd name="T37" fmla="*/ 2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2"/>
                    </a:lnTo>
                    <a:lnTo>
                      <a:pt x="0" y="55"/>
                    </a:lnTo>
                    <a:lnTo>
                      <a:pt x="0" y="55"/>
                    </a:lnTo>
                    <a:lnTo>
                      <a:pt x="22" y="59"/>
                    </a:lnTo>
                    <a:lnTo>
                      <a:pt x="46" y="61"/>
                    </a:lnTo>
                    <a:lnTo>
                      <a:pt x="46" y="61"/>
                    </a:lnTo>
                    <a:lnTo>
                      <a:pt x="66" y="61"/>
                    </a:lnTo>
                    <a:lnTo>
                      <a:pt x="102" y="38"/>
                    </a:lnTo>
                    <a:lnTo>
                      <a:pt x="102" y="38"/>
                    </a:lnTo>
                    <a:lnTo>
                      <a:pt x="108" y="32"/>
                    </a:lnTo>
                    <a:lnTo>
                      <a:pt x="110" y="24"/>
                    </a:lnTo>
                    <a:lnTo>
                      <a:pt x="110" y="16"/>
                    </a:lnTo>
                    <a:lnTo>
                      <a:pt x="106" y="8"/>
                    </a:lnTo>
                    <a:lnTo>
                      <a:pt x="106" y="8"/>
                    </a:lnTo>
                    <a:lnTo>
                      <a:pt x="104" y="4"/>
                    </a:lnTo>
                    <a:lnTo>
                      <a:pt x="100" y="2"/>
                    </a:lnTo>
                    <a:lnTo>
                      <a:pt x="90"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74">
                <a:extLst>
                  <a:ext uri="{FF2B5EF4-FFF2-40B4-BE49-F238E27FC236}">
                    <a16:creationId xmlns:a16="http://schemas.microsoft.com/office/drawing/2014/main" id="{EA89F563-84E4-2952-744C-D737BBE791A3}"/>
                  </a:ext>
                </a:extLst>
              </p:cNvPr>
              <p:cNvSpPr>
                <a:spLocks/>
              </p:cNvSpPr>
              <p:nvPr/>
            </p:nvSpPr>
            <p:spPr bwMode="auto">
              <a:xfrm>
                <a:off x="1141413" y="4521201"/>
                <a:ext cx="174625" cy="96838"/>
              </a:xfrm>
              <a:custGeom>
                <a:avLst/>
                <a:gdLst>
                  <a:gd name="T0" fmla="*/ 90 w 110"/>
                  <a:gd name="T1" fmla="*/ 0 h 61"/>
                  <a:gd name="T2" fmla="*/ 90 w 110"/>
                  <a:gd name="T3" fmla="*/ 0 h 61"/>
                  <a:gd name="T4" fmla="*/ 84 w 110"/>
                  <a:gd name="T5" fmla="*/ 0 h 61"/>
                  <a:gd name="T6" fmla="*/ 78 w 110"/>
                  <a:gd name="T7" fmla="*/ 2 h 61"/>
                  <a:gd name="T8" fmla="*/ 0 w 110"/>
                  <a:gd name="T9" fmla="*/ 55 h 61"/>
                  <a:gd name="T10" fmla="*/ 0 w 110"/>
                  <a:gd name="T11" fmla="*/ 55 h 61"/>
                  <a:gd name="T12" fmla="*/ 22 w 110"/>
                  <a:gd name="T13" fmla="*/ 59 h 61"/>
                  <a:gd name="T14" fmla="*/ 46 w 110"/>
                  <a:gd name="T15" fmla="*/ 61 h 61"/>
                  <a:gd name="T16" fmla="*/ 46 w 110"/>
                  <a:gd name="T17" fmla="*/ 61 h 61"/>
                  <a:gd name="T18" fmla="*/ 66 w 110"/>
                  <a:gd name="T19" fmla="*/ 61 h 61"/>
                  <a:gd name="T20" fmla="*/ 102 w 110"/>
                  <a:gd name="T21" fmla="*/ 38 h 61"/>
                  <a:gd name="T22" fmla="*/ 102 w 110"/>
                  <a:gd name="T23" fmla="*/ 38 h 61"/>
                  <a:gd name="T24" fmla="*/ 108 w 110"/>
                  <a:gd name="T25" fmla="*/ 32 h 61"/>
                  <a:gd name="T26" fmla="*/ 110 w 110"/>
                  <a:gd name="T27" fmla="*/ 24 h 61"/>
                  <a:gd name="T28" fmla="*/ 110 w 110"/>
                  <a:gd name="T29" fmla="*/ 16 h 61"/>
                  <a:gd name="T30" fmla="*/ 106 w 110"/>
                  <a:gd name="T31" fmla="*/ 8 h 61"/>
                  <a:gd name="T32" fmla="*/ 106 w 110"/>
                  <a:gd name="T33" fmla="*/ 8 h 61"/>
                  <a:gd name="T34" fmla="*/ 104 w 110"/>
                  <a:gd name="T35" fmla="*/ 4 h 61"/>
                  <a:gd name="T36" fmla="*/ 100 w 110"/>
                  <a:gd name="T37" fmla="*/ 2 h 61"/>
                  <a:gd name="T38" fmla="*/ 90 w 11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61">
                    <a:moveTo>
                      <a:pt x="90" y="0"/>
                    </a:moveTo>
                    <a:lnTo>
                      <a:pt x="90" y="0"/>
                    </a:lnTo>
                    <a:lnTo>
                      <a:pt x="84" y="0"/>
                    </a:lnTo>
                    <a:lnTo>
                      <a:pt x="78" y="2"/>
                    </a:lnTo>
                    <a:lnTo>
                      <a:pt x="0" y="55"/>
                    </a:lnTo>
                    <a:lnTo>
                      <a:pt x="0" y="55"/>
                    </a:lnTo>
                    <a:lnTo>
                      <a:pt x="22" y="59"/>
                    </a:lnTo>
                    <a:lnTo>
                      <a:pt x="46" y="61"/>
                    </a:lnTo>
                    <a:lnTo>
                      <a:pt x="46" y="61"/>
                    </a:lnTo>
                    <a:lnTo>
                      <a:pt x="66" y="61"/>
                    </a:lnTo>
                    <a:lnTo>
                      <a:pt x="102" y="38"/>
                    </a:lnTo>
                    <a:lnTo>
                      <a:pt x="102" y="38"/>
                    </a:lnTo>
                    <a:lnTo>
                      <a:pt x="108" y="32"/>
                    </a:lnTo>
                    <a:lnTo>
                      <a:pt x="110" y="24"/>
                    </a:lnTo>
                    <a:lnTo>
                      <a:pt x="110" y="16"/>
                    </a:lnTo>
                    <a:lnTo>
                      <a:pt x="106" y="8"/>
                    </a:lnTo>
                    <a:lnTo>
                      <a:pt x="106" y="8"/>
                    </a:lnTo>
                    <a:lnTo>
                      <a:pt x="104" y="4"/>
                    </a:lnTo>
                    <a:lnTo>
                      <a:pt x="100" y="2"/>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75">
                <a:extLst>
                  <a:ext uri="{FF2B5EF4-FFF2-40B4-BE49-F238E27FC236}">
                    <a16:creationId xmlns:a16="http://schemas.microsoft.com/office/drawing/2014/main" id="{A6FA0837-3798-FB9E-8A3B-B92A7FC16993}"/>
                  </a:ext>
                </a:extLst>
              </p:cNvPr>
              <p:cNvSpPr>
                <a:spLocks/>
              </p:cNvSpPr>
              <p:nvPr/>
            </p:nvSpPr>
            <p:spPr bwMode="auto">
              <a:xfrm>
                <a:off x="841375" y="4362451"/>
                <a:ext cx="147638" cy="152400"/>
              </a:xfrm>
              <a:custGeom>
                <a:avLst/>
                <a:gdLst>
                  <a:gd name="T0" fmla="*/ 91 w 93"/>
                  <a:gd name="T1" fmla="*/ 0 h 96"/>
                  <a:gd name="T2" fmla="*/ 0 w 93"/>
                  <a:gd name="T3" fmla="*/ 62 h 96"/>
                  <a:gd name="T4" fmla="*/ 0 w 93"/>
                  <a:gd name="T5" fmla="*/ 62 h 96"/>
                  <a:gd name="T6" fmla="*/ 8 w 93"/>
                  <a:gd name="T7" fmla="*/ 60 h 96"/>
                  <a:gd name="T8" fmla="*/ 8 w 93"/>
                  <a:gd name="T9" fmla="*/ 60 h 96"/>
                  <a:gd name="T10" fmla="*/ 18 w 93"/>
                  <a:gd name="T11" fmla="*/ 62 h 96"/>
                  <a:gd name="T12" fmla="*/ 22 w 93"/>
                  <a:gd name="T13" fmla="*/ 66 h 96"/>
                  <a:gd name="T14" fmla="*/ 26 w 93"/>
                  <a:gd name="T15" fmla="*/ 70 h 96"/>
                  <a:gd name="T16" fmla="*/ 26 w 93"/>
                  <a:gd name="T17" fmla="*/ 70 h 96"/>
                  <a:gd name="T18" fmla="*/ 28 w 93"/>
                  <a:gd name="T19" fmla="*/ 74 h 96"/>
                  <a:gd name="T20" fmla="*/ 28 w 93"/>
                  <a:gd name="T21" fmla="*/ 80 h 96"/>
                  <a:gd name="T22" fmla="*/ 28 w 93"/>
                  <a:gd name="T23" fmla="*/ 86 h 96"/>
                  <a:gd name="T24" fmla="*/ 26 w 93"/>
                  <a:gd name="T25" fmla="*/ 92 h 96"/>
                  <a:gd name="T26" fmla="*/ 26 w 93"/>
                  <a:gd name="T27" fmla="*/ 92 h 96"/>
                  <a:gd name="T28" fmla="*/ 22 w 93"/>
                  <a:gd name="T29" fmla="*/ 96 h 96"/>
                  <a:gd name="T30" fmla="*/ 93 w 93"/>
                  <a:gd name="T31" fmla="*/ 48 h 96"/>
                  <a:gd name="T32" fmla="*/ 93 w 93"/>
                  <a:gd name="T33" fmla="*/ 48 h 96"/>
                  <a:gd name="T34" fmla="*/ 91 w 93"/>
                  <a:gd name="T35" fmla="*/ 24 h 96"/>
                  <a:gd name="T36" fmla="*/ 91 w 93"/>
                  <a:gd name="T3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6">
                    <a:moveTo>
                      <a:pt x="91" y="0"/>
                    </a:move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3" y="48"/>
                    </a:lnTo>
                    <a:lnTo>
                      <a:pt x="93" y="48"/>
                    </a:lnTo>
                    <a:lnTo>
                      <a:pt x="91" y="24"/>
                    </a:lnTo>
                    <a:lnTo>
                      <a:pt x="91"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376">
                <a:extLst>
                  <a:ext uri="{FF2B5EF4-FFF2-40B4-BE49-F238E27FC236}">
                    <a16:creationId xmlns:a16="http://schemas.microsoft.com/office/drawing/2014/main" id="{BD5FBF0F-0C74-8D6D-3D0A-6210D2E2C654}"/>
                  </a:ext>
                </a:extLst>
              </p:cNvPr>
              <p:cNvSpPr>
                <a:spLocks/>
              </p:cNvSpPr>
              <p:nvPr/>
            </p:nvSpPr>
            <p:spPr bwMode="auto">
              <a:xfrm>
                <a:off x="841375" y="4362451"/>
                <a:ext cx="147638" cy="152400"/>
              </a:xfrm>
              <a:custGeom>
                <a:avLst/>
                <a:gdLst>
                  <a:gd name="T0" fmla="*/ 91 w 93"/>
                  <a:gd name="T1" fmla="*/ 0 h 96"/>
                  <a:gd name="T2" fmla="*/ 0 w 93"/>
                  <a:gd name="T3" fmla="*/ 62 h 96"/>
                  <a:gd name="T4" fmla="*/ 0 w 93"/>
                  <a:gd name="T5" fmla="*/ 62 h 96"/>
                  <a:gd name="T6" fmla="*/ 8 w 93"/>
                  <a:gd name="T7" fmla="*/ 60 h 96"/>
                  <a:gd name="T8" fmla="*/ 8 w 93"/>
                  <a:gd name="T9" fmla="*/ 60 h 96"/>
                  <a:gd name="T10" fmla="*/ 18 w 93"/>
                  <a:gd name="T11" fmla="*/ 62 h 96"/>
                  <a:gd name="T12" fmla="*/ 22 w 93"/>
                  <a:gd name="T13" fmla="*/ 66 h 96"/>
                  <a:gd name="T14" fmla="*/ 26 w 93"/>
                  <a:gd name="T15" fmla="*/ 70 h 96"/>
                  <a:gd name="T16" fmla="*/ 26 w 93"/>
                  <a:gd name="T17" fmla="*/ 70 h 96"/>
                  <a:gd name="T18" fmla="*/ 28 w 93"/>
                  <a:gd name="T19" fmla="*/ 74 h 96"/>
                  <a:gd name="T20" fmla="*/ 28 w 93"/>
                  <a:gd name="T21" fmla="*/ 80 h 96"/>
                  <a:gd name="T22" fmla="*/ 28 w 93"/>
                  <a:gd name="T23" fmla="*/ 86 h 96"/>
                  <a:gd name="T24" fmla="*/ 26 w 93"/>
                  <a:gd name="T25" fmla="*/ 92 h 96"/>
                  <a:gd name="T26" fmla="*/ 26 w 93"/>
                  <a:gd name="T27" fmla="*/ 92 h 96"/>
                  <a:gd name="T28" fmla="*/ 22 w 93"/>
                  <a:gd name="T29" fmla="*/ 96 h 96"/>
                  <a:gd name="T30" fmla="*/ 93 w 93"/>
                  <a:gd name="T31" fmla="*/ 48 h 96"/>
                  <a:gd name="T32" fmla="*/ 93 w 93"/>
                  <a:gd name="T33" fmla="*/ 48 h 96"/>
                  <a:gd name="T34" fmla="*/ 91 w 93"/>
                  <a:gd name="T35" fmla="*/ 24 h 96"/>
                  <a:gd name="T36" fmla="*/ 91 w 93"/>
                  <a:gd name="T3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6">
                    <a:moveTo>
                      <a:pt x="91" y="0"/>
                    </a:moveTo>
                    <a:lnTo>
                      <a:pt x="0" y="62"/>
                    </a:lnTo>
                    <a:lnTo>
                      <a:pt x="0" y="62"/>
                    </a:lnTo>
                    <a:lnTo>
                      <a:pt x="8" y="60"/>
                    </a:lnTo>
                    <a:lnTo>
                      <a:pt x="8" y="60"/>
                    </a:lnTo>
                    <a:lnTo>
                      <a:pt x="18" y="62"/>
                    </a:lnTo>
                    <a:lnTo>
                      <a:pt x="22" y="66"/>
                    </a:lnTo>
                    <a:lnTo>
                      <a:pt x="26" y="70"/>
                    </a:lnTo>
                    <a:lnTo>
                      <a:pt x="26" y="70"/>
                    </a:lnTo>
                    <a:lnTo>
                      <a:pt x="28" y="74"/>
                    </a:lnTo>
                    <a:lnTo>
                      <a:pt x="28" y="80"/>
                    </a:lnTo>
                    <a:lnTo>
                      <a:pt x="28" y="86"/>
                    </a:lnTo>
                    <a:lnTo>
                      <a:pt x="26" y="92"/>
                    </a:lnTo>
                    <a:lnTo>
                      <a:pt x="26" y="92"/>
                    </a:lnTo>
                    <a:lnTo>
                      <a:pt x="22" y="96"/>
                    </a:lnTo>
                    <a:lnTo>
                      <a:pt x="93" y="48"/>
                    </a:lnTo>
                    <a:lnTo>
                      <a:pt x="93" y="48"/>
                    </a:lnTo>
                    <a:lnTo>
                      <a:pt x="91" y="24"/>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77">
                <a:extLst>
                  <a:ext uri="{FF2B5EF4-FFF2-40B4-BE49-F238E27FC236}">
                    <a16:creationId xmlns:a16="http://schemas.microsoft.com/office/drawing/2014/main" id="{F7ADF409-A62A-96D0-FD1E-8F1AE35584D7}"/>
                  </a:ext>
                </a:extLst>
              </p:cNvPr>
              <p:cNvSpPr>
                <a:spLocks/>
              </p:cNvSpPr>
              <p:nvPr/>
            </p:nvSpPr>
            <p:spPr bwMode="auto">
              <a:xfrm>
                <a:off x="985838" y="4270376"/>
                <a:ext cx="165100" cy="168275"/>
              </a:xfrm>
              <a:custGeom>
                <a:avLst/>
                <a:gdLst>
                  <a:gd name="T0" fmla="*/ 86 w 104"/>
                  <a:gd name="T1" fmla="*/ 0 h 106"/>
                  <a:gd name="T2" fmla="*/ 0 w 104"/>
                  <a:gd name="T3" fmla="*/ 58 h 106"/>
                  <a:gd name="T4" fmla="*/ 0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40 h 106"/>
                  <a:gd name="T16" fmla="*/ 98 w 104"/>
                  <a:gd name="T17" fmla="*/ 40 h 106"/>
                  <a:gd name="T18" fmla="*/ 96 w 104"/>
                  <a:gd name="T19" fmla="*/ 40 h 106"/>
                  <a:gd name="T20" fmla="*/ 96 w 104"/>
                  <a:gd name="T21" fmla="*/ 40 h 106"/>
                  <a:gd name="T22" fmla="*/ 86 w 104"/>
                  <a:gd name="T23" fmla="*/ 38 h 106"/>
                  <a:gd name="T24" fmla="*/ 82 w 104"/>
                  <a:gd name="T25" fmla="*/ 34 h 106"/>
                  <a:gd name="T26" fmla="*/ 78 w 104"/>
                  <a:gd name="T27" fmla="*/ 30 h 106"/>
                  <a:gd name="T28" fmla="*/ 78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06">
                    <a:moveTo>
                      <a:pt x="86" y="0"/>
                    </a:moveTo>
                    <a:lnTo>
                      <a:pt x="0" y="58"/>
                    </a:lnTo>
                    <a:lnTo>
                      <a:pt x="0" y="58"/>
                    </a:lnTo>
                    <a:lnTo>
                      <a:pt x="0" y="82"/>
                    </a:lnTo>
                    <a:lnTo>
                      <a:pt x="2" y="106"/>
                    </a:lnTo>
                    <a:lnTo>
                      <a:pt x="104" y="38"/>
                    </a:lnTo>
                    <a:lnTo>
                      <a:pt x="104" y="38"/>
                    </a:lnTo>
                    <a:lnTo>
                      <a:pt x="98" y="40"/>
                    </a:lnTo>
                    <a:lnTo>
                      <a:pt x="98" y="40"/>
                    </a:lnTo>
                    <a:lnTo>
                      <a:pt x="96" y="40"/>
                    </a:lnTo>
                    <a:lnTo>
                      <a:pt x="96" y="40"/>
                    </a:lnTo>
                    <a:lnTo>
                      <a:pt x="86" y="38"/>
                    </a:lnTo>
                    <a:lnTo>
                      <a:pt x="82" y="34"/>
                    </a:lnTo>
                    <a:lnTo>
                      <a:pt x="78" y="30"/>
                    </a:lnTo>
                    <a:lnTo>
                      <a:pt x="78" y="30"/>
                    </a:lnTo>
                    <a:lnTo>
                      <a:pt x="76" y="24"/>
                    </a:lnTo>
                    <a:lnTo>
                      <a:pt x="76" y="20"/>
                    </a:lnTo>
                    <a:lnTo>
                      <a:pt x="76" y="14"/>
                    </a:lnTo>
                    <a:lnTo>
                      <a:pt x="78" y="10"/>
                    </a:lnTo>
                    <a:lnTo>
                      <a:pt x="82" y="4"/>
                    </a:lnTo>
                    <a:lnTo>
                      <a:pt x="86"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78">
                <a:extLst>
                  <a:ext uri="{FF2B5EF4-FFF2-40B4-BE49-F238E27FC236}">
                    <a16:creationId xmlns:a16="http://schemas.microsoft.com/office/drawing/2014/main" id="{8CA175E0-527C-3698-4F05-44F234FCCF9A}"/>
                  </a:ext>
                </a:extLst>
              </p:cNvPr>
              <p:cNvSpPr>
                <a:spLocks/>
              </p:cNvSpPr>
              <p:nvPr/>
            </p:nvSpPr>
            <p:spPr bwMode="auto">
              <a:xfrm>
                <a:off x="985838" y="4270376"/>
                <a:ext cx="165100" cy="168275"/>
              </a:xfrm>
              <a:custGeom>
                <a:avLst/>
                <a:gdLst>
                  <a:gd name="T0" fmla="*/ 86 w 104"/>
                  <a:gd name="T1" fmla="*/ 0 h 106"/>
                  <a:gd name="T2" fmla="*/ 0 w 104"/>
                  <a:gd name="T3" fmla="*/ 58 h 106"/>
                  <a:gd name="T4" fmla="*/ 0 w 104"/>
                  <a:gd name="T5" fmla="*/ 58 h 106"/>
                  <a:gd name="T6" fmla="*/ 0 w 104"/>
                  <a:gd name="T7" fmla="*/ 82 h 106"/>
                  <a:gd name="T8" fmla="*/ 2 w 104"/>
                  <a:gd name="T9" fmla="*/ 106 h 106"/>
                  <a:gd name="T10" fmla="*/ 104 w 104"/>
                  <a:gd name="T11" fmla="*/ 38 h 106"/>
                  <a:gd name="T12" fmla="*/ 104 w 104"/>
                  <a:gd name="T13" fmla="*/ 38 h 106"/>
                  <a:gd name="T14" fmla="*/ 98 w 104"/>
                  <a:gd name="T15" fmla="*/ 40 h 106"/>
                  <a:gd name="T16" fmla="*/ 98 w 104"/>
                  <a:gd name="T17" fmla="*/ 40 h 106"/>
                  <a:gd name="T18" fmla="*/ 96 w 104"/>
                  <a:gd name="T19" fmla="*/ 40 h 106"/>
                  <a:gd name="T20" fmla="*/ 96 w 104"/>
                  <a:gd name="T21" fmla="*/ 40 h 106"/>
                  <a:gd name="T22" fmla="*/ 86 w 104"/>
                  <a:gd name="T23" fmla="*/ 38 h 106"/>
                  <a:gd name="T24" fmla="*/ 82 w 104"/>
                  <a:gd name="T25" fmla="*/ 34 h 106"/>
                  <a:gd name="T26" fmla="*/ 78 w 104"/>
                  <a:gd name="T27" fmla="*/ 30 h 106"/>
                  <a:gd name="T28" fmla="*/ 78 w 104"/>
                  <a:gd name="T29" fmla="*/ 30 h 106"/>
                  <a:gd name="T30" fmla="*/ 76 w 104"/>
                  <a:gd name="T31" fmla="*/ 24 h 106"/>
                  <a:gd name="T32" fmla="*/ 76 w 104"/>
                  <a:gd name="T33" fmla="*/ 20 h 106"/>
                  <a:gd name="T34" fmla="*/ 76 w 104"/>
                  <a:gd name="T35" fmla="*/ 14 h 106"/>
                  <a:gd name="T36" fmla="*/ 78 w 104"/>
                  <a:gd name="T37" fmla="*/ 10 h 106"/>
                  <a:gd name="T38" fmla="*/ 82 w 104"/>
                  <a:gd name="T39" fmla="*/ 4 h 106"/>
                  <a:gd name="T40" fmla="*/ 86 w 104"/>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06">
                    <a:moveTo>
                      <a:pt x="86" y="0"/>
                    </a:moveTo>
                    <a:lnTo>
                      <a:pt x="0" y="58"/>
                    </a:lnTo>
                    <a:lnTo>
                      <a:pt x="0" y="58"/>
                    </a:lnTo>
                    <a:lnTo>
                      <a:pt x="0" y="82"/>
                    </a:lnTo>
                    <a:lnTo>
                      <a:pt x="2" y="106"/>
                    </a:lnTo>
                    <a:lnTo>
                      <a:pt x="104" y="38"/>
                    </a:lnTo>
                    <a:lnTo>
                      <a:pt x="104" y="38"/>
                    </a:lnTo>
                    <a:lnTo>
                      <a:pt x="98" y="40"/>
                    </a:lnTo>
                    <a:lnTo>
                      <a:pt x="98" y="40"/>
                    </a:lnTo>
                    <a:lnTo>
                      <a:pt x="96" y="40"/>
                    </a:lnTo>
                    <a:lnTo>
                      <a:pt x="96" y="40"/>
                    </a:lnTo>
                    <a:lnTo>
                      <a:pt x="86" y="38"/>
                    </a:lnTo>
                    <a:lnTo>
                      <a:pt x="82" y="34"/>
                    </a:lnTo>
                    <a:lnTo>
                      <a:pt x="78" y="30"/>
                    </a:lnTo>
                    <a:lnTo>
                      <a:pt x="78" y="30"/>
                    </a:lnTo>
                    <a:lnTo>
                      <a:pt x="76" y="24"/>
                    </a:lnTo>
                    <a:lnTo>
                      <a:pt x="76" y="20"/>
                    </a:lnTo>
                    <a:lnTo>
                      <a:pt x="76" y="14"/>
                    </a:lnTo>
                    <a:lnTo>
                      <a:pt x="78" y="10"/>
                    </a:lnTo>
                    <a:lnTo>
                      <a:pt x="82" y="4"/>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79">
                <a:extLst>
                  <a:ext uri="{FF2B5EF4-FFF2-40B4-BE49-F238E27FC236}">
                    <a16:creationId xmlns:a16="http://schemas.microsoft.com/office/drawing/2014/main" id="{0DCF514C-7707-A17F-8BF4-C490181B6FD1}"/>
                  </a:ext>
                </a:extLst>
              </p:cNvPr>
              <p:cNvSpPr>
                <a:spLocks/>
              </p:cNvSpPr>
              <p:nvPr/>
            </p:nvSpPr>
            <p:spPr bwMode="auto">
              <a:xfrm>
                <a:off x="944563" y="4498976"/>
                <a:ext cx="95250" cy="85725"/>
              </a:xfrm>
              <a:custGeom>
                <a:avLst/>
                <a:gdLst>
                  <a:gd name="T0" fmla="*/ 42 w 60"/>
                  <a:gd name="T1" fmla="*/ 0 h 54"/>
                  <a:gd name="T2" fmla="*/ 0 w 60"/>
                  <a:gd name="T3" fmla="*/ 28 h 54"/>
                  <a:gd name="T4" fmla="*/ 0 w 60"/>
                  <a:gd name="T5" fmla="*/ 28 h 54"/>
                  <a:gd name="T6" fmla="*/ 6 w 60"/>
                  <a:gd name="T7" fmla="*/ 28 h 54"/>
                  <a:gd name="T8" fmla="*/ 6 w 60"/>
                  <a:gd name="T9" fmla="*/ 28 h 54"/>
                  <a:gd name="T10" fmla="*/ 12 w 60"/>
                  <a:gd name="T11" fmla="*/ 30 h 54"/>
                  <a:gd name="T12" fmla="*/ 18 w 60"/>
                  <a:gd name="T13" fmla="*/ 34 h 54"/>
                  <a:gd name="T14" fmla="*/ 18 w 60"/>
                  <a:gd name="T15" fmla="*/ 34 h 54"/>
                  <a:gd name="T16" fmla="*/ 20 w 60"/>
                  <a:gd name="T17" fmla="*/ 40 h 54"/>
                  <a:gd name="T18" fmla="*/ 22 w 60"/>
                  <a:gd name="T19" fmla="*/ 44 h 54"/>
                  <a:gd name="T20" fmla="*/ 20 w 60"/>
                  <a:gd name="T21" fmla="*/ 50 h 54"/>
                  <a:gd name="T22" fmla="*/ 16 w 60"/>
                  <a:gd name="T23" fmla="*/ 54 h 54"/>
                  <a:gd name="T24" fmla="*/ 60 w 60"/>
                  <a:gd name="T25" fmla="*/ 24 h 54"/>
                  <a:gd name="T26" fmla="*/ 60 w 60"/>
                  <a:gd name="T27" fmla="*/ 24 h 54"/>
                  <a:gd name="T28" fmla="*/ 50 w 60"/>
                  <a:gd name="T29" fmla="*/ 12 h 54"/>
                  <a:gd name="T30" fmla="*/ 50 w 60"/>
                  <a:gd name="T31" fmla="*/ 12 h 54"/>
                  <a:gd name="T32" fmla="*/ 42 w 60"/>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4">
                    <a:moveTo>
                      <a:pt x="42" y="0"/>
                    </a:moveTo>
                    <a:lnTo>
                      <a:pt x="0" y="28"/>
                    </a:lnTo>
                    <a:lnTo>
                      <a:pt x="0" y="28"/>
                    </a:lnTo>
                    <a:lnTo>
                      <a:pt x="6" y="28"/>
                    </a:lnTo>
                    <a:lnTo>
                      <a:pt x="6" y="28"/>
                    </a:lnTo>
                    <a:lnTo>
                      <a:pt x="12" y="30"/>
                    </a:lnTo>
                    <a:lnTo>
                      <a:pt x="18" y="34"/>
                    </a:lnTo>
                    <a:lnTo>
                      <a:pt x="18" y="34"/>
                    </a:lnTo>
                    <a:lnTo>
                      <a:pt x="20" y="40"/>
                    </a:lnTo>
                    <a:lnTo>
                      <a:pt x="22" y="44"/>
                    </a:lnTo>
                    <a:lnTo>
                      <a:pt x="20" y="50"/>
                    </a:lnTo>
                    <a:lnTo>
                      <a:pt x="16" y="54"/>
                    </a:lnTo>
                    <a:lnTo>
                      <a:pt x="60" y="24"/>
                    </a:lnTo>
                    <a:lnTo>
                      <a:pt x="60" y="24"/>
                    </a:lnTo>
                    <a:lnTo>
                      <a:pt x="50" y="12"/>
                    </a:lnTo>
                    <a:lnTo>
                      <a:pt x="50" y="12"/>
                    </a:lnTo>
                    <a:lnTo>
                      <a:pt x="42"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80">
                <a:extLst>
                  <a:ext uri="{FF2B5EF4-FFF2-40B4-BE49-F238E27FC236}">
                    <a16:creationId xmlns:a16="http://schemas.microsoft.com/office/drawing/2014/main" id="{0CF0B817-FBE5-A113-BB2C-8001BA3BEB7A}"/>
                  </a:ext>
                </a:extLst>
              </p:cNvPr>
              <p:cNvSpPr>
                <a:spLocks/>
              </p:cNvSpPr>
              <p:nvPr/>
            </p:nvSpPr>
            <p:spPr bwMode="auto">
              <a:xfrm>
                <a:off x="944563" y="4498976"/>
                <a:ext cx="95250" cy="85725"/>
              </a:xfrm>
              <a:custGeom>
                <a:avLst/>
                <a:gdLst>
                  <a:gd name="T0" fmla="*/ 42 w 60"/>
                  <a:gd name="T1" fmla="*/ 0 h 54"/>
                  <a:gd name="T2" fmla="*/ 0 w 60"/>
                  <a:gd name="T3" fmla="*/ 28 h 54"/>
                  <a:gd name="T4" fmla="*/ 0 w 60"/>
                  <a:gd name="T5" fmla="*/ 28 h 54"/>
                  <a:gd name="T6" fmla="*/ 6 w 60"/>
                  <a:gd name="T7" fmla="*/ 28 h 54"/>
                  <a:gd name="T8" fmla="*/ 6 w 60"/>
                  <a:gd name="T9" fmla="*/ 28 h 54"/>
                  <a:gd name="T10" fmla="*/ 12 w 60"/>
                  <a:gd name="T11" fmla="*/ 30 h 54"/>
                  <a:gd name="T12" fmla="*/ 18 w 60"/>
                  <a:gd name="T13" fmla="*/ 34 h 54"/>
                  <a:gd name="T14" fmla="*/ 18 w 60"/>
                  <a:gd name="T15" fmla="*/ 34 h 54"/>
                  <a:gd name="T16" fmla="*/ 20 w 60"/>
                  <a:gd name="T17" fmla="*/ 40 h 54"/>
                  <a:gd name="T18" fmla="*/ 22 w 60"/>
                  <a:gd name="T19" fmla="*/ 44 h 54"/>
                  <a:gd name="T20" fmla="*/ 20 w 60"/>
                  <a:gd name="T21" fmla="*/ 50 h 54"/>
                  <a:gd name="T22" fmla="*/ 16 w 60"/>
                  <a:gd name="T23" fmla="*/ 54 h 54"/>
                  <a:gd name="T24" fmla="*/ 60 w 60"/>
                  <a:gd name="T25" fmla="*/ 24 h 54"/>
                  <a:gd name="T26" fmla="*/ 60 w 60"/>
                  <a:gd name="T27" fmla="*/ 24 h 54"/>
                  <a:gd name="T28" fmla="*/ 50 w 60"/>
                  <a:gd name="T29" fmla="*/ 12 h 54"/>
                  <a:gd name="T30" fmla="*/ 50 w 60"/>
                  <a:gd name="T31" fmla="*/ 12 h 54"/>
                  <a:gd name="T32" fmla="*/ 42 w 60"/>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4">
                    <a:moveTo>
                      <a:pt x="42" y="0"/>
                    </a:moveTo>
                    <a:lnTo>
                      <a:pt x="0" y="28"/>
                    </a:lnTo>
                    <a:lnTo>
                      <a:pt x="0" y="28"/>
                    </a:lnTo>
                    <a:lnTo>
                      <a:pt x="6" y="28"/>
                    </a:lnTo>
                    <a:lnTo>
                      <a:pt x="6" y="28"/>
                    </a:lnTo>
                    <a:lnTo>
                      <a:pt x="12" y="30"/>
                    </a:lnTo>
                    <a:lnTo>
                      <a:pt x="18" y="34"/>
                    </a:lnTo>
                    <a:lnTo>
                      <a:pt x="18" y="34"/>
                    </a:lnTo>
                    <a:lnTo>
                      <a:pt x="20" y="40"/>
                    </a:lnTo>
                    <a:lnTo>
                      <a:pt x="22" y="44"/>
                    </a:lnTo>
                    <a:lnTo>
                      <a:pt x="20" y="50"/>
                    </a:lnTo>
                    <a:lnTo>
                      <a:pt x="16" y="54"/>
                    </a:lnTo>
                    <a:lnTo>
                      <a:pt x="60" y="24"/>
                    </a:lnTo>
                    <a:lnTo>
                      <a:pt x="60" y="24"/>
                    </a:lnTo>
                    <a:lnTo>
                      <a:pt x="50" y="12"/>
                    </a:lnTo>
                    <a:lnTo>
                      <a:pt x="50" y="1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381">
                <a:extLst>
                  <a:ext uri="{FF2B5EF4-FFF2-40B4-BE49-F238E27FC236}">
                    <a16:creationId xmlns:a16="http://schemas.microsoft.com/office/drawing/2014/main" id="{03E30A33-AE4B-61A7-B8DA-96338DDAD472}"/>
                  </a:ext>
                </a:extLst>
              </p:cNvPr>
              <p:cNvSpPr>
                <a:spLocks/>
              </p:cNvSpPr>
              <p:nvPr/>
            </p:nvSpPr>
            <p:spPr bwMode="auto">
              <a:xfrm>
                <a:off x="1011238" y="4403726"/>
                <a:ext cx="161925" cy="133350"/>
              </a:xfrm>
              <a:custGeom>
                <a:avLst/>
                <a:gdLst>
                  <a:gd name="T0" fmla="*/ 90 w 102"/>
                  <a:gd name="T1" fmla="*/ 0 h 84"/>
                  <a:gd name="T2" fmla="*/ 0 w 102"/>
                  <a:gd name="T3" fmla="*/ 60 h 84"/>
                  <a:gd name="T4" fmla="*/ 0 w 102"/>
                  <a:gd name="T5" fmla="*/ 60 h 84"/>
                  <a:gd name="T6" fmla="*/ 8 w 102"/>
                  <a:gd name="T7" fmla="*/ 72 h 84"/>
                  <a:gd name="T8" fmla="*/ 8 w 102"/>
                  <a:gd name="T9" fmla="*/ 72 h 84"/>
                  <a:gd name="T10" fmla="*/ 18 w 102"/>
                  <a:gd name="T11" fmla="*/ 84 h 84"/>
                  <a:gd name="T12" fmla="*/ 102 w 102"/>
                  <a:gd name="T13" fmla="*/ 28 h 84"/>
                  <a:gd name="T14" fmla="*/ 102 w 102"/>
                  <a:gd name="T15" fmla="*/ 28 h 84"/>
                  <a:gd name="T16" fmla="*/ 96 w 102"/>
                  <a:gd name="T17" fmla="*/ 28 h 84"/>
                  <a:gd name="T18" fmla="*/ 96 w 102"/>
                  <a:gd name="T19" fmla="*/ 28 h 84"/>
                  <a:gd name="T20" fmla="*/ 90 w 102"/>
                  <a:gd name="T21" fmla="*/ 28 h 84"/>
                  <a:gd name="T22" fmla="*/ 84 w 102"/>
                  <a:gd name="T23" fmla="*/ 22 h 84"/>
                  <a:gd name="T24" fmla="*/ 84 w 102"/>
                  <a:gd name="T25" fmla="*/ 22 h 84"/>
                  <a:gd name="T26" fmla="*/ 82 w 102"/>
                  <a:gd name="T27" fmla="*/ 18 h 84"/>
                  <a:gd name="T28" fmla="*/ 82 w 102"/>
                  <a:gd name="T29" fmla="*/ 14 h 84"/>
                  <a:gd name="T30" fmla="*/ 84 w 102"/>
                  <a:gd name="T31" fmla="*/ 6 h 84"/>
                  <a:gd name="T32" fmla="*/ 90 w 102"/>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4">
                    <a:moveTo>
                      <a:pt x="90" y="0"/>
                    </a:moveTo>
                    <a:lnTo>
                      <a:pt x="0" y="60"/>
                    </a:lnTo>
                    <a:lnTo>
                      <a:pt x="0" y="60"/>
                    </a:lnTo>
                    <a:lnTo>
                      <a:pt x="8" y="72"/>
                    </a:lnTo>
                    <a:lnTo>
                      <a:pt x="8" y="72"/>
                    </a:lnTo>
                    <a:lnTo>
                      <a:pt x="18" y="84"/>
                    </a:lnTo>
                    <a:lnTo>
                      <a:pt x="102" y="28"/>
                    </a:lnTo>
                    <a:lnTo>
                      <a:pt x="102" y="28"/>
                    </a:lnTo>
                    <a:lnTo>
                      <a:pt x="96" y="28"/>
                    </a:lnTo>
                    <a:lnTo>
                      <a:pt x="96" y="28"/>
                    </a:lnTo>
                    <a:lnTo>
                      <a:pt x="90" y="28"/>
                    </a:lnTo>
                    <a:lnTo>
                      <a:pt x="84" y="22"/>
                    </a:lnTo>
                    <a:lnTo>
                      <a:pt x="84" y="22"/>
                    </a:lnTo>
                    <a:lnTo>
                      <a:pt x="82" y="18"/>
                    </a:lnTo>
                    <a:lnTo>
                      <a:pt x="82" y="14"/>
                    </a:lnTo>
                    <a:lnTo>
                      <a:pt x="84" y="6"/>
                    </a:lnTo>
                    <a:lnTo>
                      <a:pt x="90" y="0"/>
                    </a:lnTo>
                    <a:close/>
                  </a:path>
                </a:pathLst>
              </a:custGeom>
              <a:solidFill>
                <a:srgbClr val="DB94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382">
                <a:extLst>
                  <a:ext uri="{FF2B5EF4-FFF2-40B4-BE49-F238E27FC236}">
                    <a16:creationId xmlns:a16="http://schemas.microsoft.com/office/drawing/2014/main" id="{8DA01CCE-4660-7921-B004-97632ACE6300}"/>
                  </a:ext>
                </a:extLst>
              </p:cNvPr>
              <p:cNvSpPr>
                <a:spLocks/>
              </p:cNvSpPr>
              <p:nvPr/>
            </p:nvSpPr>
            <p:spPr bwMode="auto">
              <a:xfrm>
                <a:off x="1011238" y="4403726"/>
                <a:ext cx="161925" cy="133350"/>
              </a:xfrm>
              <a:custGeom>
                <a:avLst/>
                <a:gdLst>
                  <a:gd name="T0" fmla="*/ 90 w 102"/>
                  <a:gd name="T1" fmla="*/ 0 h 84"/>
                  <a:gd name="T2" fmla="*/ 0 w 102"/>
                  <a:gd name="T3" fmla="*/ 60 h 84"/>
                  <a:gd name="T4" fmla="*/ 0 w 102"/>
                  <a:gd name="T5" fmla="*/ 60 h 84"/>
                  <a:gd name="T6" fmla="*/ 8 w 102"/>
                  <a:gd name="T7" fmla="*/ 72 h 84"/>
                  <a:gd name="T8" fmla="*/ 8 w 102"/>
                  <a:gd name="T9" fmla="*/ 72 h 84"/>
                  <a:gd name="T10" fmla="*/ 18 w 102"/>
                  <a:gd name="T11" fmla="*/ 84 h 84"/>
                  <a:gd name="T12" fmla="*/ 102 w 102"/>
                  <a:gd name="T13" fmla="*/ 28 h 84"/>
                  <a:gd name="T14" fmla="*/ 102 w 102"/>
                  <a:gd name="T15" fmla="*/ 28 h 84"/>
                  <a:gd name="T16" fmla="*/ 96 w 102"/>
                  <a:gd name="T17" fmla="*/ 28 h 84"/>
                  <a:gd name="T18" fmla="*/ 96 w 102"/>
                  <a:gd name="T19" fmla="*/ 28 h 84"/>
                  <a:gd name="T20" fmla="*/ 90 w 102"/>
                  <a:gd name="T21" fmla="*/ 28 h 84"/>
                  <a:gd name="T22" fmla="*/ 84 w 102"/>
                  <a:gd name="T23" fmla="*/ 22 h 84"/>
                  <a:gd name="T24" fmla="*/ 84 w 102"/>
                  <a:gd name="T25" fmla="*/ 22 h 84"/>
                  <a:gd name="T26" fmla="*/ 82 w 102"/>
                  <a:gd name="T27" fmla="*/ 18 h 84"/>
                  <a:gd name="T28" fmla="*/ 82 w 102"/>
                  <a:gd name="T29" fmla="*/ 14 h 84"/>
                  <a:gd name="T30" fmla="*/ 84 w 102"/>
                  <a:gd name="T31" fmla="*/ 6 h 84"/>
                  <a:gd name="T32" fmla="*/ 90 w 102"/>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4">
                    <a:moveTo>
                      <a:pt x="90" y="0"/>
                    </a:moveTo>
                    <a:lnTo>
                      <a:pt x="0" y="60"/>
                    </a:lnTo>
                    <a:lnTo>
                      <a:pt x="0" y="60"/>
                    </a:lnTo>
                    <a:lnTo>
                      <a:pt x="8" y="72"/>
                    </a:lnTo>
                    <a:lnTo>
                      <a:pt x="8" y="72"/>
                    </a:lnTo>
                    <a:lnTo>
                      <a:pt x="18" y="84"/>
                    </a:lnTo>
                    <a:lnTo>
                      <a:pt x="102" y="28"/>
                    </a:lnTo>
                    <a:lnTo>
                      <a:pt x="102" y="28"/>
                    </a:lnTo>
                    <a:lnTo>
                      <a:pt x="96" y="28"/>
                    </a:lnTo>
                    <a:lnTo>
                      <a:pt x="96" y="28"/>
                    </a:lnTo>
                    <a:lnTo>
                      <a:pt x="90" y="28"/>
                    </a:lnTo>
                    <a:lnTo>
                      <a:pt x="84" y="22"/>
                    </a:lnTo>
                    <a:lnTo>
                      <a:pt x="84" y="22"/>
                    </a:lnTo>
                    <a:lnTo>
                      <a:pt x="82" y="18"/>
                    </a:lnTo>
                    <a:lnTo>
                      <a:pt x="82" y="14"/>
                    </a:lnTo>
                    <a:lnTo>
                      <a:pt x="84" y="6"/>
                    </a:lnTo>
                    <a:lnTo>
                      <a:pt x="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83">
                <a:extLst>
                  <a:ext uri="{FF2B5EF4-FFF2-40B4-BE49-F238E27FC236}">
                    <a16:creationId xmlns:a16="http://schemas.microsoft.com/office/drawing/2014/main" id="{4166E02F-3FC9-13AE-863B-5DDFBCEE6AEC}"/>
                  </a:ext>
                </a:extLst>
              </p:cNvPr>
              <p:cNvSpPr>
                <a:spLocks/>
              </p:cNvSpPr>
              <p:nvPr/>
            </p:nvSpPr>
            <p:spPr bwMode="auto">
              <a:xfrm>
                <a:off x="841375" y="4605338"/>
                <a:ext cx="236538" cy="187325"/>
              </a:xfrm>
              <a:custGeom>
                <a:avLst/>
                <a:gdLst>
                  <a:gd name="T0" fmla="*/ 135 w 149"/>
                  <a:gd name="T1" fmla="*/ 0 h 118"/>
                  <a:gd name="T2" fmla="*/ 0 w 149"/>
                  <a:gd name="T3" fmla="*/ 92 h 118"/>
                  <a:gd name="T4" fmla="*/ 0 w 149"/>
                  <a:gd name="T5" fmla="*/ 92 h 118"/>
                  <a:gd name="T6" fmla="*/ 0 w 149"/>
                  <a:gd name="T7" fmla="*/ 90 h 118"/>
                  <a:gd name="T8" fmla="*/ 0 w 149"/>
                  <a:gd name="T9" fmla="*/ 90 h 118"/>
                  <a:gd name="T10" fmla="*/ 6 w 149"/>
                  <a:gd name="T11" fmla="*/ 90 h 118"/>
                  <a:gd name="T12" fmla="*/ 6 w 149"/>
                  <a:gd name="T13" fmla="*/ 90 h 118"/>
                  <a:gd name="T14" fmla="*/ 14 w 149"/>
                  <a:gd name="T15" fmla="*/ 92 h 118"/>
                  <a:gd name="T16" fmla="*/ 20 w 149"/>
                  <a:gd name="T17" fmla="*/ 96 h 118"/>
                  <a:gd name="T18" fmla="*/ 20 w 149"/>
                  <a:gd name="T19" fmla="*/ 96 h 118"/>
                  <a:gd name="T20" fmla="*/ 22 w 149"/>
                  <a:gd name="T21" fmla="*/ 102 h 118"/>
                  <a:gd name="T22" fmla="*/ 22 w 149"/>
                  <a:gd name="T23" fmla="*/ 108 h 118"/>
                  <a:gd name="T24" fmla="*/ 20 w 149"/>
                  <a:gd name="T25" fmla="*/ 112 h 118"/>
                  <a:gd name="T26" fmla="*/ 18 w 149"/>
                  <a:gd name="T27" fmla="*/ 118 h 118"/>
                  <a:gd name="T28" fmla="*/ 149 w 149"/>
                  <a:gd name="T29" fmla="*/ 28 h 118"/>
                  <a:gd name="T30" fmla="*/ 149 w 149"/>
                  <a:gd name="T31" fmla="*/ 28 h 118"/>
                  <a:gd name="T32" fmla="*/ 147 w 149"/>
                  <a:gd name="T33" fmla="*/ 28 h 118"/>
                  <a:gd name="T34" fmla="*/ 143 w 149"/>
                  <a:gd name="T35" fmla="*/ 28 h 118"/>
                  <a:gd name="T36" fmla="*/ 143 w 149"/>
                  <a:gd name="T37" fmla="*/ 28 h 118"/>
                  <a:gd name="T38" fmla="*/ 137 w 149"/>
                  <a:gd name="T39" fmla="*/ 28 h 118"/>
                  <a:gd name="T40" fmla="*/ 133 w 149"/>
                  <a:gd name="T41" fmla="*/ 26 h 118"/>
                  <a:gd name="T42" fmla="*/ 131 w 149"/>
                  <a:gd name="T43" fmla="*/ 22 h 118"/>
                  <a:gd name="T44" fmla="*/ 131 w 149"/>
                  <a:gd name="T45" fmla="*/ 22 h 118"/>
                  <a:gd name="T46" fmla="*/ 129 w 149"/>
                  <a:gd name="T47" fmla="*/ 18 h 118"/>
                  <a:gd name="T48" fmla="*/ 129 w 149"/>
                  <a:gd name="T49" fmla="*/ 14 h 118"/>
                  <a:gd name="T50" fmla="*/ 129 w 149"/>
                  <a:gd name="T51" fmla="*/ 8 h 118"/>
                  <a:gd name="T52" fmla="*/ 133 w 149"/>
                  <a:gd name="T53" fmla="*/ 2 h 118"/>
                  <a:gd name="T54" fmla="*/ 135 w 149"/>
                  <a:gd name="T55" fmla="*/ 0 h 118"/>
                  <a:gd name="T56" fmla="*/ 135 w 149"/>
                  <a:gd name="T57" fmla="*/ 0 h 118"/>
                  <a:gd name="T58" fmla="*/ 135 w 149"/>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118">
                    <a:moveTo>
                      <a:pt x="135" y="0"/>
                    </a:moveTo>
                    <a:lnTo>
                      <a:pt x="0" y="92"/>
                    </a:lnTo>
                    <a:lnTo>
                      <a:pt x="0" y="92"/>
                    </a:lnTo>
                    <a:lnTo>
                      <a:pt x="0" y="90"/>
                    </a:lnTo>
                    <a:lnTo>
                      <a:pt x="0" y="90"/>
                    </a:lnTo>
                    <a:lnTo>
                      <a:pt x="6" y="90"/>
                    </a:lnTo>
                    <a:lnTo>
                      <a:pt x="6" y="90"/>
                    </a:lnTo>
                    <a:lnTo>
                      <a:pt x="14" y="92"/>
                    </a:lnTo>
                    <a:lnTo>
                      <a:pt x="20" y="96"/>
                    </a:lnTo>
                    <a:lnTo>
                      <a:pt x="20" y="96"/>
                    </a:lnTo>
                    <a:lnTo>
                      <a:pt x="22" y="102"/>
                    </a:lnTo>
                    <a:lnTo>
                      <a:pt x="22" y="108"/>
                    </a:lnTo>
                    <a:lnTo>
                      <a:pt x="20" y="112"/>
                    </a:lnTo>
                    <a:lnTo>
                      <a:pt x="18" y="118"/>
                    </a:lnTo>
                    <a:lnTo>
                      <a:pt x="149" y="28"/>
                    </a:lnTo>
                    <a:lnTo>
                      <a:pt x="149" y="28"/>
                    </a:lnTo>
                    <a:lnTo>
                      <a:pt x="147" y="28"/>
                    </a:lnTo>
                    <a:lnTo>
                      <a:pt x="143" y="28"/>
                    </a:lnTo>
                    <a:lnTo>
                      <a:pt x="143" y="28"/>
                    </a:lnTo>
                    <a:lnTo>
                      <a:pt x="137" y="28"/>
                    </a:lnTo>
                    <a:lnTo>
                      <a:pt x="133" y="26"/>
                    </a:lnTo>
                    <a:lnTo>
                      <a:pt x="131" y="22"/>
                    </a:lnTo>
                    <a:lnTo>
                      <a:pt x="131" y="22"/>
                    </a:lnTo>
                    <a:lnTo>
                      <a:pt x="129" y="18"/>
                    </a:lnTo>
                    <a:lnTo>
                      <a:pt x="129" y="14"/>
                    </a:lnTo>
                    <a:lnTo>
                      <a:pt x="129" y="8"/>
                    </a:lnTo>
                    <a:lnTo>
                      <a:pt x="133" y="2"/>
                    </a:lnTo>
                    <a:lnTo>
                      <a:pt x="135" y="0"/>
                    </a:lnTo>
                    <a:lnTo>
                      <a:pt x="135" y="0"/>
                    </a:lnTo>
                    <a:lnTo>
                      <a:pt x="135" y="0"/>
                    </a:lnTo>
                    <a:close/>
                  </a:path>
                </a:pathLst>
              </a:custGeom>
              <a:solidFill>
                <a:srgbClr val="EEC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384">
                <a:extLst>
                  <a:ext uri="{FF2B5EF4-FFF2-40B4-BE49-F238E27FC236}">
                    <a16:creationId xmlns:a16="http://schemas.microsoft.com/office/drawing/2014/main" id="{D449B2D8-B2B4-B9EA-279A-F37549A18572}"/>
                  </a:ext>
                </a:extLst>
              </p:cNvPr>
              <p:cNvSpPr>
                <a:spLocks/>
              </p:cNvSpPr>
              <p:nvPr/>
            </p:nvSpPr>
            <p:spPr bwMode="auto">
              <a:xfrm>
                <a:off x="841375" y="4605338"/>
                <a:ext cx="236538" cy="187325"/>
              </a:xfrm>
              <a:custGeom>
                <a:avLst/>
                <a:gdLst>
                  <a:gd name="T0" fmla="*/ 135 w 149"/>
                  <a:gd name="T1" fmla="*/ 0 h 118"/>
                  <a:gd name="T2" fmla="*/ 0 w 149"/>
                  <a:gd name="T3" fmla="*/ 92 h 118"/>
                  <a:gd name="T4" fmla="*/ 0 w 149"/>
                  <a:gd name="T5" fmla="*/ 92 h 118"/>
                  <a:gd name="T6" fmla="*/ 0 w 149"/>
                  <a:gd name="T7" fmla="*/ 90 h 118"/>
                  <a:gd name="T8" fmla="*/ 0 w 149"/>
                  <a:gd name="T9" fmla="*/ 90 h 118"/>
                  <a:gd name="T10" fmla="*/ 6 w 149"/>
                  <a:gd name="T11" fmla="*/ 90 h 118"/>
                  <a:gd name="T12" fmla="*/ 6 w 149"/>
                  <a:gd name="T13" fmla="*/ 90 h 118"/>
                  <a:gd name="T14" fmla="*/ 14 w 149"/>
                  <a:gd name="T15" fmla="*/ 92 h 118"/>
                  <a:gd name="T16" fmla="*/ 20 w 149"/>
                  <a:gd name="T17" fmla="*/ 96 h 118"/>
                  <a:gd name="T18" fmla="*/ 20 w 149"/>
                  <a:gd name="T19" fmla="*/ 96 h 118"/>
                  <a:gd name="T20" fmla="*/ 22 w 149"/>
                  <a:gd name="T21" fmla="*/ 102 h 118"/>
                  <a:gd name="T22" fmla="*/ 22 w 149"/>
                  <a:gd name="T23" fmla="*/ 108 h 118"/>
                  <a:gd name="T24" fmla="*/ 20 w 149"/>
                  <a:gd name="T25" fmla="*/ 112 h 118"/>
                  <a:gd name="T26" fmla="*/ 18 w 149"/>
                  <a:gd name="T27" fmla="*/ 118 h 118"/>
                  <a:gd name="T28" fmla="*/ 149 w 149"/>
                  <a:gd name="T29" fmla="*/ 28 h 118"/>
                  <a:gd name="T30" fmla="*/ 149 w 149"/>
                  <a:gd name="T31" fmla="*/ 28 h 118"/>
                  <a:gd name="T32" fmla="*/ 147 w 149"/>
                  <a:gd name="T33" fmla="*/ 28 h 118"/>
                  <a:gd name="T34" fmla="*/ 143 w 149"/>
                  <a:gd name="T35" fmla="*/ 28 h 118"/>
                  <a:gd name="T36" fmla="*/ 143 w 149"/>
                  <a:gd name="T37" fmla="*/ 28 h 118"/>
                  <a:gd name="T38" fmla="*/ 137 w 149"/>
                  <a:gd name="T39" fmla="*/ 28 h 118"/>
                  <a:gd name="T40" fmla="*/ 133 w 149"/>
                  <a:gd name="T41" fmla="*/ 26 h 118"/>
                  <a:gd name="T42" fmla="*/ 131 w 149"/>
                  <a:gd name="T43" fmla="*/ 22 h 118"/>
                  <a:gd name="T44" fmla="*/ 131 w 149"/>
                  <a:gd name="T45" fmla="*/ 22 h 118"/>
                  <a:gd name="T46" fmla="*/ 129 w 149"/>
                  <a:gd name="T47" fmla="*/ 18 h 118"/>
                  <a:gd name="T48" fmla="*/ 129 w 149"/>
                  <a:gd name="T49" fmla="*/ 14 h 118"/>
                  <a:gd name="T50" fmla="*/ 129 w 149"/>
                  <a:gd name="T51" fmla="*/ 8 h 118"/>
                  <a:gd name="T52" fmla="*/ 133 w 149"/>
                  <a:gd name="T53" fmla="*/ 2 h 118"/>
                  <a:gd name="T54" fmla="*/ 135 w 149"/>
                  <a:gd name="T55" fmla="*/ 0 h 118"/>
                  <a:gd name="T56" fmla="*/ 135 w 149"/>
                  <a:gd name="T57" fmla="*/ 0 h 118"/>
                  <a:gd name="T58" fmla="*/ 135 w 149"/>
                  <a:gd name="T5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118">
                    <a:moveTo>
                      <a:pt x="135" y="0"/>
                    </a:moveTo>
                    <a:lnTo>
                      <a:pt x="0" y="92"/>
                    </a:lnTo>
                    <a:lnTo>
                      <a:pt x="0" y="92"/>
                    </a:lnTo>
                    <a:lnTo>
                      <a:pt x="0" y="90"/>
                    </a:lnTo>
                    <a:lnTo>
                      <a:pt x="0" y="90"/>
                    </a:lnTo>
                    <a:lnTo>
                      <a:pt x="6" y="90"/>
                    </a:lnTo>
                    <a:lnTo>
                      <a:pt x="6" y="90"/>
                    </a:lnTo>
                    <a:lnTo>
                      <a:pt x="14" y="92"/>
                    </a:lnTo>
                    <a:lnTo>
                      <a:pt x="20" y="96"/>
                    </a:lnTo>
                    <a:lnTo>
                      <a:pt x="20" y="96"/>
                    </a:lnTo>
                    <a:lnTo>
                      <a:pt x="22" y="102"/>
                    </a:lnTo>
                    <a:lnTo>
                      <a:pt x="22" y="108"/>
                    </a:lnTo>
                    <a:lnTo>
                      <a:pt x="20" y="112"/>
                    </a:lnTo>
                    <a:lnTo>
                      <a:pt x="18" y="118"/>
                    </a:lnTo>
                    <a:lnTo>
                      <a:pt x="149" y="28"/>
                    </a:lnTo>
                    <a:lnTo>
                      <a:pt x="149" y="28"/>
                    </a:lnTo>
                    <a:lnTo>
                      <a:pt x="147" y="28"/>
                    </a:lnTo>
                    <a:lnTo>
                      <a:pt x="143" y="28"/>
                    </a:lnTo>
                    <a:lnTo>
                      <a:pt x="143" y="28"/>
                    </a:lnTo>
                    <a:lnTo>
                      <a:pt x="137" y="28"/>
                    </a:lnTo>
                    <a:lnTo>
                      <a:pt x="133" y="26"/>
                    </a:lnTo>
                    <a:lnTo>
                      <a:pt x="131" y="22"/>
                    </a:lnTo>
                    <a:lnTo>
                      <a:pt x="131" y="22"/>
                    </a:lnTo>
                    <a:lnTo>
                      <a:pt x="129" y="18"/>
                    </a:lnTo>
                    <a:lnTo>
                      <a:pt x="129" y="14"/>
                    </a:lnTo>
                    <a:lnTo>
                      <a:pt x="129" y="8"/>
                    </a:lnTo>
                    <a:lnTo>
                      <a:pt x="133" y="2"/>
                    </a:lnTo>
                    <a:lnTo>
                      <a:pt x="135" y="0"/>
                    </a:lnTo>
                    <a:lnTo>
                      <a:pt x="135" y="0"/>
                    </a:lnTo>
                    <a:lnTo>
                      <a:pt x="1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385">
                <a:extLst>
                  <a:ext uri="{FF2B5EF4-FFF2-40B4-BE49-F238E27FC236}">
                    <a16:creationId xmlns:a16="http://schemas.microsoft.com/office/drawing/2014/main" id="{9B100D52-C859-95EE-E96E-E7716739EE31}"/>
                  </a:ext>
                </a:extLst>
              </p:cNvPr>
              <p:cNvSpPr>
                <a:spLocks/>
              </p:cNvSpPr>
              <p:nvPr/>
            </p:nvSpPr>
            <p:spPr bwMode="auto">
              <a:xfrm>
                <a:off x="0" y="2820988"/>
                <a:ext cx="1236663" cy="1236663"/>
              </a:xfrm>
              <a:custGeom>
                <a:avLst/>
                <a:gdLst>
                  <a:gd name="T0" fmla="*/ 100 w 779"/>
                  <a:gd name="T1" fmla="*/ 651 h 779"/>
                  <a:gd name="T2" fmla="*/ 54 w 779"/>
                  <a:gd name="T3" fmla="*/ 587 h 779"/>
                  <a:gd name="T4" fmla="*/ 20 w 779"/>
                  <a:gd name="T5" fmla="*/ 519 h 779"/>
                  <a:gd name="T6" fmla="*/ 2 w 779"/>
                  <a:gd name="T7" fmla="*/ 445 h 779"/>
                  <a:gd name="T8" fmla="*/ 0 w 779"/>
                  <a:gd name="T9" fmla="*/ 370 h 779"/>
                  <a:gd name="T10" fmla="*/ 10 w 779"/>
                  <a:gd name="T11" fmla="*/ 296 h 779"/>
                  <a:gd name="T12" fmla="*/ 36 w 779"/>
                  <a:gd name="T13" fmla="*/ 226 h 779"/>
                  <a:gd name="T14" fmla="*/ 74 w 779"/>
                  <a:gd name="T15" fmla="*/ 160 h 779"/>
                  <a:gd name="T16" fmla="*/ 128 w 779"/>
                  <a:gd name="T17" fmla="*/ 100 h 779"/>
                  <a:gd name="T18" fmla="*/ 158 w 779"/>
                  <a:gd name="T19" fmla="*/ 74 h 779"/>
                  <a:gd name="T20" fmla="*/ 226 w 779"/>
                  <a:gd name="T21" fmla="*/ 36 h 779"/>
                  <a:gd name="T22" fmla="*/ 298 w 779"/>
                  <a:gd name="T23" fmla="*/ 10 h 779"/>
                  <a:gd name="T24" fmla="*/ 372 w 779"/>
                  <a:gd name="T25" fmla="*/ 0 h 779"/>
                  <a:gd name="T26" fmla="*/ 446 w 779"/>
                  <a:gd name="T27" fmla="*/ 4 h 779"/>
                  <a:gd name="T28" fmla="*/ 520 w 779"/>
                  <a:gd name="T29" fmla="*/ 22 h 779"/>
                  <a:gd name="T30" fmla="*/ 589 w 779"/>
                  <a:gd name="T31" fmla="*/ 54 h 779"/>
                  <a:gd name="T32" fmla="*/ 651 w 779"/>
                  <a:gd name="T33" fmla="*/ 100 h 779"/>
                  <a:gd name="T34" fmla="*/ 679 w 779"/>
                  <a:gd name="T35" fmla="*/ 128 h 779"/>
                  <a:gd name="T36" fmla="*/ 727 w 779"/>
                  <a:gd name="T37" fmla="*/ 192 h 779"/>
                  <a:gd name="T38" fmla="*/ 759 w 779"/>
                  <a:gd name="T39" fmla="*/ 262 h 779"/>
                  <a:gd name="T40" fmla="*/ 777 w 779"/>
                  <a:gd name="T41" fmla="*/ 334 h 779"/>
                  <a:gd name="T42" fmla="*/ 779 w 779"/>
                  <a:gd name="T43" fmla="*/ 409 h 779"/>
                  <a:gd name="T44" fmla="*/ 769 w 779"/>
                  <a:gd name="T45" fmla="*/ 483 h 779"/>
                  <a:gd name="T46" fmla="*/ 743 w 779"/>
                  <a:gd name="T47" fmla="*/ 555 h 779"/>
                  <a:gd name="T48" fmla="*/ 705 w 779"/>
                  <a:gd name="T49" fmla="*/ 621 h 779"/>
                  <a:gd name="T50" fmla="*/ 651 w 779"/>
                  <a:gd name="T51" fmla="*/ 679 h 779"/>
                  <a:gd name="T52" fmla="*/ 621 w 779"/>
                  <a:gd name="T53" fmla="*/ 705 h 779"/>
                  <a:gd name="T54" fmla="*/ 554 w 779"/>
                  <a:gd name="T55" fmla="*/ 745 h 779"/>
                  <a:gd name="T56" fmla="*/ 482 w 779"/>
                  <a:gd name="T57" fmla="*/ 769 h 779"/>
                  <a:gd name="T58" fmla="*/ 408 w 779"/>
                  <a:gd name="T59" fmla="*/ 779 h 779"/>
                  <a:gd name="T60" fmla="*/ 334 w 779"/>
                  <a:gd name="T61" fmla="*/ 777 h 779"/>
                  <a:gd name="T62" fmla="*/ 260 w 779"/>
                  <a:gd name="T63" fmla="*/ 759 h 779"/>
                  <a:gd name="T64" fmla="*/ 192 w 779"/>
                  <a:gd name="T65" fmla="*/ 727 h 779"/>
                  <a:gd name="T66" fmla="*/ 128 w 779"/>
                  <a:gd name="T67" fmla="*/ 68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9" h="779">
                    <a:moveTo>
                      <a:pt x="100" y="651"/>
                    </a:moveTo>
                    <a:lnTo>
                      <a:pt x="100" y="651"/>
                    </a:lnTo>
                    <a:lnTo>
                      <a:pt x="74" y="621"/>
                    </a:lnTo>
                    <a:lnTo>
                      <a:pt x="54" y="587"/>
                    </a:lnTo>
                    <a:lnTo>
                      <a:pt x="36" y="553"/>
                    </a:lnTo>
                    <a:lnTo>
                      <a:pt x="20" y="519"/>
                    </a:lnTo>
                    <a:lnTo>
                      <a:pt x="10" y="481"/>
                    </a:lnTo>
                    <a:lnTo>
                      <a:pt x="2" y="445"/>
                    </a:lnTo>
                    <a:lnTo>
                      <a:pt x="0" y="407"/>
                    </a:lnTo>
                    <a:lnTo>
                      <a:pt x="0" y="370"/>
                    </a:lnTo>
                    <a:lnTo>
                      <a:pt x="4" y="334"/>
                    </a:lnTo>
                    <a:lnTo>
                      <a:pt x="10" y="296"/>
                    </a:lnTo>
                    <a:lnTo>
                      <a:pt x="22" y="260"/>
                    </a:lnTo>
                    <a:lnTo>
                      <a:pt x="36" y="226"/>
                    </a:lnTo>
                    <a:lnTo>
                      <a:pt x="54" y="192"/>
                    </a:lnTo>
                    <a:lnTo>
                      <a:pt x="74" y="160"/>
                    </a:lnTo>
                    <a:lnTo>
                      <a:pt x="100" y="128"/>
                    </a:lnTo>
                    <a:lnTo>
                      <a:pt x="128" y="100"/>
                    </a:lnTo>
                    <a:lnTo>
                      <a:pt x="128" y="100"/>
                    </a:lnTo>
                    <a:lnTo>
                      <a:pt x="158" y="74"/>
                    </a:lnTo>
                    <a:lnTo>
                      <a:pt x="192" y="54"/>
                    </a:lnTo>
                    <a:lnTo>
                      <a:pt x="226" y="36"/>
                    </a:lnTo>
                    <a:lnTo>
                      <a:pt x="262" y="20"/>
                    </a:lnTo>
                    <a:lnTo>
                      <a:pt x="298" y="10"/>
                    </a:lnTo>
                    <a:lnTo>
                      <a:pt x="334" y="2"/>
                    </a:lnTo>
                    <a:lnTo>
                      <a:pt x="372" y="0"/>
                    </a:lnTo>
                    <a:lnTo>
                      <a:pt x="410" y="0"/>
                    </a:lnTo>
                    <a:lnTo>
                      <a:pt x="446" y="4"/>
                    </a:lnTo>
                    <a:lnTo>
                      <a:pt x="484" y="10"/>
                    </a:lnTo>
                    <a:lnTo>
                      <a:pt x="520" y="22"/>
                    </a:lnTo>
                    <a:lnTo>
                      <a:pt x="556" y="36"/>
                    </a:lnTo>
                    <a:lnTo>
                      <a:pt x="589" y="54"/>
                    </a:lnTo>
                    <a:lnTo>
                      <a:pt x="621" y="74"/>
                    </a:lnTo>
                    <a:lnTo>
                      <a:pt x="651" y="100"/>
                    </a:lnTo>
                    <a:lnTo>
                      <a:pt x="679" y="128"/>
                    </a:lnTo>
                    <a:lnTo>
                      <a:pt x="679" y="128"/>
                    </a:lnTo>
                    <a:lnTo>
                      <a:pt x="705" y="158"/>
                    </a:lnTo>
                    <a:lnTo>
                      <a:pt x="727" y="192"/>
                    </a:lnTo>
                    <a:lnTo>
                      <a:pt x="745" y="226"/>
                    </a:lnTo>
                    <a:lnTo>
                      <a:pt x="759" y="262"/>
                    </a:lnTo>
                    <a:lnTo>
                      <a:pt x="769" y="298"/>
                    </a:lnTo>
                    <a:lnTo>
                      <a:pt x="777" y="334"/>
                    </a:lnTo>
                    <a:lnTo>
                      <a:pt x="779" y="371"/>
                    </a:lnTo>
                    <a:lnTo>
                      <a:pt x="779" y="409"/>
                    </a:lnTo>
                    <a:lnTo>
                      <a:pt x="777" y="445"/>
                    </a:lnTo>
                    <a:lnTo>
                      <a:pt x="769" y="483"/>
                    </a:lnTo>
                    <a:lnTo>
                      <a:pt x="759" y="519"/>
                    </a:lnTo>
                    <a:lnTo>
                      <a:pt x="743" y="555"/>
                    </a:lnTo>
                    <a:lnTo>
                      <a:pt x="727" y="589"/>
                    </a:lnTo>
                    <a:lnTo>
                      <a:pt x="705" y="621"/>
                    </a:lnTo>
                    <a:lnTo>
                      <a:pt x="681" y="651"/>
                    </a:lnTo>
                    <a:lnTo>
                      <a:pt x="651" y="679"/>
                    </a:lnTo>
                    <a:lnTo>
                      <a:pt x="651" y="679"/>
                    </a:lnTo>
                    <a:lnTo>
                      <a:pt x="621" y="705"/>
                    </a:lnTo>
                    <a:lnTo>
                      <a:pt x="587" y="727"/>
                    </a:lnTo>
                    <a:lnTo>
                      <a:pt x="554" y="745"/>
                    </a:lnTo>
                    <a:lnTo>
                      <a:pt x="520" y="759"/>
                    </a:lnTo>
                    <a:lnTo>
                      <a:pt x="482" y="769"/>
                    </a:lnTo>
                    <a:lnTo>
                      <a:pt x="446" y="777"/>
                    </a:lnTo>
                    <a:lnTo>
                      <a:pt x="408" y="779"/>
                    </a:lnTo>
                    <a:lnTo>
                      <a:pt x="370" y="779"/>
                    </a:lnTo>
                    <a:lnTo>
                      <a:pt x="334" y="777"/>
                    </a:lnTo>
                    <a:lnTo>
                      <a:pt x="296" y="769"/>
                    </a:lnTo>
                    <a:lnTo>
                      <a:pt x="260" y="759"/>
                    </a:lnTo>
                    <a:lnTo>
                      <a:pt x="226" y="743"/>
                    </a:lnTo>
                    <a:lnTo>
                      <a:pt x="192" y="727"/>
                    </a:lnTo>
                    <a:lnTo>
                      <a:pt x="160" y="705"/>
                    </a:lnTo>
                    <a:lnTo>
                      <a:pt x="128" y="681"/>
                    </a:lnTo>
                    <a:lnTo>
                      <a:pt x="100" y="651"/>
                    </a:lnTo>
                    <a:close/>
                  </a:path>
                </a:pathLst>
              </a:custGeom>
              <a:solidFill>
                <a:srgbClr val="DA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86">
                <a:extLst>
                  <a:ext uri="{FF2B5EF4-FFF2-40B4-BE49-F238E27FC236}">
                    <a16:creationId xmlns:a16="http://schemas.microsoft.com/office/drawing/2014/main" id="{DF8E9014-8747-A91D-D5FA-6E6D4467180D}"/>
                  </a:ext>
                </a:extLst>
              </p:cNvPr>
              <p:cNvSpPr>
                <a:spLocks/>
              </p:cNvSpPr>
              <p:nvPr/>
            </p:nvSpPr>
            <p:spPr bwMode="auto">
              <a:xfrm>
                <a:off x="0" y="2820988"/>
                <a:ext cx="1236663" cy="1236663"/>
              </a:xfrm>
              <a:custGeom>
                <a:avLst/>
                <a:gdLst>
                  <a:gd name="T0" fmla="*/ 100 w 779"/>
                  <a:gd name="T1" fmla="*/ 651 h 779"/>
                  <a:gd name="T2" fmla="*/ 54 w 779"/>
                  <a:gd name="T3" fmla="*/ 587 h 779"/>
                  <a:gd name="T4" fmla="*/ 20 w 779"/>
                  <a:gd name="T5" fmla="*/ 519 h 779"/>
                  <a:gd name="T6" fmla="*/ 2 w 779"/>
                  <a:gd name="T7" fmla="*/ 445 h 779"/>
                  <a:gd name="T8" fmla="*/ 0 w 779"/>
                  <a:gd name="T9" fmla="*/ 370 h 779"/>
                  <a:gd name="T10" fmla="*/ 10 w 779"/>
                  <a:gd name="T11" fmla="*/ 296 h 779"/>
                  <a:gd name="T12" fmla="*/ 36 w 779"/>
                  <a:gd name="T13" fmla="*/ 226 h 779"/>
                  <a:gd name="T14" fmla="*/ 74 w 779"/>
                  <a:gd name="T15" fmla="*/ 160 h 779"/>
                  <a:gd name="T16" fmla="*/ 128 w 779"/>
                  <a:gd name="T17" fmla="*/ 100 h 779"/>
                  <a:gd name="T18" fmla="*/ 158 w 779"/>
                  <a:gd name="T19" fmla="*/ 74 h 779"/>
                  <a:gd name="T20" fmla="*/ 226 w 779"/>
                  <a:gd name="T21" fmla="*/ 36 h 779"/>
                  <a:gd name="T22" fmla="*/ 298 w 779"/>
                  <a:gd name="T23" fmla="*/ 10 h 779"/>
                  <a:gd name="T24" fmla="*/ 372 w 779"/>
                  <a:gd name="T25" fmla="*/ 0 h 779"/>
                  <a:gd name="T26" fmla="*/ 446 w 779"/>
                  <a:gd name="T27" fmla="*/ 4 h 779"/>
                  <a:gd name="T28" fmla="*/ 520 w 779"/>
                  <a:gd name="T29" fmla="*/ 22 h 779"/>
                  <a:gd name="T30" fmla="*/ 589 w 779"/>
                  <a:gd name="T31" fmla="*/ 54 h 779"/>
                  <a:gd name="T32" fmla="*/ 651 w 779"/>
                  <a:gd name="T33" fmla="*/ 100 h 779"/>
                  <a:gd name="T34" fmla="*/ 679 w 779"/>
                  <a:gd name="T35" fmla="*/ 128 h 779"/>
                  <a:gd name="T36" fmla="*/ 727 w 779"/>
                  <a:gd name="T37" fmla="*/ 192 h 779"/>
                  <a:gd name="T38" fmla="*/ 759 w 779"/>
                  <a:gd name="T39" fmla="*/ 262 h 779"/>
                  <a:gd name="T40" fmla="*/ 777 w 779"/>
                  <a:gd name="T41" fmla="*/ 334 h 779"/>
                  <a:gd name="T42" fmla="*/ 779 w 779"/>
                  <a:gd name="T43" fmla="*/ 409 h 779"/>
                  <a:gd name="T44" fmla="*/ 769 w 779"/>
                  <a:gd name="T45" fmla="*/ 483 h 779"/>
                  <a:gd name="T46" fmla="*/ 743 w 779"/>
                  <a:gd name="T47" fmla="*/ 555 h 779"/>
                  <a:gd name="T48" fmla="*/ 705 w 779"/>
                  <a:gd name="T49" fmla="*/ 621 h 779"/>
                  <a:gd name="T50" fmla="*/ 651 w 779"/>
                  <a:gd name="T51" fmla="*/ 679 h 779"/>
                  <a:gd name="T52" fmla="*/ 621 w 779"/>
                  <a:gd name="T53" fmla="*/ 705 h 779"/>
                  <a:gd name="T54" fmla="*/ 554 w 779"/>
                  <a:gd name="T55" fmla="*/ 745 h 779"/>
                  <a:gd name="T56" fmla="*/ 482 w 779"/>
                  <a:gd name="T57" fmla="*/ 769 h 779"/>
                  <a:gd name="T58" fmla="*/ 408 w 779"/>
                  <a:gd name="T59" fmla="*/ 779 h 779"/>
                  <a:gd name="T60" fmla="*/ 334 w 779"/>
                  <a:gd name="T61" fmla="*/ 777 h 779"/>
                  <a:gd name="T62" fmla="*/ 260 w 779"/>
                  <a:gd name="T63" fmla="*/ 759 h 779"/>
                  <a:gd name="T64" fmla="*/ 192 w 779"/>
                  <a:gd name="T65" fmla="*/ 727 h 779"/>
                  <a:gd name="T66" fmla="*/ 128 w 779"/>
                  <a:gd name="T67" fmla="*/ 68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9" h="779">
                    <a:moveTo>
                      <a:pt x="100" y="651"/>
                    </a:moveTo>
                    <a:lnTo>
                      <a:pt x="100" y="651"/>
                    </a:lnTo>
                    <a:lnTo>
                      <a:pt x="74" y="621"/>
                    </a:lnTo>
                    <a:lnTo>
                      <a:pt x="54" y="587"/>
                    </a:lnTo>
                    <a:lnTo>
                      <a:pt x="36" y="553"/>
                    </a:lnTo>
                    <a:lnTo>
                      <a:pt x="20" y="519"/>
                    </a:lnTo>
                    <a:lnTo>
                      <a:pt x="10" y="481"/>
                    </a:lnTo>
                    <a:lnTo>
                      <a:pt x="2" y="445"/>
                    </a:lnTo>
                    <a:lnTo>
                      <a:pt x="0" y="407"/>
                    </a:lnTo>
                    <a:lnTo>
                      <a:pt x="0" y="370"/>
                    </a:lnTo>
                    <a:lnTo>
                      <a:pt x="4" y="334"/>
                    </a:lnTo>
                    <a:lnTo>
                      <a:pt x="10" y="296"/>
                    </a:lnTo>
                    <a:lnTo>
                      <a:pt x="22" y="260"/>
                    </a:lnTo>
                    <a:lnTo>
                      <a:pt x="36" y="226"/>
                    </a:lnTo>
                    <a:lnTo>
                      <a:pt x="54" y="192"/>
                    </a:lnTo>
                    <a:lnTo>
                      <a:pt x="74" y="160"/>
                    </a:lnTo>
                    <a:lnTo>
                      <a:pt x="100" y="128"/>
                    </a:lnTo>
                    <a:lnTo>
                      <a:pt x="128" y="100"/>
                    </a:lnTo>
                    <a:lnTo>
                      <a:pt x="128" y="100"/>
                    </a:lnTo>
                    <a:lnTo>
                      <a:pt x="158" y="74"/>
                    </a:lnTo>
                    <a:lnTo>
                      <a:pt x="192" y="54"/>
                    </a:lnTo>
                    <a:lnTo>
                      <a:pt x="226" y="36"/>
                    </a:lnTo>
                    <a:lnTo>
                      <a:pt x="262" y="20"/>
                    </a:lnTo>
                    <a:lnTo>
                      <a:pt x="298" y="10"/>
                    </a:lnTo>
                    <a:lnTo>
                      <a:pt x="334" y="2"/>
                    </a:lnTo>
                    <a:lnTo>
                      <a:pt x="372" y="0"/>
                    </a:lnTo>
                    <a:lnTo>
                      <a:pt x="410" y="0"/>
                    </a:lnTo>
                    <a:lnTo>
                      <a:pt x="446" y="4"/>
                    </a:lnTo>
                    <a:lnTo>
                      <a:pt x="484" y="10"/>
                    </a:lnTo>
                    <a:lnTo>
                      <a:pt x="520" y="22"/>
                    </a:lnTo>
                    <a:lnTo>
                      <a:pt x="556" y="36"/>
                    </a:lnTo>
                    <a:lnTo>
                      <a:pt x="589" y="54"/>
                    </a:lnTo>
                    <a:lnTo>
                      <a:pt x="621" y="74"/>
                    </a:lnTo>
                    <a:lnTo>
                      <a:pt x="651" y="100"/>
                    </a:lnTo>
                    <a:lnTo>
                      <a:pt x="679" y="128"/>
                    </a:lnTo>
                    <a:lnTo>
                      <a:pt x="679" y="128"/>
                    </a:lnTo>
                    <a:lnTo>
                      <a:pt x="705" y="158"/>
                    </a:lnTo>
                    <a:lnTo>
                      <a:pt x="727" y="192"/>
                    </a:lnTo>
                    <a:lnTo>
                      <a:pt x="745" y="226"/>
                    </a:lnTo>
                    <a:lnTo>
                      <a:pt x="759" y="262"/>
                    </a:lnTo>
                    <a:lnTo>
                      <a:pt x="769" y="298"/>
                    </a:lnTo>
                    <a:lnTo>
                      <a:pt x="777" y="334"/>
                    </a:lnTo>
                    <a:lnTo>
                      <a:pt x="779" y="371"/>
                    </a:lnTo>
                    <a:lnTo>
                      <a:pt x="779" y="409"/>
                    </a:lnTo>
                    <a:lnTo>
                      <a:pt x="777" y="445"/>
                    </a:lnTo>
                    <a:lnTo>
                      <a:pt x="769" y="483"/>
                    </a:lnTo>
                    <a:lnTo>
                      <a:pt x="759" y="519"/>
                    </a:lnTo>
                    <a:lnTo>
                      <a:pt x="743" y="555"/>
                    </a:lnTo>
                    <a:lnTo>
                      <a:pt x="727" y="589"/>
                    </a:lnTo>
                    <a:lnTo>
                      <a:pt x="705" y="621"/>
                    </a:lnTo>
                    <a:lnTo>
                      <a:pt x="681" y="651"/>
                    </a:lnTo>
                    <a:lnTo>
                      <a:pt x="651" y="679"/>
                    </a:lnTo>
                    <a:lnTo>
                      <a:pt x="651" y="679"/>
                    </a:lnTo>
                    <a:lnTo>
                      <a:pt x="621" y="705"/>
                    </a:lnTo>
                    <a:lnTo>
                      <a:pt x="587" y="727"/>
                    </a:lnTo>
                    <a:lnTo>
                      <a:pt x="554" y="745"/>
                    </a:lnTo>
                    <a:lnTo>
                      <a:pt x="520" y="759"/>
                    </a:lnTo>
                    <a:lnTo>
                      <a:pt x="482" y="769"/>
                    </a:lnTo>
                    <a:lnTo>
                      <a:pt x="446" y="777"/>
                    </a:lnTo>
                    <a:lnTo>
                      <a:pt x="408" y="779"/>
                    </a:lnTo>
                    <a:lnTo>
                      <a:pt x="370" y="779"/>
                    </a:lnTo>
                    <a:lnTo>
                      <a:pt x="334" y="777"/>
                    </a:lnTo>
                    <a:lnTo>
                      <a:pt x="296" y="769"/>
                    </a:lnTo>
                    <a:lnTo>
                      <a:pt x="260" y="759"/>
                    </a:lnTo>
                    <a:lnTo>
                      <a:pt x="226" y="743"/>
                    </a:lnTo>
                    <a:lnTo>
                      <a:pt x="192" y="727"/>
                    </a:lnTo>
                    <a:lnTo>
                      <a:pt x="160" y="705"/>
                    </a:lnTo>
                    <a:lnTo>
                      <a:pt x="128" y="681"/>
                    </a:lnTo>
                    <a:lnTo>
                      <a:pt x="100" y="6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387">
                <a:extLst>
                  <a:ext uri="{FF2B5EF4-FFF2-40B4-BE49-F238E27FC236}">
                    <a16:creationId xmlns:a16="http://schemas.microsoft.com/office/drawing/2014/main" id="{8C0D31C2-1D17-E165-B360-AC5592E2CFAE}"/>
                  </a:ext>
                </a:extLst>
              </p:cNvPr>
              <p:cNvSpPr>
                <a:spLocks/>
              </p:cNvSpPr>
              <p:nvPr/>
            </p:nvSpPr>
            <p:spPr bwMode="auto">
              <a:xfrm>
                <a:off x="673100" y="3543301"/>
                <a:ext cx="268288" cy="273050"/>
              </a:xfrm>
              <a:custGeom>
                <a:avLst/>
                <a:gdLst>
                  <a:gd name="T0" fmla="*/ 2 w 169"/>
                  <a:gd name="T1" fmla="*/ 106 h 172"/>
                  <a:gd name="T2" fmla="*/ 2 w 169"/>
                  <a:gd name="T3" fmla="*/ 106 h 172"/>
                  <a:gd name="T4" fmla="*/ 0 w 169"/>
                  <a:gd name="T5" fmla="*/ 88 h 172"/>
                  <a:gd name="T6" fmla="*/ 0 w 169"/>
                  <a:gd name="T7" fmla="*/ 72 h 172"/>
                  <a:gd name="T8" fmla="*/ 6 w 169"/>
                  <a:gd name="T9" fmla="*/ 56 h 172"/>
                  <a:gd name="T10" fmla="*/ 12 w 169"/>
                  <a:gd name="T11" fmla="*/ 40 h 172"/>
                  <a:gd name="T12" fmla="*/ 22 w 169"/>
                  <a:gd name="T13" fmla="*/ 28 h 172"/>
                  <a:gd name="T14" fmla="*/ 34 w 169"/>
                  <a:gd name="T15" fmla="*/ 16 h 172"/>
                  <a:gd name="T16" fmla="*/ 50 w 169"/>
                  <a:gd name="T17" fmla="*/ 8 h 172"/>
                  <a:gd name="T18" fmla="*/ 66 w 169"/>
                  <a:gd name="T19" fmla="*/ 2 h 172"/>
                  <a:gd name="T20" fmla="*/ 66 w 169"/>
                  <a:gd name="T21" fmla="*/ 2 h 172"/>
                  <a:gd name="T22" fmla="*/ 82 w 169"/>
                  <a:gd name="T23" fmla="*/ 0 h 172"/>
                  <a:gd name="T24" fmla="*/ 100 w 169"/>
                  <a:gd name="T25" fmla="*/ 2 h 172"/>
                  <a:gd name="T26" fmla="*/ 116 w 169"/>
                  <a:gd name="T27" fmla="*/ 6 h 172"/>
                  <a:gd name="T28" fmla="*/ 130 w 169"/>
                  <a:gd name="T29" fmla="*/ 12 h 172"/>
                  <a:gd name="T30" fmla="*/ 144 w 169"/>
                  <a:gd name="T31" fmla="*/ 22 h 172"/>
                  <a:gd name="T32" fmla="*/ 154 w 169"/>
                  <a:gd name="T33" fmla="*/ 36 h 172"/>
                  <a:gd name="T34" fmla="*/ 161 w 169"/>
                  <a:gd name="T35" fmla="*/ 50 h 172"/>
                  <a:gd name="T36" fmla="*/ 167 w 169"/>
                  <a:gd name="T37" fmla="*/ 66 h 172"/>
                  <a:gd name="T38" fmla="*/ 167 w 169"/>
                  <a:gd name="T39" fmla="*/ 66 h 172"/>
                  <a:gd name="T40" fmla="*/ 169 w 169"/>
                  <a:gd name="T41" fmla="*/ 84 h 172"/>
                  <a:gd name="T42" fmla="*/ 169 w 169"/>
                  <a:gd name="T43" fmla="*/ 100 h 172"/>
                  <a:gd name="T44" fmla="*/ 165 w 169"/>
                  <a:gd name="T45" fmla="*/ 116 h 172"/>
                  <a:gd name="T46" fmla="*/ 158 w 169"/>
                  <a:gd name="T47" fmla="*/ 130 h 172"/>
                  <a:gd name="T48" fmla="*/ 148 w 169"/>
                  <a:gd name="T49" fmla="*/ 144 h 172"/>
                  <a:gd name="T50" fmla="*/ 136 w 169"/>
                  <a:gd name="T51" fmla="*/ 154 h 172"/>
                  <a:gd name="T52" fmla="*/ 122 w 169"/>
                  <a:gd name="T53" fmla="*/ 164 h 172"/>
                  <a:gd name="T54" fmla="*/ 104 w 169"/>
                  <a:gd name="T55" fmla="*/ 168 h 172"/>
                  <a:gd name="T56" fmla="*/ 104 w 169"/>
                  <a:gd name="T57" fmla="*/ 168 h 172"/>
                  <a:gd name="T58" fmla="*/ 88 w 169"/>
                  <a:gd name="T59" fmla="*/ 172 h 172"/>
                  <a:gd name="T60" fmla="*/ 70 w 169"/>
                  <a:gd name="T61" fmla="*/ 170 h 172"/>
                  <a:gd name="T62" fmla="*/ 54 w 169"/>
                  <a:gd name="T63" fmla="*/ 166 h 172"/>
                  <a:gd name="T64" fmla="*/ 40 w 169"/>
                  <a:gd name="T65" fmla="*/ 158 h 172"/>
                  <a:gd name="T66" fmla="*/ 26 w 169"/>
                  <a:gd name="T67" fmla="*/ 148 h 172"/>
                  <a:gd name="T68" fmla="*/ 16 w 169"/>
                  <a:gd name="T69" fmla="*/ 136 h 172"/>
                  <a:gd name="T70" fmla="*/ 8 w 169"/>
                  <a:gd name="T71" fmla="*/ 122 h 172"/>
                  <a:gd name="T72" fmla="*/ 2 w 169"/>
                  <a:gd name="T73" fmla="*/ 10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72">
                    <a:moveTo>
                      <a:pt x="2" y="106"/>
                    </a:moveTo>
                    <a:lnTo>
                      <a:pt x="2" y="106"/>
                    </a:lnTo>
                    <a:lnTo>
                      <a:pt x="0" y="88"/>
                    </a:lnTo>
                    <a:lnTo>
                      <a:pt x="0" y="72"/>
                    </a:lnTo>
                    <a:lnTo>
                      <a:pt x="6" y="56"/>
                    </a:lnTo>
                    <a:lnTo>
                      <a:pt x="12" y="40"/>
                    </a:lnTo>
                    <a:lnTo>
                      <a:pt x="22" y="28"/>
                    </a:lnTo>
                    <a:lnTo>
                      <a:pt x="34" y="16"/>
                    </a:lnTo>
                    <a:lnTo>
                      <a:pt x="50" y="8"/>
                    </a:lnTo>
                    <a:lnTo>
                      <a:pt x="66" y="2"/>
                    </a:lnTo>
                    <a:lnTo>
                      <a:pt x="66" y="2"/>
                    </a:lnTo>
                    <a:lnTo>
                      <a:pt x="82" y="0"/>
                    </a:lnTo>
                    <a:lnTo>
                      <a:pt x="100" y="2"/>
                    </a:lnTo>
                    <a:lnTo>
                      <a:pt x="116" y="6"/>
                    </a:lnTo>
                    <a:lnTo>
                      <a:pt x="130" y="12"/>
                    </a:lnTo>
                    <a:lnTo>
                      <a:pt x="144" y="22"/>
                    </a:lnTo>
                    <a:lnTo>
                      <a:pt x="154" y="36"/>
                    </a:lnTo>
                    <a:lnTo>
                      <a:pt x="161" y="50"/>
                    </a:lnTo>
                    <a:lnTo>
                      <a:pt x="167" y="66"/>
                    </a:lnTo>
                    <a:lnTo>
                      <a:pt x="167" y="66"/>
                    </a:lnTo>
                    <a:lnTo>
                      <a:pt x="169" y="84"/>
                    </a:lnTo>
                    <a:lnTo>
                      <a:pt x="169" y="100"/>
                    </a:lnTo>
                    <a:lnTo>
                      <a:pt x="165" y="116"/>
                    </a:lnTo>
                    <a:lnTo>
                      <a:pt x="158" y="130"/>
                    </a:lnTo>
                    <a:lnTo>
                      <a:pt x="148" y="144"/>
                    </a:lnTo>
                    <a:lnTo>
                      <a:pt x="136" y="154"/>
                    </a:lnTo>
                    <a:lnTo>
                      <a:pt x="122" y="164"/>
                    </a:lnTo>
                    <a:lnTo>
                      <a:pt x="104" y="168"/>
                    </a:lnTo>
                    <a:lnTo>
                      <a:pt x="104" y="168"/>
                    </a:lnTo>
                    <a:lnTo>
                      <a:pt x="88" y="172"/>
                    </a:lnTo>
                    <a:lnTo>
                      <a:pt x="70" y="170"/>
                    </a:lnTo>
                    <a:lnTo>
                      <a:pt x="54" y="166"/>
                    </a:lnTo>
                    <a:lnTo>
                      <a:pt x="40" y="158"/>
                    </a:lnTo>
                    <a:lnTo>
                      <a:pt x="26" y="148"/>
                    </a:lnTo>
                    <a:lnTo>
                      <a:pt x="16" y="136"/>
                    </a:lnTo>
                    <a:lnTo>
                      <a:pt x="8" y="122"/>
                    </a:lnTo>
                    <a:lnTo>
                      <a:pt x="2" y="106"/>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88">
                <a:extLst>
                  <a:ext uri="{FF2B5EF4-FFF2-40B4-BE49-F238E27FC236}">
                    <a16:creationId xmlns:a16="http://schemas.microsoft.com/office/drawing/2014/main" id="{07E66C24-177C-6216-4135-B1C521FD2DA3}"/>
                  </a:ext>
                </a:extLst>
              </p:cNvPr>
              <p:cNvSpPr>
                <a:spLocks/>
              </p:cNvSpPr>
              <p:nvPr/>
            </p:nvSpPr>
            <p:spPr bwMode="auto">
              <a:xfrm>
                <a:off x="673100" y="3543301"/>
                <a:ext cx="268288" cy="273050"/>
              </a:xfrm>
              <a:custGeom>
                <a:avLst/>
                <a:gdLst>
                  <a:gd name="T0" fmla="*/ 2 w 169"/>
                  <a:gd name="T1" fmla="*/ 106 h 172"/>
                  <a:gd name="T2" fmla="*/ 2 w 169"/>
                  <a:gd name="T3" fmla="*/ 106 h 172"/>
                  <a:gd name="T4" fmla="*/ 0 w 169"/>
                  <a:gd name="T5" fmla="*/ 88 h 172"/>
                  <a:gd name="T6" fmla="*/ 0 w 169"/>
                  <a:gd name="T7" fmla="*/ 72 h 172"/>
                  <a:gd name="T8" fmla="*/ 6 w 169"/>
                  <a:gd name="T9" fmla="*/ 56 h 172"/>
                  <a:gd name="T10" fmla="*/ 12 w 169"/>
                  <a:gd name="T11" fmla="*/ 40 h 172"/>
                  <a:gd name="T12" fmla="*/ 22 w 169"/>
                  <a:gd name="T13" fmla="*/ 28 h 172"/>
                  <a:gd name="T14" fmla="*/ 34 w 169"/>
                  <a:gd name="T15" fmla="*/ 16 h 172"/>
                  <a:gd name="T16" fmla="*/ 50 w 169"/>
                  <a:gd name="T17" fmla="*/ 8 h 172"/>
                  <a:gd name="T18" fmla="*/ 66 w 169"/>
                  <a:gd name="T19" fmla="*/ 2 h 172"/>
                  <a:gd name="T20" fmla="*/ 66 w 169"/>
                  <a:gd name="T21" fmla="*/ 2 h 172"/>
                  <a:gd name="T22" fmla="*/ 82 w 169"/>
                  <a:gd name="T23" fmla="*/ 0 h 172"/>
                  <a:gd name="T24" fmla="*/ 100 w 169"/>
                  <a:gd name="T25" fmla="*/ 2 h 172"/>
                  <a:gd name="T26" fmla="*/ 116 w 169"/>
                  <a:gd name="T27" fmla="*/ 6 h 172"/>
                  <a:gd name="T28" fmla="*/ 130 w 169"/>
                  <a:gd name="T29" fmla="*/ 12 h 172"/>
                  <a:gd name="T30" fmla="*/ 144 w 169"/>
                  <a:gd name="T31" fmla="*/ 22 h 172"/>
                  <a:gd name="T32" fmla="*/ 154 w 169"/>
                  <a:gd name="T33" fmla="*/ 36 h 172"/>
                  <a:gd name="T34" fmla="*/ 161 w 169"/>
                  <a:gd name="T35" fmla="*/ 50 h 172"/>
                  <a:gd name="T36" fmla="*/ 167 w 169"/>
                  <a:gd name="T37" fmla="*/ 66 h 172"/>
                  <a:gd name="T38" fmla="*/ 167 w 169"/>
                  <a:gd name="T39" fmla="*/ 66 h 172"/>
                  <a:gd name="T40" fmla="*/ 169 w 169"/>
                  <a:gd name="T41" fmla="*/ 84 h 172"/>
                  <a:gd name="T42" fmla="*/ 169 w 169"/>
                  <a:gd name="T43" fmla="*/ 100 h 172"/>
                  <a:gd name="T44" fmla="*/ 165 w 169"/>
                  <a:gd name="T45" fmla="*/ 116 h 172"/>
                  <a:gd name="T46" fmla="*/ 158 w 169"/>
                  <a:gd name="T47" fmla="*/ 130 h 172"/>
                  <a:gd name="T48" fmla="*/ 148 w 169"/>
                  <a:gd name="T49" fmla="*/ 144 h 172"/>
                  <a:gd name="T50" fmla="*/ 136 w 169"/>
                  <a:gd name="T51" fmla="*/ 154 h 172"/>
                  <a:gd name="T52" fmla="*/ 122 w 169"/>
                  <a:gd name="T53" fmla="*/ 164 h 172"/>
                  <a:gd name="T54" fmla="*/ 104 w 169"/>
                  <a:gd name="T55" fmla="*/ 168 h 172"/>
                  <a:gd name="T56" fmla="*/ 104 w 169"/>
                  <a:gd name="T57" fmla="*/ 168 h 172"/>
                  <a:gd name="T58" fmla="*/ 88 w 169"/>
                  <a:gd name="T59" fmla="*/ 172 h 172"/>
                  <a:gd name="T60" fmla="*/ 70 w 169"/>
                  <a:gd name="T61" fmla="*/ 170 h 172"/>
                  <a:gd name="T62" fmla="*/ 54 w 169"/>
                  <a:gd name="T63" fmla="*/ 166 h 172"/>
                  <a:gd name="T64" fmla="*/ 40 w 169"/>
                  <a:gd name="T65" fmla="*/ 158 h 172"/>
                  <a:gd name="T66" fmla="*/ 26 w 169"/>
                  <a:gd name="T67" fmla="*/ 148 h 172"/>
                  <a:gd name="T68" fmla="*/ 16 w 169"/>
                  <a:gd name="T69" fmla="*/ 136 h 172"/>
                  <a:gd name="T70" fmla="*/ 8 w 169"/>
                  <a:gd name="T71" fmla="*/ 122 h 172"/>
                  <a:gd name="T72" fmla="*/ 2 w 169"/>
                  <a:gd name="T73" fmla="*/ 10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72">
                    <a:moveTo>
                      <a:pt x="2" y="106"/>
                    </a:moveTo>
                    <a:lnTo>
                      <a:pt x="2" y="106"/>
                    </a:lnTo>
                    <a:lnTo>
                      <a:pt x="0" y="88"/>
                    </a:lnTo>
                    <a:lnTo>
                      <a:pt x="0" y="72"/>
                    </a:lnTo>
                    <a:lnTo>
                      <a:pt x="6" y="56"/>
                    </a:lnTo>
                    <a:lnTo>
                      <a:pt x="12" y="40"/>
                    </a:lnTo>
                    <a:lnTo>
                      <a:pt x="22" y="28"/>
                    </a:lnTo>
                    <a:lnTo>
                      <a:pt x="34" y="16"/>
                    </a:lnTo>
                    <a:lnTo>
                      <a:pt x="50" y="8"/>
                    </a:lnTo>
                    <a:lnTo>
                      <a:pt x="66" y="2"/>
                    </a:lnTo>
                    <a:lnTo>
                      <a:pt x="66" y="2"/>
                    </a:lnTo>
                    <a:lnTo>
                      <a:pt x="82" y="0"/>
                    </a:lnTo>
                    <a:lnTo>
                      <a:pt x="100" y="2"/>
                    </a:lnTo>
                    <a:lnTo>
                      <a:pt x="116" y="6"/>
                    </a:lnTo>
                    <a:lnTo>
                      <a:pt x="130" y="12"/>
                    </a:lnTo>
                    <a:lnTo>
                      <a:pt x="144" y="22"/>
                    </a:lnTo>
                    <a:lnTo>
                      <a:pt x="154" y="36"/>
                    </a:lnTo>
                    <a:lnTo>
                      <a:pt x="161" y="50"/>
                    </a:lnTo>
                    <a:lnTo>
                      <a:pt x="167" y="66"/>
                    </a:lnTo>
                    <a:lnTo>
                      <a:pt x="167" y="66"/>
                    </a:lnTo>
                    <a:lnTo>
                      <a:pt x="169" y="84"/>
                    </a:lnTo>
                    <a:lnTo>
                      <a:pt x="169" y="100"/>
                    </a:lnTo>
                    <a:lnTo>
                      <a:pt x="165" y="116"/>
                    </a:lnTo>
                    <a:lnTo>
                      <a:pt x="158" y="130"/>
                    </a:lnTo>
                    <a:lnTo>
                      <a:pt x="148" y="144"/>
                    </a:lnTo>
                    <a:lnTo>
                      <a:pt x="136" y="154"/>
                    </a:lnTo>
                    <a:lnTo>
                      <a:pt x="122" y="164"/>
                    </a:lnTo>
                    <a:lnTo>
                      <a:pt x="104" y="168"/>
                    </a:lnTo>
                    <a:lnTo>
                      <a:pt x="104" y="168"/>
                    </a:lnTo>
                    <a:lnTo>
                      <a:pt x="88" y="172"/>
                    </a:lnTo>
                    <a:lnTo>
                      <a:pt x="70" y="170"/>
                    </a:lnTo>
                    <a:lnTo>
                      <a:pt x="54" y="166"/>
                    </a:lnTo>
                    <a:lnTo>
                      <a:pt x="40" y="158"/>
                    </a:lnTo>
                    <a:lnTo>
                      <a:pt x="26" y="148"/>
                    </a:lnTo>
                    <a:lnTo>
                      <a:pt x="16" y="136"/>
                    </a:lnTo>
                    <a:lnTo>
                      <a:pt x="8" y="122"/>
                    </a:lnTo>
                    <a:lnTo>
                      <a:pt x="2"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89">
                <a:extLst>
                  <a:ext uri="{FF2B5EF4-FFF2-40B4-BE49-F238E27FC236}">
                    <a16:creationId xmlns:a16="http://schemas.microsoft.com/office/drawing/2014/main" id="{F10CB647-B1D2-FC31-6BDC-7C13D57AAFFF}"/>
                  </a:ext>
                </a:extLst>
              </p:cNvPr>
              <p:cNvSpPr>
                <a:spLocks/>
              </p:cNvSpPr>
              <p:nvPr/>
            </p:nvSpPr>
            <p:spPr bwMode="auto">
              <a:xfrm>
                <a:off x="168275" y="3540126"/>
                <a:ext cx="161925" cy="161925"/>
              </a:xfrm>
              <a:custGeom>
                <a:avLst/>
                <a:gdLst>
                  <a:gd name="T0" fmla="*/ 2 w 102"/>
                  <a:gd name="T1" fmla="*/ 62 h 102"/>
                  <a:gd name="T2" fmla="*/ 2 w 102"/>
                  <a:gd name="T3" fmla="*/ 62 h 102"/>
                  <a:gd name="T4" fmla="*/ 0 w 102"/>
                  <a:gd name="T5" fmla="*/ 52 h 102"/>
                  <a:gd name="T6" fmla="*/ 2 w 102"/>
                  <a:gd name="T7" fmla="*/ 42 h 102"/>
                  <a:gd name="T8" fmla="*/ 4 w 102"/>
                  <a:gd name="T9" fmla="*/ 34 h 102"/>
                  <a:gd name="T10" fmla="*/ 8 w 102"/>
                  <a:gd name="T11" fmla="*/ 24 h 102"/>
                  <a:gd name="T12" fmla="*/ 14 w 102"/>
                  <a:gd name="T13" fmla="*/ 16 h 102"/>
                  <a:gd name="T14" fmla="*/ 22 w 102"/>
                  <a:gd name="T15" fmla="*/ 10 h 102"/>
                  <a:gd name="T16" fmla="*/ 30 w 102"/>
                  <a:gd name="T17" fmla="*/ 6 h 102"/>
                  <a:gd name="T18" fmla="*/ 40 w 102"/>
                  <a:gd name="T19" fmla="*/ 2 h 102"/>
                  <a:gd name="T20" fmla="*/ 40 w 102"/>
                  <a:gd name="T21" fmla="*/ 2 h 102"/>
                  <a:gd name="T22" fmla="*/ 50 w 102"/>
                  <a:gd name="T23" fmla="*/ 0 h 102"/>
                  <a:gd name="T24" fmla="*/ 60 w 102"/>
                  <a:gd name="T25" fmla="*/ 2 h 102"/>
                  <a:gd name="T26" fmla="*/ 70 w 102"/>
                  <a:gd name="T27" fmla="*/ 4 h 102"/>
                  <a:gd name="T28" fmla="*/ 78 w 102"/>
                  <a:gd name="T29" fmla="*/ 8 h 102"/>
                  <a:gd name="T30" fmla="*/ 86 w 102"/>
                  <a:gd name="T31" fmla="*/ 14 h 102"/>
                  <a:gd name="T32" fmla="*/ 92 w 102"/>
                  <a:gd name="T33" fmla="*/ 22 h 102"/>
                  <a:gd name="T34" fmla="*/ 98 w 102"/>
                  <a:gd name="T35" fmla="*/ 30 h 102"/>
                  <a:gd name="T36" fmla="*/ 100 w 102"/>
                  <a:gd name="T37" fmla="*/ 40 h 102"/>
                  <a:gd name="T38" fmla="*/ 100 w 102"/>
                  <a:gd name="T39" fmla="*/ 40 h 102"/>
                  <a:gd name="T40" fmla="*/ 102 w 102"/>
                  <a:gd name="T41" fmla="*/ 50 h 102"/>
                  <a:gd name="T42" fmla="*/ 102 w 102"/>
                  <a:gd name="T43" fmla="*/ 60 h 102"/>
                  <a:gd name="T44" fmla="*/ 98 w 102"/>
                  <a:gd name="T45" fmla="*/ 70 h 102"/>
                  <a:gd name="T46" fmla="*/ 94 w 102"/>
                  <a:gd name="T47" fmla="*/ 78 h 102"/>
                  <a:gd name="T48" fmla="*/ 88 w 102"/>
                  <a:gd name="T49" fmla="*/ 86 h 102"/>
                  <a:gd name="T50" fmla="*/ 82 w 102"/>
                  <a:gd name="T51" fmla="*/ 92 h 102"/>
                  <a:gd name="T52" fmla="*/ 72 w 102"/>
                  <a:gd name="T53" fmla="*/ 98 h 102"/>
                  <a:gd name="T54" fmla="*/ 64 w 102"/>
                  <a:gd name="T55" fmla="*/ 100 h 102"/>
                  <a:gd name="T56" fmla="*/ 64 w 102"/>
                  <a:gd name="T57" fmla="*/ 100 h 102"/>
                  <a:gd name="T58" fmla="*/ 52 w 102"/>
                  <a:gd name="T59" fmla="*/ 102 h 102"/>
                  <a:gd name="T60" fmla="*/ 42 w 102"/>
                  <a:gd name="T61" fmla="*/ 102 h 102"/>
                  <a:gd name="T62" fmla="*/ 34 w 102"/>
                  <a:gd name="T63" fmla="*/ 98 h 102"/>
                  <a:gd name="T64" fmla="*/ 24 w 102"/>
                  <a:gd name="T65" fmla="*/ 94 h 102"/>
                  <a:gd name="T66" fmla="*/ 18 w 102"/>
                  <a:gd name="T67" fmla="*/ 88 h 102"/>
                  <a:gd name="T68" fmla="*/ 10 w 102"/>
                  <a:gd name="T69" fmla="*/ 82 h 102"/>
                  <a:gd name="T70" fmla="*/ 6 w 102"/>
                  <a:gd name="T71" fmla="*/ 72 h 102"/>
                  <a:gd name="T72" fmla="*/ 2 w 102"/>
                  <a:gd name="T73" fmla="*/ 62 h 102"/>
                  <a:gd name="T74" fmla="*/ 2 w 102"/>
                  <a:gd name="T75" fmla="*/ 6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2" y="62"/>
                    </a:moveTo>
                    <a:lnTo>
                      <a:pt x="2" y="62"/>
                    </a:lnTo>
                    <a:lnTo>
                      <a:pt x="0" y="52"/>
                    </a:lnTo>
                    <a:lnTo>
                      <a:pt x="2" y="42"/>
                    </a:lnTo>
                    <a:lnTo>
                      <a:pt x="4" y="34"/>
                    </a:lnTo>
                    <a:lnTo>
                      <a:pt x="8" y="24"/>
                    </a:lnTo>
                    <a:lnTo>
                      <a:pt x="14" y="16"/>
                    </a:lnTo>
                    <a:lnTo>
                      <a:pt x="22" y="10"/>
                    </a:lnTo>
                    <a:lnTo>
                      <a:pt x="30" y="6"/>
                    </a:lnTo>
                    <a:lnTo>
                      <a:pt x="40" y="2"/>
                    </a:lnTo>
                    <a:lnTo>
                      <a:pt x="40" y="2"/>
                    </a:lnTo>
                    <a:lnTo>
                      <a:pt x="50" y="0"/>
                    </a:lnTo>
                    <a:lnTo>
                      <a:pt x="60" y="2"/>
                    </a:lnTo>
                    <a:lnTo>
                      <a:pt x="70" y="4"/>
                    </a:lnTo>
                    <a:lnTo>
                      <a:pt x="78" y="8"/>
                    </a:lnTo>
                    <a:lnTo>
                      <a:pt x="86" y="14"/>
                    </a:lnTo>
                    <a:lnTo>
                      <a:pt x="92" y="22"/>
                    </a:lnTo>
                    <a:lnTo>
                      <a:pt x="98" y="30"/>
                    </a:lnTo>
                    <a:lnTo>
                      <a:pt x="100" y="40"/>
                    </a:lnTo>
                    <a:lnTo>
                      <a:pt x="100" y="40"/>
                    </a:lnTo>
                    <a:lnTo>
                      <a:pt x="102" y="50"/>
                    </a:lnTo>
                    <a:lnTo>
                      <a:pt x="102" y="60"/>
                    </a:lnTo>
                    <a:lnTo>
                      <a:pt x="98" y="70"/>
                    </a:lnTo>
                    <a:lnTo>
                      <a:pt x="94" y="78"/>
                    </a:lnTo>
                    <a:lnTo>
                      <a:pt x="88" y="86"/>
                    </a:lnTo>
                    <a:lnTo>
                      <a:pt x="82" y="92"/>
                    </a:lnTo>
                    <a:lnTo>
                      <a:pt x="72" y="98"/>
                    </a:lnTo>
                    <a:lnTo>
                      <a:pt x="64" y="100"/>
                    </a:lnTo>
                    <a:lnTo>
                      <a:pt x="64" y="100"/>
                    </a:lnTo>
                    <a:lnTo>
                      <a:pt x="52" y="102"/>
                    </a:lnTo>
                    <a:lnTo>
                      <a:pt x="42" y="102"/>
                    </a:lnTo>
                    <a:lnTo>
                      <a:pt x="34" y="98"/>
                    </a:lnTo>
                    <a:lnTo>
                      <a:pt x="24" y="94"/>
                    </a:lnTo>
                    <a:lnTo>
                      <a:pt x="18" y="88"/>
                    </a:lnTo>
                    <a:lnTo>
                      <a:pt x="10" y="82"/>
                    </a:lnTo>
                    <a:lnTo>
                      <a:pt x="6" y="72"/>
                    </a:lnTo>
                    <a:lnTo>
                      <a:pt x="2" y="62"/>
                    </a:lnTo>
                    <a:lnTo>
                      <a:pt x="2" y="62"/>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390">
                <a:extLst>
                  <a:ext uri="{FF2B5EF4-FFF2-40B4-BE49-F238E27FC236}">
                    <a16:creationId xmlns:a16="http://schemas.microsoft.com/office/drawing/2014/main" id="{34661F6C-CC6A-B216-9D38-6F7CC9A50AF6}"/>
                  </a:ext>
                </a:extLst>
              </p:cNvPr>
              <p:cNvSpPr>
                <a:spLocks/>
              </p:cNvSpPr>
              <p:nvPr/>
            </p:nvSpPr>
            <p:spPr bwMode="auto">
              <a:xfrm>
                <a:off x="609600" y="2954338"/>
                <a:ext cx="382588" cy="384175"/>
              </a:xfrm>
              <a:custGeom>
                <a:avLst/>
                <a:gdLst>
                  <a:gd name="T0" fmla="*/ 2 w 241"/>
                  <a:gd name="T1" fmla="*/ 148 h 242"/>
                  <a:gd name="T2" fmla="*/ 2 w 241"/>
                  <a:gd name="T3" fmla="*/ 148 h 242"/>
                  <a:gd name="T4" fmla="*/ 0 w 241"/>
                  <a:gd name="T5" fmla="*/ 136 h 242"/>
                  <a:gd name="T6" fmla="*/ 0 w 241"/>
                  <a:gd name="T7" fmla="*/ 124 h 242"/>
                  <a:gd name="T8" fmla="*/ 2 w 241"/>
                  <a:gd name="T9" fmla="*/ 100 h 242"/>
                  <a:gd name="T10" fmla="*/ 8 w 241"/>
                  <a:gd name="T11" fmla="*/ 78 h 242"/>
                  <a:gd name="T12" fmla="*/ 18 w 241"/>
                  <a:gd name="T13" fmla="*/ 56 h 242"/>
                  <a:gd name="T14" fmla="*/ 32 w 241"/>
                  <a:gd name="T15" fmla="*/ 38 h 242"/>
                  <a:gd name="T16" fmla="*/ 50 w 241"/>
                  <a:gd name="T17" fmla="*/ 22 h 242"/>
                  <a:gd name="T18" fmla="*/ 70 w 241"/>
                  <a:gd name="T19" fmla="*/ 10 h 242"/>
                  <a:gd name="T20" fmla="*/ 82 w 241"/>
                  <a:gd name="T21" fmla="*/ 6 h 242"/>
                  <a:gd name="T22" fmla="*/ 94 w 241"/>
                  <a:gd name="T23" fmla="*/ 2 h 242"/>
                  <a:gd name="T24" fmla="*/ 94 w 241"/>
                  <a:gd name="T25" fmla="*/ 2 h 242"/>
                  <a:gd name="T26" fmla="*/ 106 w 241"/>
                  <a:gd name="T27" fmla="*/ 0 h 242"/>
                  <a:gd name="T28" fmla="*/ 118 w 241"/>
                  <a:gd name="T29" fmla="*/ 0 h 242"/>
                  <a:gd name="T30" fmla="*/ 142 w 241"/>
                  <a:gd name="T31" fmla="*/ 2 h 242"/>
                  <a:gd name="T32" fmla="*/ 164 w 241"/>
                  <a:gd name="T33" fmla="*/ 8 h 242"/>
                  <a:gd name="T34" fmla="*/ 184 w 241"/>
                  <a:gd name="T35" fmla="*/ 18 h 242"/>
                  <a:gd name="T36" fmla="*/ 203 w 241"/>
                  <a:gd name="T37" fmla="*/ 32 h 242"/>
                  <a:gd name="T38" fmla="*/ 217 w 241"/>
                  <a:gd name="T39" fmla="*/ 50 h 242"/>
                  <a:gd name="T40" fmla="*/ 229 w 241"/>
                  <a:gd name="T41" fmla="*/ 70 h 242"/>
                  <a:gd name="T42" fmla="*/ 235 w 241"/>
                  <a:gd name="T43" fmla="*/ 82 h 242"/>
                  <a:gd name="T44" fmla="*/ 237 w 241"/>
                  <a:gd name="T45" fmla="*/ 94 h 242"/>
                  <a:gd name="T46" fmla="*/ 237 w 241"/>
                  <a:gd name="T47" fmla="*/ 94 h 242"/>
                  <a:gd name="T48" fmla="*/ 239 w 241"/>
                  <a:gd name="T49" fmla="*/ 106 h 242"/>
                  <a:gd name="T50" fmla="*/ 241 w 241"/>
                  <a:gd name="T51" fmla="*/ 118 h 242"/>
                  <a:gd name="T52" fmla="*/ 239 w 241"/>
                  <a:gd name="T53" fmla="*/ 142 h 242"/>
                  <a:gd name="T54" fmla="*/ 233 w 241"/>
                  <a:gd name="T55" fmla="*/ 164 h 242"/>
                  <a:gd name="T56" fmla="*/ 223 w 241"/>
                  <a:gd name="T57" fmla="*/ 184 h 242"/>
                  <a:gd name="T58" fmla="*/ 209 w 241"/>
                  <a:gd name="T59" fmla="*/ 204 h 242"/>
                  <a:gd name="T60" fmla="*/ 192 w 241"/>
                  <a:gd name="T61" fmla="*/ 218 h 242"/>
                  <a:gd name="T62" fmla="*/ 172 w 241"/>
                  <a:gd name="T63" fmla="*/ 232 h 242"/>
                  <a:gd name="T64" fmla="*/ 160 w 241"/>
                  <a:gd name="T65" fmla="*/ 236 h 242"/>
                  <a:gd name="T66" fmla="*/ 148 w 241"/>
                  <a:gd name="T67" fmla="*/ 238 h 242"/>
                  <a:gd name="T68" fmla="*/ 148 w 241"/>
                  <a:gd name="T69" fmla="*/ 238 h 242"/>
                  <a:gd name="T70" fmla="*/ 136 w 241"/>
                  <a:gd name="T71" fmla="*/ 242 h 242"/>
                  <a:gd name="T72" fmla="*/ 124 w 241"/>
                  <a:gd name="T73" fmla="*/ 242 h 242"/>
                  <a:gd name="T74" fmla="*/ 100 w 241"/>
                  <a:gd name="T75" fmla="*/ 240 h 242"/>
                  <a:gd name="T76" fmla="*/ 78 w 241"/>
                  <a:gd name="T77" fmla="*/ 234 h 242"/>
                  <a:gd name="T78" fmla="*/ 56 w 241"/>
                  <a:gd name="T79" fmla="*/ 224 h 242"/>
                  <a:gd name="T80" fmla="*/ 38 w 241"/>
                  <a:gd name="T81" fmla="*/ 210 h 242"/>
                  <a:gd name="T82" fmla="*/ 22 w 241"/>
                  <a:gd name="T83" fmla="*/ 192 h 242"/>
                  <a:gd name="T84" fmla="*/ 10 w 241"/>
                  <a:gd name="T85" fmla="*/ 172 h 242"/>
                  <a:gd name="T86" fmla="*/ 6 w 241"/>
                  <a:gd name="T87" fmla="*/ 160 h 242"/>
                  <a:gd name="T88" fmla="*/ 2 w 241"/>
                  <a:gd name="T89" fmla="*/ 14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1" h="242">
                    <a:moveTo>
                      <a:pt x="2" y="148"/>
                    </a:moveTo>
                    <a:lnTo>
                      <a:pt x="2" y="148"/>
                    </a:lnTo>
                    <a:lnTo>
                      <a:pt x="0" y="136"/>
                    </a:lnTo>
                    <a:lnTo>
                      <a:pt x="0" y="124"/>
                    </a:lnTo>
                    <a:lnTo>
                      <a:pt x="2" y="100"/>
                    </a:lnTo>
                    <a:lnTo>
                      <a:pt x="8" y="78"/>
                    </a:lnTo>
                    <a:lnTo>
                      <a:pt x="18" y="56"/>
                    </a:lnTo>
                    <a:lnTo>
                      <a:pt x="32" y="38"/>
                    </a:lnTo>
                    <a:lnTo>
                      <a:pt x="50" y="22"/>
                    </a:lnTo>
                    <a:lnTo>
                      <a:pt x="70" y="10"/>
                    </a:lnTo>
                    <a:lnTo>
                      <a:pt x="82" y="6"/>
                    </a:lnTo>
                    <a:lnTo>
                      <a:pt x="94" y="2"/>
                    </a:lnTo>
                    <a:lnTo>
                      <a:pt x="94" y="2"/>
                    </a:lnTo>
                    <a:lnTo>
                      <a:pt x="106" y="0"/>
                    </a:lnTo>
                    <a:lnTo>
                      <a:pt x="118" y="0"/>
                    </a:lnTo>
                    <a:lnTo>
                      <a:pt x="142" y="2"/>
                    </a:lnTo>
                    <a:lnTo>
                      <a:pt x="164" y="8"/>
                    </a:lnTo>
                    <a:lnTo>
                      <a:pt x="184" y="18"/>
                    </a:lnTo>
                    <a:lnTo>
                      <a:pt x="203" y="32"/>
                    </a:lnTo>
                    <a:lnTo>
                      <a:pt x="217" y="50"/>
                    </a:lnTo>
                    <a:lnTo>
                      <a:pt x="229" y="70"/>
                    </a:lnTo>
                    <a:lnTo>
                      <a:pt x="235" y="82"/>
                    </a:lnTo>
                    <a:lnTo>
                      <a:pt x="237" y="94"/>
                    </a:lnTo>
                    <a:lnTo>
                      <a:pt x="237" y="94"/>
                    </a:lnTo>
                    <a:lnTo>
                      <a:pt x="239" y="106"/>
                    </a:lnTo>
                    <a:lnTo>
                      <a:pt x="241" y="118"/>
                    </a:lnTo>
                    <a:lnTo>
                      <a:pt x="239" y="142"/>
                    </a:lnTo>
                    <a:lnTo>
                      <a:pt x="233" y="164"/>
                    </a:lnTo>
                    <a:lnTo>
                      <a:pt x="223" y="184"/>
                    </a:lnTo>
                    <a:lnTo>
                      <a:pt x="209" y="204"/>
                    </a:lnTo>
                    <a:lnTo>
                      <a:pt x="192" y="218"/>
                    </a:lnTo>
                    <a:lnTo>
                      <a:pt x="172" y="232"/>
                    </a:lnTo>
                    <a:lnTo>
                      <a:pt x="160" y="236"/>
                    </a:lnTo>
                    <a:lnTo>
                      <a:pt x="148" y="238"/>
                    </a:lnTo>
                    <a:lnTo>
                      <a:pt x="148" y="238"/>
                    </a:lnTo>
                    <a:lnTo>
                      <a:pt x="136" y="242"/>
                    </a:lnTo>
                    <a:lnTo>
                      <a:pt x="124" y="242"/>
                    </a:lnTo>
                    <a:lnTo>
                      <a:pt x="100" y="240"/>
                    </a:lnTo>
                    <a:lnTo>
                      <a:pt x="78" y="234"/>
                    </a:lnTo>
                    <a:lnTo>
                      <a:pt x="56" y="224"/>
                    </a:lnTo>
                    <a:lnTo>
                      <a:pt x="38" y="210"/>
                    </a:lnTo>
                    <a:lnTo>
                      <a:pt x="22" y="192"/>
                    </a:lnTo>
                    <a:lnTo>
                      <a:pt x="10" y="172"/>
                    </a:lnTo>
                    <a:lnTo>
                      <a:pt x="6" y="160"/>
                    </a:lnTo>
                    <a:lnTo>
                      <a:pt x="2" y="148"/>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391">
                <a:extLst>
                  <a:ext uri="{FF2B5EF4-FFF2-40B4-BE49-F238E27FC236}">
                    <a16:creationId xmlns:a16="http://schemas.microsoft.com/office/drawing/2014/main" id="{CCF576F1-06D8-399C-A10C-FFC25A8C9C5B}"/>
                  </a:ext>
                </a:extLst>
              </p:cNvPr>
              <p:cNvSpPr>
                <a:spLocks/>
              </p:cNvSpPr>
              <p:nvPr/>
            </p:nvSpPr>
            <p:spPr bwMode="auto">
              <a:xfrm>
                <a:off x="609600" y="2954338"/>
                <a:ext cx="382588" cy="384175"/>
              </a:xfrm>
              <a:custGeom>
                <a:avLst/>
                <a:gdLst>
                  <a:gd name="T0" fmla="*/ 2 w 241"/>
                  <a:gd name="T1" fmla="*/ 148 h 242"/>
                  <a:gd name="T2" fmla="*/ 2 w 241"/>
                  <a:gd name="T3" fmla="*/ 148 h 242"/>
                  <a:gd name="T4" fmla="*/ 0 w 241"/>
                  <a:gd name="T5" fmla="*/ 136 h 242"/>
                  <a:gd name="T6" fmla="*/ 0 w 241"/>
                  <a:gd name="T7" fmla="*/ 124 h 242"/>
                  <a:gd name="T8" fmla="*/ 2 w 241"/>
                  <a:gd name="T9" fmla="*/ 100 h 242"/>
                  <a:gd name="T10" fmla="*/ 8 w 241"/>
                  <a:gd name="T11" fmla="*/ 78 h 242"/>
                  <a:gd name="T12" fmla="*/ 18 w 241"/>
                  <a:gd name="T13" fmla="*/ 56 h 242"/>
                  <a:gd name="T14" fmla="*/ 32 w 241"/>
                  <a:gd name="T15" fmla="*/ 38 h 242"/>
                  <a:gd name="T16" fmla="*/ 50 w 241"/>
                  <a:gd name="T17" fmla="*/ 22 h 242"/>
                  <a:gd name="T18" fmla="*/ 70 w 241"/>
                  <a:gd name="T19" fmla="*/ 10 h 242"/>
                  <a:gd name="T20" fmla="*/ 82 w 241"/>
                  <a:gd name="T21" fmla="*/ 6 h 242"/>
                  <a:gd name="T22" fmla="*/ 94 w 241"/>
                  <a:gd name="T23" fmla="*/ 2 h 242"/>
                  <a:gd name="T24" fmla="*/ 94 w 241"/>
                  <a:gd name="T25" fmla="*/ 2 h 242"/>
                  <a:gd name="T26" fmla="*/ 106 w 241"/>
                  <a:gd name="T27" fmla="*/ 0 h 242"/>
                  <a:gd name="T28" fmla="*/ 118 w 241"/>
                  <a:gd name="T29" fmla="*/ 0 h 242"/>
                  <a:gd name="T30" fmla="*/ 142 w 241"/>
                  <a:gd name="T31" fmla="*/ 2 h 242"/>
                  <a:gd name="T32" fmla="*/ 164 w 241"/>
                  <a:gd name="T33" fmla="*/ 8 h 242"/>
                  <a:gd name="T34" fmla="*/ 184 w 241"/>
                  <a:gd name="T35" fmla="*/ 18 h 242"/>
                  <a:gd name="T36" fmla="*/ 203 w 241"/>
                  <a:gd name="T37" fmla="*/ 32 h 242"/>
                  <a:gd name="T38" fmla="*/ 217 w 241"/>
                  <a:gd name="T39" fmla="*/ 50 h 242"/>
                  <a:gd name="T40" fmla="*/ 229 w 241"/>
                  <a:gd name="T41" fmla="*/ 70 h 242"/>
                  <a:gd name="T42" fmla="*/ 235 w 241"/>
                  <a:gd name="T43" fmla="*/ 82 h 242"/>
                  <a:gd name="T44" fmla="*/ 237 w 241"/>
                  <a:gd name="T45" fmla="*/ 94 h 242"/>
                  <a:gd name="T46" fmla="*/ 237 w 241"/>
                  <a:gd name="T47" fmla="*/ 94 h 242"/>
                  <a:gd name="T48" fmla="*/ 239 w 241"/>
                  <a:gd name="T49" fmla="*/ 106 h 242"/>
                  <a:gd name="T50" fmla="*/ 241 w 241"/>
                  <a:gd name="T51" fmla="*/ 118 h 242"/>
                  <a:gd name="T52" fmla="*/ 239 w 241"/>
                  <a:gd name="T53" fmla="*/ 142 h 242"/>
                  <a:gd name="T54" fmla="*/ 233 w 241"/>
                  <a:gd name="T55" fmla="*/ 164 h 242"/>
                  <a:gd name="T56" fmla="*/ 223 w 241"/>
                  <a:gd name="T57" fmla="*/ 184 h 242"/>
                  <a:gd name="T58" fmla="*/ 209 w 241"/>
                  <a:gd name="T59" fmla="*/ 204 h 242"/>
                  <a:gd name="T60" fmla="*/ 192 w 241"/>
                  <a:gd name="T61" fmla="*/ 218 h 242"/>
                  <a:gd name="T62" fmla="*/ 172 w 241"/>
                  <a:gd name="T63" fmla="*/ 232 h 242"/>
                  <a:gd name="T64" fmla="*/ 160 w 241"/>
                  <a:gd name="T65" fmla="*/ 236 h 242"/>
                  <a:gd name="T66" fmla="*/ 148 w 241"/>
                  <a:gd name="T67" fmla="*/ 238 h 242"/>
                  <a:gd name="T68" fmla="*/ 148 w 241"/>
                  <a:gd name="T69" fmla="*/ 238 h 242"/>
                  <a:gd name="T70" fmla="*/ 136 w 241"/>
                  <a:gd name="T71" fmla="*/ 242 h 242"/>
                  <a:gd name="T72" fmla="*/ 124 w 241"/>
                  <a:gd name="T73" fmla="*/ 242 h 242"/>
                  <a:gd name="T74" fmla="*/ 100 w 241"/>
                  <a:gd name="T75" fmla="*/ 240 h 242"/>
                  <a:gd name="T76" fmla="*/ 78 w 241"/>
                  <a:gd name="T77" fmla="*/ 234 h 242"/>
                  <a:gd name="T78" fmla="*/ 56 w 241"/>
                  <a:gd name="T79" fmla="*/ 224 h 242"/>
                  <a:gd name="T80" fmla="*/ 38 w 241"/>
                  <a:gd name="T81" fmla="*/ 210 h 242"/>
                  <a:gd name="T82" fmla="*/ 22 w 241"/>
                  <a:gd name="T83" fmla="*/ 192 h 242"/>
                  <a:gd name="T84" fmla="*/ 10 w 241"/>
                  <a:gd name="T85" fmla="*/ 172 h 242"/>
                  <a:gd name="T86" fmla="*/ 6 w 241"/>
                  <a:gd name="T87" fmla="*/ 160 h 242"/>
                  <a:gd name="T88" fmla="*/ 2 w 241"/>
                  <a:gd name="T89" fmla="*/ 14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1" h="242">
                    <a:moveTo>
                      <a:pt x="2" y="148"/>
                    </a:moveTo>
                    <a:lnTo>
                      <a:pt x="2" y="148"/>
                    </a:lnTo>
                    <a:lnTo>
                      <a:pt x="0" y="136"/>
                    </a:lnTo>
                    <a:lnTo>
                      <a:pt x="0" y="124"/>
                    </a:lnTo>
                    <a:lnTo>
                      <a:pt x="2" y="100"/>
                    </a:lnTo>
                    <a:lnTo>
                      <a:pt x="8" y="78"/>
                    </a:lnTo>
                    <a:lnTo>
                      <a:pt x="18" y="56"/>
                    </a:lnTo>
                    <a:lnTo>
                      <a:pt x="32" y="38"/>
                    </a:lnTo>
                    <a:lnTo>
                      <a:pt x="50" y="22"/>
                    </a:lnTo>
                    <a:lnTo>
                      <a:pt x="70" y="10"/>
                    </a:lnTo>
                    <a:lnTo>
                      <a:pt x="82" y="6"/>
                    </a:lnTo>
                    <a:lnTo>
                      <a:pt x="94" y="2"/>
                    </a:lnTo>
                    <a:lnTo>
                      <a:pt x="94" y="2"/>
                    </a:lnTo>
                    <a:lnTo>
                      <a:pt x="106" y="0"/>
                    </a:lnTo>
                    <a:lnTo>
                      <a:pt x="118" y="0"/>
                    </a:lnTo>
                    <a:lnTo>
                      <a:pt x="142" y="2"/>
                    </a:lnTo>
                    <a:lnTo>
                      <a:pt x="164" y="8"/>
                    </a:lnTo>
                    <a:lnTo>
                      <a:pt x="184" y="18"/>
                    </a:lnTo>
                    <a:lnTo>
                      <a:pt x="203" y="32"/>
                    </a:lnTo>
                    <a:lnTo>
                      <a:pt x="217" y="50"/>
                    </a:lnTo>
                    <a:lnTo>
                      <a:pt x="229" y="70"/>
                    </a:lnTo>
                    <a:lnTo>
                      <a:pt x="235" y="82"/>
                    </a:lnTo>
                    <a:lnTo>
                      <a:pt x="237" y="94"/>
                    </a:lnTo>
                    <a:lnTo>
                      <a:pt x="237" y="94"/>
                    </a:lnTo>
                    <a:lnTo>
                      <a:pt x="239" y="106"/>
                    </a:lnTo>
                    <a:lnTo>
                      <a:pt x="241" y="118"/>
                    </a:lnTo>
                    <a:lnTo>
                      <a:pt x="239" y="142"/>
                    </a:lnTo>
                    <a:lnTo>
                      <a:pt x="233" y="164"/>
                    </a:lnTo>
                    <a:lnTo>
                      <a:pt x="223" y="184"/>
                    </a:lnTo>
                    <a:lnTo>
                      <a:pt x="209" y="204"/>
                    </a:lnTo>
                    <a:lnTo>
                      <a:pt x="192" y="218"/>
                    </a:lnTo>
                    <a:lnTo>
                      <a:pt x="172" y="232"/>
                    </a:lnTo>
                    <a:lnTo>
                      <a:pt x="160" y="236"/>
                    </a:lnTo>
                    <a:lnTo>
                      <a:pt x="148" y="238"/>
                    </a:lnTo>
                    <a:lnTo>
                      <a:pt x="148" y="238"/>
                    </a:lnTo>
                    <a:lnTo>
                      <a:pt x="136" y="242"/>
                    </a:lnTo>
                    <a:lnTo>
                      <a:pt x="124" y="242"/>
                    </a:lnTo>
                    <a:lnTo>
                      <a:pt x="100" y="240"/>
                    </a:lnTo>
                    <a:lnTo>
                      <a:pt x="78" y="234"/>
                    </a:lnTo>
                    <a:lnTo>
                      <a:pt x="56" y="224"/>
                    </a:lnTo>
                    <a:lnTo>
                      <a:pt x="38" y="210"/>
                    </a:lnTo>
                    <a:lnTo>
                      <a:pt x="22" y="192"/>
                    </a:lnTo>
                    <a:lnTo>
                      <a:pt x="10" y="172"/>
                    </a:lnTo>
                    <a:lnTo>
                      <a:pt x="6" y="160"/>
                    </a:lnTo>
                    <a:lnTo>
                      <a:pt x="2" y="1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392">
                <a:extLst>
                  <a:ext uri="{FF2B5EF4-FFF2-40B4-BE49-F238E27FC236}">
                    <a16:creationId xmlns:a16="http://schemas.microsoft.com/office/drawing/2014/main" id="{D35D31F5-A3B8-C7A1-5BFD-08E9210C8179}"/>
                  </a:ext>
                </a:extLst>
              </p:cNvPr>
              <p:cNvSpPr>
                <a:spLocks/>
              </p:cNvSpPr>
              <p:nvPr/>
            </p:nvSpPr>
            <p:spPr bwMode="auto">
              <a:xfrm>
                <a:off x="431800" y="3857626"/>
                <a:ext cx="117475" cy="114300"/>
              </a:xfrm>
              <a:custGeom>
                <a:avLst/>
                <a:gdLst>
                  <a:gd name="T0" fmla="*/ 2 w 74"/>
                  <a:gd name="T1" fmla="*/ 44 h 72"/>
                  <a:gd name="T2" fmla="*/ 2 w 74"/>
                  <a:gd name="T3" fmla="*/ 44 h 72"/>
                  <a:gd name="T4" fmla="*/ 0 w 74"/>
                  <a:gd name="T5" fmla="*/ 36 h 72"/>
                  <a:gd name="T6" fmla="*/ 2 w 74"/>
                  <a:gd name="T7" fmla="*/ 30 h 72"/>
                  <a:gd name="T8" fmla="*/ 4 w 74"/>
                  <a:gd name="T9" fmla="*/ 22 h 72"/>
                  <a:gd name="T10" fmla="*/ 6 w 74"/>
                  <a:gd name="T11" fmla="*/ 16 h 72"/>
                  <a:gd name="T12" fmla="*/ 10 w 74"/>
                  <a:gd name="T13" fmla="*/ 10 h 72"/>
                  <a:gd name="T14" fmla="*/ 16 w 74"/>
                  <a:gd name="T15" fmla="*/ 6 h 72"/>
                  <a:gd name="T16" fmla="*/ 22 w 74"/>
                  <a:gd name="T17" fmla="*/ 2 h 72"/>
                  <a:gd name="T18" fmla="*/ 30 w 74"/>
                  <a:gd name="T19" fmla="*/ 0 h 72"/>
                  <a:gd name="T20" fmla="*/ 30 w 74"/>
                  <a:gd name="T21" fmla="*/ 0 h 72"/>
                  <a:gd name="T22" fmla="*/ 36 w 74"/>
                  <a:gd name="T23" fmla="*/ 0 h 72"/>
                  <a:gd name="T24" fmla="*/ 44 w 74"/>
                  <a:gd name="T25" fmla="*/ 0 h 72"/>
                  <a:gd name="T26" fmla="*/ 50 w 74"/>
                  <a:gd name="T27" fmla="*/ 2 h 72"/>
                  <a:gd name="T28" fmla="*/ 56 w 74"/>
                  <a:gd name="T29" fmla="*/ 4 h 72"/>
                  <a:gd name="T30" fmla="*/ 62 w 74"/>
                  <a:gd name="T31" fmla="*/ 8 h 72"/>
                  <a:gd name="T32" fmla="*/ 68 w 74"/>
                  <a:gd name="T33" fmla="*/ 14 h 72"/>
                  <a:gd name="T34" fmla="*/ 70 w 74"/>
                  <a:gd name="T35" fmla="*/ 20 h 72"/>
                  <a:gd name="T36" fmla="*/ 74 w 74"/>
                  <a:gd name="T37" fmla="*/ 28 h 72"/>
                  <a:gd name="T38" fmla="*/ 74 w 74"/>
                  <a:gd name="T39" fmla="*/ 28 h 72"/>
                  <a:gd name="T40" fmla="*/ 74 w 74"/>
                  <a:gd name="T41" fmla="*/ 34 h 72"/>
                  <a:gd name="T42" fmla="*/ 74 w 74"/>
                  <a:gd name="T43" fmla="*/ 42 h 72"/>
                  <a:gd name="T44" fmla="*/ 72 w 74"/>
                  <a:gd name="T45" fmla="*/ 48 h 72"/>
                  <a:gd name="T46" fmla="*/ 68 w 74"/>
                  <a:gd name="T47" fmla="*/ 56 h 72"/>
                  <a:gd name="T48" fmla="*/ 64 w 74"/>
                  <a:gd name="T49" fmla="*/ 60 h 72"/>
                  <a:gd name="T50" fmla="*/ 58 w 74"/>
                  <a:gd name="T51" fmla="*/ 66 h 72"/>
                  <a:gd name="T52" fmla="*/ 52 w 74"/>
                  <a:gd name="T53" fmla="*/ 70 h 72"/>
                  <a:gd name="T54" fmla="*/ 46 w 74"/>
                  <a:gd name="T55" fmla="*/ 72 h 72"/>
                  <a:gd name="T56" fmla="*/ 46 w 74"/>
                  <a:gd name="T57" fmla="*/ 72 h 72"/>
                  <a:gd name="T58" fmla="*/ 38 w 74"/>
                  <a:gd name="T59" fmla="*/ 72 h 72"/>
                  <a:gd name="T60" fmla="*/ 32 w 74"/>
                  <a:gd name="T61" fmla="*/ 72 h 72"/>
                  <a:gd name="T62" fmla="*/ 24 w 74"/>
                  <a:gd name="T63" fmla="*/ 70 h 72"/>
                  <a:gd name="T64" fmla="*/ 18 w 74"/>
                  <a:gd name="T65" fmla="*/ 66 h 72"/>
                  <a:gd name="T66" fmla="*/ 12 w 74"/>
                  <a:gd name="T67" fmla="*/ 62 h 72"/>
                  <a:gd name="T68" fmla="*/ 8 w 74"/>
                  <a:gd name="T69" fmla="*/ 58 h 72"/>
                  <a:gd name="T70" fmla="*/ 4 w 74"/>
                  <a:gd name="T71" fmla="*/ 52 h 72"/>
                  <a:gd name="T72" fmla="*/ 2 w 74"/>
                  <a:gd name="T73" fmla="*/ 44 h 72"/>
                  <a:gd name="T74" fmla="*/ 2 w 74"/>
                  <a:gd name="T7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72">
                    <a:moveTo>
                      <a:pt x="2" y="44"/>
                    </a:moveTo>
                    <a:lnTo>
                      <a:pt x="2" y="44"/>
                    </a:lnTo>
                    <a:lnTo>
                      <a:pt x="0" y="36"/>
                    </a:lnTo>
                    <a:lnTo>
                      <a:pt x="2" y="30"/>
                    </a:lnTo>
                    <a:lnTo>
                      <a:pt x="4" y="22"/>
                    </a:lnTo>
                    <a:lnTo>
                      <a:pt x="6" y="16"/>
                    </a:lnTo>
                    <a:lnTo>
                      <a:pt x="10" y="10"/>
                    </a:lnTo>
                    <a:lnTo>
                      <a:pt x="16" y="6"/>
                    </a:lnTo>
                    <a:lnTo>
                      <a:pt x="22" y="2"/>
                    </a:lnTo>
                    <a:lnTo>
                      <a:pt x="30" y="0"/>
                    </a:lnTo>
                    <a:lnTo>
                      <a:pt x="30" y="0"/>
                    </a:lnTo>
                    <a:lnTo>
                      <a:pt x="36" y="0"/>
                    </a:lnTo>
                    <a:lnTo>
                      <a:pt x="44" y="0"/>
                    </a:lnTo>
                    <a:lnTo>
                      <a:pt x="50" y="2"/>
                    </a:lnTo>
                    <a:lnTo>
                      <a:pt x="56" y="4"/>
                    </a:lnTo>
                    <a:lnTo>
                      <a:pt x="62" y="8"/>
                    </a:lnTo>
                    <a:lnTo>
                      <a:pt x="68" y="14"/>
                    </a:lnTo>
                    <a:lnTo>
                      <a:pt x="70" y="20"/>
                    </a:lnTo>
                    <a:lnTo>
                      <a:pt x="74" y="28"/>
                    </a:lnTo>
                    <a:lnTo>
                      <a:pt x="74" y="28"/>
                    </a:lnTo>
                    <a:lnTo>
                      <a:pt x="74" y="34"/>
                    </a:lnTo>
                    <a:lnTo>
                      <a:pt x="74" y="42"/>
                    </a:lnTo>
                    <a:lnTo>
                      <a:pt x="72" y="48"/>
                    </a:lnTo>
                    <a:lnTo>
                      <a:pt x="68" y="56"/>
                    </a:lnTo>
                    <a:lnTo>
                      <a:pt x="64" y="60"/>
                    </a:lnTo>
                    <a:lnTo>
                      <a:pt x="58" y="66"/>
                    </a:lnTo>
                    <a:lnTo>
                      <a:pt x="52" y="70"/>
                    </a:lnTo>
                    <a:lnTo>
                      <a:pt x="46" y="72"/>
                    </a:lnTo>
                    <a:lnTo>
                      <a:pt x="46" y="72"/>
                    </a:lnTo>
                    <a:lnTo>
                      <a:pt x="38" y="72"/>
                    </a:lnTo>
                    <a:lnTo>
                      <a:pt x="32" y="72"/>
                    </a:lnTo>
                    <a:lnTo>
                      <a:pt x="24" y="70"/>
                    </a:lnTo>
                    <a:lnTo>
                      <a:pt x="18" y="66"/>
                    </a:lnTo>
                    <a:lnTo>
                      <a:pt x="12" y="62"/>
                    </a:lnTo>
                    <a:lnTo>
                      <a:pt x="8" y="58"/>
                    </a:lnTo>
                    <a:lnTo>
                      <a:pt x="4" y="52"/>
                    </a:lnTo>
                    <a:lnTo>
                      <a:pt x="2" y="44"/>
                    </a:lnTo>
                    <a:lnTo>
                      <a:pt x="2" y="44"/>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393">
                <a:extLst>
                  <a:ext uri="{FF2B5EF4-FFF2-40B4-BE49-F238E27FC236}">
                    <a16:creationId xmlns:a16="http://schemas.microsoft.com/office/drawing/2014/main" id="{86AAC838-B4B3-9450-4E64-CE6C66F82E36}"/>
                  </a:ext>
                </a:extLst>
              </p:cNvPr>
              <p:cNvSpPr>
                <a:spLocks/>
              </p:cNvSpPr>
              <p:nvPr/>
            </p:nvSpPr>
            <p:spPr bwMode="auto">
              <a:xfrm>
                <a:off x="288925" y="2919413"/>
                <a:ext cx="117475" cy="117475"/>
              </a:xfrm>
              <a:custGeom>
                <a:avLst/>
                <a:gdLst>
                  <a:gd name="T0" fmla="*/ 0 w 74"/>
                  <a:gd name="T1" fmla="*/ 46 h 74"/>
                  <a:gd name="T2" fmla="*/ 0 w 74"/>
                  <a:gd name="T3" fmla="*/ 46 h 74"/>
                  <a:gd name="T4" fmla="*/ 0 w 74"/>
                  <a:gd name="T5" fmla="*/ 38 h 74"/>
                  <a:gd name="T6" fmla="*/ 0 w 74"/>
                  <a:gd name="T7" fmla="*/ 30 h 74"/>
                  <a:gd name="T8" fmla="*/ 2 w 74"/>
                  <a:gd name="T9" fmla="*/ 24 h 74"/>
                  <a:gd name="T10" fmla="*/ 6 w 74"/>
                  <a:gd name="T11" fmla="*/ 18 h 74"/>
                  <a:gd name="T12" fmla="*/ 10 w 74"/>
                  <a:gd name="T13" fmla="*/ 12 h 74"/>
                  <a:gd name="T14" fmla="*/ 14 w 74"/>
                  <a:gd name="T15" fmla="*/ 8 h 74"/>
                  <a:gd name="T16" fmla="*/ 22 w 74"/>
                  <a:gd name="T17" fmla="*/ 4 h 74"/>
                  <a:gd name="T18" fmla="*/ 28 w 74"/>
                  <a:gd name="T19" fmla="*/ 2 h 74"/>
                  <a:gd name="T20" fmla="*/ 28 w 74"/>
                  <a:gd name="T21" fmla="*/ 2 h 74"/>
                  <a:gd name="T22" fmla="*/ 36 w 74"/>
                  <a:gd name="T23" fmla="*/ 0 h 74"/>
                  <a:gd name="T24" fmla="*/ 42 w 74"/>
                  <a:gd name="T25" fmla="*/ 0 h 74"/>
                  <a:gd name="T26" fmla="*/ 50 w 74"/>
                  <a:gd name="T27" fmla="*/ 2 h 74"/>
                  <a:gd name="T28" fmla="*/ 56 w 74"/>
                  <a:gd name="T29" fmla="*/ 6 h 74"/>
                  <a:gd name="T30" fmla="*/ 62 w 74"/>
                  <a:gd name="T31" fmla="*/ 10 h 74"/>
                  <a:gd name="T32" fmla="*/ 66 w 74"/>
                  <a:gd name="T33" fmla="*/ 16 h 74"/>
                  <a:gd name="T34" fmla="*/ 70 w 74"/>
                  <a:gd name="T35" fmla="*/ 22 h 74"/>
                  <a:gd name="T36" fmla="*/ 72 w 74"/>
                  <a:gd name="T37" fmla="*/ 28 h 74"/>
                  <a:gd name="T38" fmla="*/ 72 w 74"/>
                  <a:gd name="T39" fmla="*/ 28 h 74"/>
                  <a:gd name="T40" fmla="*/ 74 w 74"/>
                  <a:gd name="T41" fmla="*/ 36 h 74"/>
                  <a:gd name="T42" fmla="*/ 72 w 74"/>
                  <a:gd name="T43" fmla="*/ 44 h 74"/>
                  <a:gd name="T44" fmla="*/ 70 w 74"/>
                  <a:gd name="T45" fmla="*/ 50 h 74"/>
                  <a:gd name="T46" fmla="*/ 68 w 74"/>
                  <a:gd name="T47" fmla="*/ 56 h 74"/>
                  <a:gd name="T48" fmla="*/ 64 w 74"/>
                  <a:gd name="T49" fmla="*/ 62 h 74"/>
                  <a:gd name="T50" fmla="*/ 58 w 74"/>
                  <a:gd name="T51" fmla="*/ 66 h 74"/>
                  <a:gd name="T52" fmla="*/ 52 w 74"/>
                  <a:gd name="T53" fmla="*/ 70 h 74"/>
                  <a:gd name="T54" fmla="*/ 44 w 74"/>
                  <a:gd name="T55" fmla="*/ 72 h 74"/>
                  <a:gd name="T56" fmla="*/ 44 w 74"/>
                  <a:gd name="T57" fmla="*/ 72 h 74"/>
                  <a:gd name="T58" fmla="*/ 38 w 74"/>
                  <a:gd name="T59" fmla="*/ 74 h 74"/>
                  <a:gd name="T60" fmla="*/ 30 w 74"/>
                  <a:gd name="T61" fmla="*/ 74 h 74"/>
                  <a:gd name="T62" fmla="*/ 24 w 74"/>
                  <a:gd name="T63" fmla="*/ 72 h 74"/>
                  <a:gd name="T64" fmla="*/ 18 w 74"/>
                  <a:gd name="T65" fmla="*/ 68 h 74"/>
                  <a:gd name="T66" fmla="*/ 12 w 74"/>
                  <a:gd name="T67" fmla="*/ 64 h 74"/>
                  <a:gd name="T68" fmla="*/ 6 w 74"/>
                  <a:gd name="T69" fmla="*/ 58 h 74"/>
                  <a:gd name="T70" fmla="*/ 4 w 74"/>
                  <a:gd name="T71" fmla="*/ 52 h 74"/>
                  <a:gd name="T72" fmla="*/ 0 w 74"/>
                  <a:gd name="T73" fmla="*/ 46 h 74"/>
                  <a:gd name="T74" fmla="*/ 0 w 74"/>
                  <a:gd name="T75" fmla="*/ 4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74">
                    <a:moveTo>
                      <a:pt x="0" y="46"/>
                    </a:moveTo>
                    <a:lnTo>
                      <a:pt x="0" y="46"/>
                    </a:lnTo>
                    <a:lnTo>
                      <a:pt x="0" y="38"/>
                    </a:lnTo>
                    <a:lnTo>
                      <a:pt x="0" y="30"/>
                    </a:lnTo>
                    <a:lnTo>
                      <a:pt x="2" y="24"/>
                    </a:lnTo>
                    <a:lnTo>
                      <a:pt x="6" y="18"/>
                    </a:lnTo>
                    <a:lnTo>
                      <a:pt x="10" y="12"/>
                    </a:lnTo>
                    <a:lnTo>
                      <a:pt x="14" y="8"/>
                    </a:lnTo>
                    <a:lnTo>
                      <a:pt x="22" y="4"/>
                    </a:lnTo>
                    <a:lnTo>
                      <a:pt x="28" y="2"/>
                    </a:lnTo>
                    <a:lnTo>
                      <a:pt x="28" y="2"/>
                    </a:lnTo>
                    <a:lnTo>
                      <a:pt x="36" y="0"/>
                    </a:lnTo>
                    <a:lnTo>
                      <a:pt x="42" y="0"/>
                    </a:lnTo>
                    <a:lnTo>
                      <a:pt x="50" y="2"/>
                    </a:lnTo>
                    <a:lnTo>
                      <a:pt x="56" y="6"/>
                    </a:lnTo>
                    <a:lnTo>
                      <a:pt x="62" y="10"/>
                    </a:lnTo>
                    <a:lnTo>
                      <a:pt x="66" y="16"/>
                    </a:lnTo>
                    <a:lnTo>
                      <a:pt x="70" y="22"/>
                    </a:lnTo>
                    <a:lnTo>
                      <a:pt x="72" y="28"/>
                    </a:lnTo>
                    <a:lnTo>
                      <a:pt x="72" y="28"/>
                    </a:lnTo>
                    <a:lnTo>
                      <a:pt x="74" y="36"/>
                    </a:lnTo>
                    <a:lnTo>
                      <a:pt x="72" y="44"/>
                    </a:lnTo>
                    <a:lnTo>
                      <a:pt x="70" y="50"/>
                    </a:lnTo>
                    <a:lnTo>
                      <a:pt x="68" y="56"/>
                    </a:lnTo>
                    <a:lnTo>
                      <a:pt x="64" y="62"/>
                    </a:lnTo>
                    <a:lnTo>
                      <a:pt x="58" y="66"/>
                    </a:lnTo>
                    <a:lnTo>
                      <a:pt x="52" y="70"/>
                    </a:lnTo>
                    <a:lnTo>
                      <a:pt x="44" y="72"/>
                    </a:lnTo>
                    <a:lnTo>
                      <a:pt x="44" y="72"/>
                    </a:lnTo>
                    <a:lnTo>
                      <a:pt x="38" y="74"/>
                    </a:lnTo>
                    <a:lnTo>
                      <a:pt x="30" y="74"/>
                    </a:lnTo>
                    <a:lnTo>
                      <a:pt x="24" y="72"/>
                    </a:lnTo>
                    <a:lnTo>
                      <a:pt x="18" y="68"/>
                    </a:lnTo>
                    <a:lnTo>
                      <a:pt x="12" y="64"/>
                    </a:lnTo>
                    <a:lnTo>
                      <a:pt x="6" y="58"/>
                    </a:lnTo>
                    <a:lnTo>
                      <a:pt x="4" y="52"/>
                    </a:lnTo>
                    <a:lnTo>
                      <a:pt x="0" y="46"/>
                    </a:lnTo>
                    <a:lnTo>
                      <a:pt x="0" y="46"/>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394">
                <a:extLst>
                  <a:ext uri="{FF2B5EF4-FFF2-40B4-BE49-F238E27FC236}">
                    <a16:creationId xmlns:a16="http://schemas.microsoft.com/office/drawing/2014/main" id="{6BA463D4-DDFE-2481-B0FC-97A4924043DD}"/>
                  </a:ext>
                </a:extLst>
              </p:cNvPr>
              <p:cNvSpPr>
                <a:spLocks/>
              </p:cNvSpPr>
              <p:nvPr/>
            </p:nvSpPr>
            <p:spPr bwMode="auto">
              <a:xfrm>
                <a:off x="1058863" y="3351213"/>
                <a:ext cx="117475" cy="115888"/>
              </a:xfrm>
              <a:custGeom>
                <a:avLst/>
                <a:gdLst>
                  <a:gd name="T0" fmla="*/ 2 w 74"/>
                  <a:gd name="T1" fmla="*/ 45 h 73"/>
                  <a:gd name="T2" fmla="*/ 2 w 74"/>
                  <a:gd name="T3" fmla="*/ 45 h 73"/>
                  <a:gd name="T4" fmla="*/ 0 w 74"/>
                  <a:gd name="T5" fmla="*/ 37 h 73"/>
                  <a:gd name="T6" fmla="*/ 2 w 74"/>
                  <a:gd name="T7" fmla="*/ 32 h 73"/>
                  <a:gd name="T8" fmla="*/ 4 w 74"/>
                  <a:gd name="T9" fmla="*/ 24 h 73"/>
                  <a:gd name="T10" fmla="*/ 6 w 74"/>
                  <a:gd name="T11" fmla="*/ 18 h 73"/>
                  <a:gd name="T12" fmla="*/ 10 w 74"/>
                  <a:gd name="T13" fmla="*/ 12 h 73"/>
                  <a:gd name="T14" fmla="*/ 16 w 74"/>
                  <a:gd name="T15" fmla="*/ 8 h 73"/>
                  <a:gd name="T16" fmla="*/ 22 w 74"/>
                  <a:gd name="T17" fmla="*/ 4 h 73"/>
                  <a:gd name="T18" fmla="*/ 30 w 74"/>
                  <a:gd name="T19" fmla="*/ 2 h 73"/>
                  <a:gd name="T20" fmla="*/ 30 w 74"/>
                  <a:gd name="T21" fmla="*/ 2 h 73"/>
                  <a:gd name="T22" fmla="*/ 36 w 74"/>
                  <a:gd name="T23" fmla="*/ 0 h 73"/>
                  <a:gd name="T24" fmla="*/ 44 w 74"/>
                  <a:gd name="T25" fmla="*/ 2 h 73"/>
                  <a:gd name="T26" fmla="*/ 50 w 74"/>
                  <a:gd name="T27" fmla="*/ 4 h 73"/>
                  <a:gd name="T28" fmla="*/ 56 w 74"/>
                  <a:gd name="T29" fmla="*/ 6 h 73"/>
                  <a:gd name="T30" fmla="*/ 62 w 74"/>
                  <a:gd name="T31" fmla="*/ 10 h 73"/>
                  <a:gd name="T32" fmla="*/ 68 w 74"/>
                  <a:gd name="T33" fmla="*/ 16 h 73"/>
                  <a:gd name="T34" fmla="*/ 70 w 74"/>
                  <a:gd name="T35" fmla="*/ 22 h 73"/>
                  <a:gd name="T36" fmla="*/ 74 w 74"/>
                  <a:gd name="T37" fmla="*/ 28 h 73"/>
                  <a:gd name="T38" fmla="*/ 74 w 74"/>
                  <a:gd name="T39" fmla="*/ 28 h 73"/>
                  <a:gd name="T40" fmla="*/ 74 w 74"/>
                  <a:gd name="T41" fmla="*/ 36 h 73"/>
                  <a:gd name="T42" fmla="*/ 74 w 74"/>
                  <a:gd name="T43" fmla="*/ 43 h 73"/>
                  <a:gd name="T44" fmla="*/ 72 w 74"/>
                  <a:gd name="T45" fmla="*/ 49 h 73"/>
                  <a:gd name="T46" fmla="*/ 68 w 74"/>
                  <a:gd name="T47" fmla="*/ 55 h 73"/>
                  <a:gd name="T48" fmla="*/ 64 w 74"/>
                  <a:gd name="T49" fmla="*/ 61 h 73"/>
                  <a:gd name="T50" fmla="*/ 60 w 74"/>
                  <a:gd name="T51" fmla="*/ 65 h 73"/>
                  <a:gd name="T52" fmla="*/ 52 w 74"/>
                  <a:gd name="T53" fmla="*/ 69 h 73"/>
                  <a:gd name="T54" fmla="*/ 46 w 74"/>
                  <a:gd name="T55" fmla="*/ 73 h 73"/>
                  <a:gd name="T56" fmla="*/ 46 w 74"/>
                  <a:gd name="T57" fmla="*/ 73 h 73"/>
                  <a:gd name="T58" fmla="*/ 38 w 74"/>
                  <a:gd name="T59" fmla="*/ 73 h 73"/>
                  <a:gd name="T60" fmla="*/ 32 w 74"/>
                  <a:gd name="T61" fmla="*/ 73 h 73"/>
                  <a:gd name="T62" fmla="*/ 24 w 74"/>
                  <a:gd name="T63" fmla="*/ 71 h 73"/>
                  <a:gd name="T64" fmla="*/ 18 w 74"/>
                  <a:gd name="T65" fmla="*/ 67 h 73"/>
                  <a:gd name="T66" fmla="*/ 12 w 74"/>
                  <a:gd name="T67" fmla="*/ 63 h 73"/>
                  <a:gd name="T68" fmla="*/ 8 w 74"/>
                  <a:gd name="T69" fmla="*/ 57 h 73"/>
                  <a:gd name="T70" fmla="*/ 4 w 74"/>
                  <a:gd name="T71" fmla="*/ 51 h 73"/>
                  <a:gd name="T72" fmla="*/ 2 w 74"/>
                  <a:gd name="T73"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73">
                    <a:moveTo>
                      <a:pt x="2" y="45"/>
                    </a:moveTo>
                    <a:lnTo>
                      <a:pt x="2" y="45"/>
                    </a:lnTo>
                    <a:lnTo>
                      <a:pt x="0" y="37"/>
                    </a:lnTo>
                    <a:lnTo>
                      <a:pt x="2" y="32"/>
                    </a:lnTo>
                    <a:lnTo>
                      <a:pt x="4" y="24"/>
                    </a:lnTo>
                    <a:lnTo>
                      <a:pt x="6" y="18"/>
                    </a:lnTo>
                    <a:lnTo>
                      <a:pt x="10" y="12"/>
                    </a:lnTo>
                    <a:lnTo>
                      <a:pt x="16" y="8"/>
                    </a:lnTo>
                    <a:lnTo>
                      <a:pt x="22" y="4"/>
                    </a:lnTo>
                    <a:lnTo>
                      <a:pt x="30" y="2"/>
                    </a:lnTo>
                    <a:lnTo>
                      <a:pt x="30" y="2"/>
                    </a:lnTo>
                    <a:lnTo>
                      <a:pt x="36" y="0"/>
                    </a:lnTo>
                    <a:lnTo>
                      <a:pt x="44" y="2"/>
                    </a:lnTo>
                    <a:lnTo>
                      <a:pt x="50" y="4"/>
                    </a:lnTo>
                    <a:lnTo>
                      <a:pt x="56" y="6"/>
                    </a:lnTo>
                    <a:lnTo>
                      <a:pt x="62" y="10"/>
                    </a:lnTo>
                    <a:lnTo>
                      <a:pt x="68" y="16"/>
                    </a:lnTo>
                    <a:lnTo>
                      <a:pt x="70" y="22"/>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lnTo>
                      <a:pt x="32" y="73"/>
                    </a:lnTo>
                    <a:lnTo>
                      <a:pt x="24" y="71"/>
                    </a:lnTo>
                    <a:lnTo>
                      <a:pt x="18" y="67"/>
                    </a:lnTo>
                    <a:lnTo>
                      <a:pt x="12" y="63"/>
                    </a:lnTo>
                    <a:lnTo>
                      <a:pt x="8" y="57"/>
                    </a:lnTo>
                    <a:lnTo>
                      <a:pt x="4" y="51"/>
                    </a:lnTo>
                    <a:lnTo>
                      <a:pt x="2" y="45"/>
                    </a:lnTo>
                    <a:close/>
                  </a:path>
                </a:pathLst>
              </a:custGeom>
              <a:solidFill>
                <a:srgbClr val="CB51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395">
                <a:extLst>
                  <a:ext uri="{FF2B5EF4-FFF2-40B4-BE49-F238E27FC236}">
                    <a16:creationId xmlns:a16="http://schemas.microsoft.com/office/drawing/2014/main" id="{9B4A4107-99B2-DA7F-B6E4-25A9F9AF5632}"/>
                  </a:ext>
                </a:extLst>
              </p:cNvPr>
              <p:cNvSpPr>
                <a:spLocks/>
              </p:cNvSpPr>
              <p:nvPr/>
            </p:nvSpPr>
            <p:spPr bwMode="auto">
              <a:xfrm>
                <a:off x="1058863" y="3351213"/>
                <a:ext cx="117475" cy="115888"/>
              </a:xfrm>
              <a:custGeom>
                <a:avLst/>
                <a:gdLst>
                  <a:gd name="T0" fmla="*/ 2 w 74"/>
                  <a:gd name="T1" fmla="*/ 45 h 73"/>
                  <a:gd name="T2" fmla="*/ 2 w 74"/>
                  <a:gd name="T3" fmla="*/ 45 h 73"/>
                  <a:gd name="T4" fmla="*/ 0 w 74"/>
                  <a:gd name="T5" fmla="*/ 37 h 73"/>
                  <a:gd name="T6" fmla="*/ 2 w 74"/>
                  <a:gd name="T7" fmla="*/ 32 h 73"/>
                  <a:gd name="T8" fmla="*/ 4 w 74"/>
                  <a:gd name="T9" fmla="*/ 24 h 73"/>
                  <a:gd name="T10" fmla="*/ 6 w 74"/>
                  <a:gd name="T11" fmla="*/ 18 h 73"/>
                  <a:gd name="T12" fmla="*/ 10 w 74"/>
                  <a:gd name="T13" fmla="*/ 12 h 73"/>
                  <a:gd name="T14" fmla="*/ 16 w 74"/>
                  <a:gd name="T15" fmla="*/ 8 h 73"/>
                  <a:gd name="T16" fmla="*/ 22 w 74"/>
                  <a:gd name="T17" fmla="*/ 4 h 73"/>
                  <a:gd name="T18" fmla="*/ 30 w 74"/>
                  <a:gd name="T19" fmla="*/ 2 h 73"/>
                  <a:gd name="T20" fmla="*/ 30 w 74"/>
                  <a:gd name="T21" fmla="*/ 2 h 73"/>
                  <a:gd name="T22" fmla="*/ 36 w 74"/>
                  <a:gd name="T23" fmla="*/ 0 h 73"/>
                  <a:gd name="T24" fmla="*/ 44 w 74"/>
                  <a:gd name="T25" fmla="*/ 2 h 73"/>
                  <a:gd name="T26" fmla="*/ 50 w 74"/>
                  <a:gd name="T27" fmla="*/ 4 h 73"/>
                  <a:gd name="T28" fmla="*/ 56 w 74"/>
                  <a:gd name="T29" fmla="*/ 6 h 73"/>
                  <a:gd name="T30" fmla="*/ 62 w 74"/>
                  <a:gd name="T31" fmla="*/ 10 h 73"/>
                  <a:gd name="T32" fmla="*/ 68 w 74"/>
                  <a:gd name="T33" fmla="*/ 16 h 73"/>
                  <a:gd name="T34" fmla="*/ 70 w 74"/>
                  <a:gd name="T35" fmla="*/ 22 h 73"/>
                  <a:gd name="T36" fmla="*/ 74 w 74"/>
                  <a:gd name="T37" fmla="*/ 28 h 73"/>
                  <a:gd name="T38" fmla="*/ 74 w 74"/>
                  <a:gd name="T39" fmla="*/ 28 h 73"/>
                  <a:gd name="T40" fmla="*/ 74 w 74"/>
                  <a:gd name="T41" fmla="*/ 36 h 73"/>
                  <a:gd name="T42" fmla="*/ 74 w 74"/>
                  <a:gd name="T43" fmla="*/ 43 h 73"/>
                  <a:gd name="T44" fmla="*/ 72 w 74"/>
                  <a:gd name="T45" fmla="*/ 49 h 73"/>
                  <a:gd name="T46" fmla="*/ 68 w 74"/>
                  <a:gd name="T47" fmla="*/ 55 h 73"/>
                  <a:gd name="T48" fmla="*/ 64 w 74"/>
                  <a:gd name="T49" fmla="*/ 61 h 73"/>
                  <a:gd name="T50" fmla="*/ 60 w 74"/>
                  <a:gd name="T51" fmla="*/ 65 h 73"/>
                  <a:gd name="T52" fmla="*/ 52 w 74"/>
                  <a:gd name="T53" fmla="*/ 69 h 73"/>
                  <a:gd name="T54" fmla="*/ 46 w 74"/>
                  <a:gd name="T55" fmla="*/ 73 h 73"/>
                  <a:gd name="T56" fmla="*/ 46 w 74"/>
                  <a:gd name="T57" fmla="*/ 73 h 73"/>
                  <a:gd name="T58" fmla="*/ 38 w 74"/>
                  <a:gd name="T59" fmla="*/ 73 h 73"/>
                  <a:gd name="T60" fmla="*/ 32 w 74"/>
                  <a:gd name="T61" fmla="*/ 73 h 73"/>
                  <a:gd name="T62" fmla="*/ 24 w 74"/>
                  <a:gd name="T63" fmla="*/ 71 h 73"/>
                  <a:gd name="T64" fmla="*/ 18 w 74"/>
                  <a:gd name="T65" fmla="*/ 67 h 73"/>
                  <a:gd name="T66" fmla="*/ 12 w 74"/>
                  <a:gd name="T67" fmla="*/ 63 h 73"/>
                  <a:gd name="T68" fmla="*/ 8 w 74"/>
                  <a:gd name="T69" fmla="*/ 57 h 73"/>
                  <a:gd name="T70" fmla="*/ 4 w 74"/>
                  <a:gd name="T71" fmla="*/ 51 h 73"/>
                  <a:gd name="T72" fmla="*/ 2 w 74"/>
                  <a:gd name="T73"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73">
                    <a:moveTo>
                      <a:pt x="2" y="45"/>
                    </a:moveTo>
                    <a:lnTo>
                      <a:pt x="2" y="45"/>
                    </a:lnTo>
                    <a:lnTo>
                      <a:pt x="0" y="37"/>
                    </a:lnTo>
                    <a:lnTo>
                      <a:pt x="2" y="32"/>
                    </a:lnTo>
                    <a:lnTo>
                      <a:pt x="4" y="24"/>
                    </a:lnTo>
                    <a:lnTo>
                      <a:pt x="6" y="18"/>
                    </a:lnTo>
                    <a:lnTo>
                      <a:pt x="10" y="12"/>
                    </a:lnTo>
                    <a:lnTo>
                      <a:pt x="16" y="8"/>
                    </a:lnTo>
                    <a:lnTo>
                      <a:pt x="22" y="4"/>
                    </a:lnTo>
                    <a:lnTo>
                      <a:pt x="30" y="2"/>
                    </a:lnTo>
                    <a:lnTo>
                      <a:pt x="30" y="2"/>
                    </a:lnTo>
                    <a:lnTo>
                      <a:pt x="36" y="0"/>
                    </a:lnTo>
                    <a:lnTo>
                      <a:pt x="44" y="2"/>
                    </a:lnTo>
                    <a:lnTo>
                      <a:pt x="50" y="4"/>
                    </a:lnTo>
                    <a:lnTo>
                      <a:pt x="56" y="6"/>
                    </a:lnTo>
                    <a:lnTo>
                      <a:pt x="62" y="10"/>
                    </a:lnTo>
                    <a:lnTo>
                      <a:pt x="68" y="16"/>
                    </a:lnTo>
                    <a:lnTo>
                      <a:pt x="70" y="22"/>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lnTo>
                      <a:pt x="32" y="73"/>
                    </a:lnTo>
                    <a:lnTo>
                      <a:pt x="24" y="71"/>
                    </a:lnTo>
                    <a:lnTo>
                      <a:pt x="18" y="67"/>
                    </a:lnTo>
                    <a:lnTo>
                      <a:pt x="12" y="63"/>
                    </a:lnTo>
                    <a:lnTo>
                      <a:pt x="8" y="57"/>
                    </a:lnTo>
                    <a:lnTo>
                      <a:pt x="4" y="51"/>
                    </a:lnTo>
                    <a:lnTo>
                      <a:pt x="2" y="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396">
                <a:extLst>
                  <a:ext uri="{FF2B5EF4-FFF2-40B4-BE49-F238E27FC236}">
                    <a16:creationId xmlns:a16="http://schemas.microsoft.com/office/drawing/2014/main" id="{7136A8BB-AD47-9F81-A4FE-1201687A348B}"/>
                  </a:ext>
                </a:extLst>
              </p:cNvPr>
              <p:cNvSpPr>
                <a:spLocks/>
              </p:cNvSpPr>
              <p:nvPr/>
            </p:nvSpPr>
            <p:spPr bwMode="auto">
              <a:xfrm>
                <a:off x="473075" y="2817813"/>
                <a:ext cx="747713" cy="476250"/>
              </a:xfrm>
              <a:custGeom>
                <a:avLst/>
                <a:gdLst>
                  <a:gd name="T0" fmla="*/ 96 w 471"/>
                  <a:gd name="T1" fmla="*/ 0 h 300"/>
                  <a:gd name="T2" fmla="*/ 96 w 471"/>
                  <a:gd name="T3" fmla="*/ 0 h 300"/>
                  <a:gd name="T4" fmla="*/ 72 w 471"/>
                  <a:gd name="T5" fmla="*/ 0 h 300"/>
                  <a:gd name="T6" fmla="*/ 72 w 471"/>
                  <a:gd name="T7" fmla="*/ 0 h 300"/>
                  <a:gd name="T8" fmla="*/ 40 w 471"/>
                  <a:gd name="T9" fmla="*/ 4 h 300"/>
                  <a:gd name="T10" fmla="*/ 6 w 471"/>
                  <a:gd name="T11" fmla="*/ 10 h 300"/>
                  <a:gd name="T12" fmla="*/ 6 w 471"/>
                  <a:gd name="T13" fmla="*/ 10 h 300"/>
                  <a:gd name="T14" fmla="*/ 0 w 471"/>
                  <a:gd name="T15" fmla="*/ 12 h 300"/>
                  <a:gd name="T16" fmla="*/ 0 w 471"/>
                  <a:gd name="T17" fmla="*/ 12 h 300"/>
                  <a:gd name="T18" fmla="*/ 0 w 471"/>
                  <a:gd name="T19" fmla="*/ 12 h 300"/>
                  <a:gd name="T20" fmla="*/ 0 w 471"/>
                  <a:gd name="T21" fmla="*/ 12 h 300"/>
                  <a:gd name="T22" fmla="*/ 22 w 471"/>
                  <a:gd name="T23" fmla="*/ 8 h 300"/>
                  <a:gd name="T24" fmla="*/ 46 w 471"/>
                  <a:gd name="T25" fmla="*/ 4 h 300"/>
                  <a:gd name="T26" fmla="*/ 68 w 471"/>
                  <a:gd name="T27" fmla="*/ 2 h 300"/>
                  <a:gd name="T28" fmla="*/ 92 w 471"/>
                  <a:gd name="T29" fmla="*/ 2 h 300"/>
                  <a:gd name="T30" fmla="*/ 92 w 471"/>
                  <a:gd name="T31" fmla="*/ 2 h 300"/>
                  <a:gd name="T32" fmla="*/ 132 w 471"/>
                  <a:gd name="T33" fmla="*/ 4 h 300"/>
                  <a:gd name="T34" fmla="*/ 172 w 471"/>
                  <a:gd name="T35" fmla="*/ 10 h 300"/>
                  <a:gd name="T36" fmla="*/ 210 w 471"/>
                  <a:gd name="T37" fmla="*/ 20 h 300"/>
                  <a:gd name="T38" fmla="*/ 248 w 471"/>
                  <a:gd name="T39" fmla="*/ 34 h 300"/>
                  <a:gd name="T40" fmla="*/ 284 w 471"/>
                  <a:gd name="T41" fmla="*/ 52 h 300"/>
                  <a:gd name="T42" fmla="*/ 319 w 471"/>
                  <a:gd name="T43" fmla="*/ 74 h 300"/>
                  <a:gd name="T44" fmla="*/ 351 w 471"/>
                  <a:gd name="T45" fmla="*/ 100 h 300"/>
                  <a:gd name="T46" fmla="*/ 381 w 471"/>
                  <a:gd name="T47" fmla="*/ 130 h 300"/>
                  <a:gd name="T48" fmla="*/ 381 w 471"/>
                  <a:gd name="T49" fmla="*/ 130 h 300"/>
                  <a:gd name="T50" fmla="*/ 397 w 471"/>
                  <a:gd name="T51" fmla="*/ 148 h 300"/>
                  <a:gd name="T52" fmla="*/ 413 w 471"/>
                  <a:gd name="T53" fmla="*/ 168 h 300"/>
                  <a:gd name="T54" fmla="*/ 425 w 471"/>
                  <a:gd name="T55" fmla="*/ 190 h 300"/>
                  <a:gd name="T56" fmla="*/ 437 w 471"/>
                  <a:gd name="T57" fmla="*/ 212 h 300"/>
                  <a:gd name="T58" fmla="*/ 449 w 471"/>
                  <a:gd name="T59" fmla="*/ 232 h 300"/>
                  <a:gd name="T60" fmla="*/ 457 w 471"/>
                  <a:gd name="T61" fmla="*/ 256 h 300"/>
                  <a:gd name="T62" fmla="*/ 465 w 471"/>
                  <a:gd name="T63" fmla="*/ 278 h 300"/>
                  <a:gd name="T64" fmla="*/ 471 w 471"/>
                  <a:gd name="T65" fmla="*/ 300 h 300"/>
                  <a:gd name="T66" fmla="*/ 471 w 471"/>
                  <a:gd name="T67" fmla="*/ 300 h 300"/>
                  <a:gd name="T68" fmla="*/ 471 w 471"/>
                  <a:gd name="T69" fmla="*/ 298 h 300"/>
                  <a:gd name="T70" fmla="*/ 471 w 471"/>
                  <a:gd name="T71" fmla="*/ 298 h 300"/>
                  <a:gd name="T72" fmla="*/ 461 w 471"/>
                  <a:gd name="T73" fmla="*/ 266 h 300"/>
                  <a:gd name="T74" fmla="*/ 449 w 471"/>
                  <a:gd name="T75" fmla="*/ 234 h 300"/>
                  <a:gd name="T76" fmla="*/ 435 w 471"/>
                  <a:gd name="T77" fmla="*/ 204 h 300"/>
                  <a:gd name="T78" fmla="*/ 419 w 471"/>
                  <a:gd name="T79" fmla="*/ 176 h 300"/>
                  <a:gd name="T80" fmla="*/ 401 w 471"/>
                  <a:gd name="T81" fmla="*/ 150 h 300"/>
                  <a:gd name="T82" fmla="*/ 379 w 471"/>
                  <a:gd name="T83" fmla="*/ 126 h 300"/>
                  <a:gd name="T84" fmla="*/ 357 w 471"/>
                  <a:gd name="T85" fmla="*/ 102 h 300"/>
                  <a:gd name="T86" fmla="*/ 333 w 471"/>
                  <a:gd name="T87" fmla="*/ 82 h 300"/>
                  <a:gd name="T88" fmla="*/ 307 w 471"/>
                  <a:gd name="T89" fmla="*/ 64 h 300"/>
                  <a:gd name="T90" fmla="*/ 280 w 471"/>
                  <a:gd name="T91" fmla="*/ 46 h 300"/>
                  <a:gd name="T92" fmla="*/ 252 w 471"/>
                  <a:gd name="T93" fmla="*/ 32 h 300"/>
                  <a:gd name="T94" fmla="*/ 222 w 471"/>
                  <a:gd name="T95" fmla="*/ 22 h 300"/>
                  <a:gd name="T96" fmla="*/ 192 w 471"/>
                  <a:gd name="T97" fmla="*/ 12 h 300"/>
                  <a:gd name="T98" fmla="*/ 160 w 471"/>
                  <a:gd name="T99" fmla="*/ 6 h 300"/>
                  <a:gd name="T100" fmla="*/ 128 w 471"/>
                  <a:gd name="T101" fmla="*/ 0 h 300"/>
                  <a:gd name="T102" fmla="*/ 96 w 471"/>
                  <a:gd name="T10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1" h="300">
                    <a:moveTo>
                      <a:pt x="96" y="0"/>
                    </a:moveTo>
                    <a:lnTo>
                      <a:pt x="96" y="0"/>
                    </a:lnTo>
                    <a:lnTo>
                      <a:pt x="72" y="0"/>
                    </a:lnTo>
                    <a:lnTo>
                      <a:pt x="72" y="0"/>
                    </a:lnTo>
                    <a:lnTo>
                      <a:pt x="40" y="4"/>
                    </a:lnTo>
                    <a:lnTo>
                      <a:pt x="6" y="10"/>
                    </a:lnTo>
                    <a:lnTo>
                      <a:pt x="6" y="10"/>
                    </a:lnTo>
                    <a:lnTo>
                      <a:pt x="0" y="12"/>
                    </a:lnTo>
                    <a:lnTo>
                      <a:pt x="0" y="12"/>
                    </a:lnTo>
                    <a:lnTo>
                      <a:pt x="0" y="12"/>
                    </a:lnTo>
                    <a:lnTo>
                      <a:pt x="0" y="12"/>
                    </a:lnTo>
                    <a:lnTo>
                      <a:pt x="22" y="8"/>
                    </a:lnTo>
                    <a:lnTo>
                      <a:pt x="46" y="4"/>
                    </a:lnTo>
                    <a:lnTo>
                      <a:pt x="68" y="2"/>
                    </a:lnTo>
                    <a:lnTo>
                      <a:pt x="92" y="2"/>
                    </a:lnTo>
                    <a:lnTo>
                      <a:pt x="92" y="2"/>
                    </a:lnTo>
                    <a:lnTo>
                      <a:pt x="132" y="4"/>
                    </a:lnTo>
                    <a:lnTo>
                      <a:pt x="172" y="10"/>
                    </a:lnTo>
                    <a:lnTo>
                      <a:pt x="210" y="20"/>
                    </a:lnTo>
                    <a:lnTo>
                      <a:pt x="248" y="34"/>
                    </a:lnTo>
                    <a:lnTo>
                      <a:pt x="284" y="52"/>
                    </a:lnTo>
                    <a:lnTo>
                      <a:pt x="319" y="74"/>
                    </a:lnTo>
                    <a:lnTo>
                      <a:pt x="351" y="100"/>
                    </a:lnTo>
                    <a:lnTo>
                      <a:pt x="381" y="130"/>
                    </a:lnTo>
                    <a:lnTo>
                      <a:pt x="381" y="130"/>
                    </a:lnTo>
                    <a:lnTo>
                      <a:pt x="397" y="148"/>
                    </a:lnTo>
                    <a:lnTo>
                      <a:pt x="413" y="168"/>
                    </a:lnTo>
                    <a:lnTo>
                      <a:pt x="425" y="190"/>
                    </a:lnTo>
                    <a:lnTo>
                      <a:pt x="437" y="212"/>
                    </a:lnTo>
                    <a:lnTo>
                      <a:pt x="449" y="232"/>
                    </a:lnTo>
                    <a:lnTo>
                      <a:pt x="457" y="256"/>
                    </a:lnTo>
                    <a:lnTo>
                      <a:pt x="465" y="278"/>
                    </a:lnTo>
                    <a:lnTo>
                      <a:pt x="471" y="300"/>
                    </a:lnTo>
                    <a:lnTo>
                      <a:pt x="471" y="300"/>
                    </a:lnTo>
                    <a:lnTo>
                      <a:pt x="471" y="298"/>
                    </a:lnTo>
                    <a:lnTo>
                      <a:pt x="471" y="298"/>
                    </a:lnTo>
                    <a:lnTo>
                      <a:pt x="461" y="266"/>
                    </a:lnTo>
                    <a:lnTo>
                      <a:pt x="449" y="234"/>
                    </a:lnTo>
                    <a:lnTo>
                      <a:pt x="435" y="204"/>
                    </a:lnTo>
                    <a:lnTo>
                      <a:pt x="419" y="176"/>
                    </a:lnTo>
                    <a:lnTo>
                      <a:pt x="401" y="150"/>
                    </a:lnTo>
                    <a:lnTo>
                      <a:pt x="379" y="126"/>
                    </a:lnTo>
                    <a:lnTo>
                      <a:pt x="357" y="102"/>
                    </a:lnTo>
                    <a:lnTo>
                      <a:pt x="333" y="82"/>
                    </a:lnTo>
                    <a:lnTo>
                      <a:pt x="307" y="64"/>
                    </a:lnTo>
                    <a:lnTo>
                      <a:pt x="280" y="46"/>
                    </a:lnTo>
                    <a:lnTo>
                      <a:pt x="252" y="32"/>
                    </a:lnTo>
                    <a:lnTo>
                      <a:pt x="222" y="22"/>
                    </a:lnTo>
                    <a:lnTo>
                      <a:pt x="192" y="12"/>
                    </a:lnTo>
                    <a:lnTo>
                      <a:pt x="160" y="6"/>
                    </a:lnTo>
                    <a:lnTo>
                      <a:pt x="128" y="0"/>
                    </a:lnTo>
                    <a:lnTo>
                      <a:pt x="96" y="0"/>
                    </a:lnTo>
                    <a:close/>
                  </a:path>
                </a:pathLst>
              </a:custGeom>
              <a:solidFill>
                <a:srgbClr val="F2D6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397">
                <a:extLst>
                  <a:ext uri="{FF2B5EF4-FFF2-40B4-BE49-F238E27FC236}">
                    <a16:creationId xmlns:a16="http://schemas.microsoft.com/office/drawing/2014/main" id="{697C98DC-6CF7-10B4-21C7-7C68229CCFDB}"/>
                  </a:ext>
                </a:extLst>
              </p:cNvPr>
              <p:cNvSpPr>
                <a:spLocks/>
              </p:cNvSpPr>
              <p:nvPr/>
            </p:nvSpPr>
            <p:spPr bwMode="auto">
              <a:xfrm>
                <a:off x="473075" y="2817813"/>
                <a:ext cx="747713" cy="476250"/>
              </a:xfrm>
              <a:custGeom>
                <a:avLst/>
                <a:gdLst>
                  <a:gd name="T0" fmla="*/ 96 w 471"/>
                  <a:gd name="T1" fmla="*/ 0 h 300"/>
                  <a:gd name="T2" fmla="*/ 96 w 471"/>
                  <a:gd name="T3" fmla="*/ 0 h 300"/>
                  <a:gd name="T4" fmla="*/ 72 w 471"/>
                  <a:gd name="T5" fmla="*/ 0 h 300"/>
                  <a:gd name="T6" fmla="*/ 72 w 471"/>
                  <a:gd name="T7" fmla="*/ 0 h 300"/>
                  <a:gd name="T8" fmla="*/ 40 w 471"/>
                  <a:gd name="T9" fmla="*/ 4 h 300"/>
                  <a:gd name="T10" fmla="*/ 6 w 471"/>
                  <a:gd name="T11" fmla="*/ 10 h 300"/>
                  <a:gd name="T12" fmla="*/ 6 w 471"/>
                  <a:gd name="T13" fmla="*/ 10 h 300"/>
                  <a:gd name="T14" fmla="*/ 0 w 471"/>
                  <a:gd name="T15" fmla="*/ 12 h 300"/>
                  <a:gd name="T16" fmla="*/ 0 w 471"/>
                  <a:gd name="T17" fmla="*/ 12 h 300"/>
                  <a:gd name="T18" fmla="*/ 0 w 471"/>
                  <a:gd name="T19" fmla="*/ 12 h 300"/>
                  <a:gd name="T20" fmla="*/ 0 w 471"/>
                  <a:gd name="T21" fmla="*/ 12 h 300"/>
                  <a:gd name="T22" fmla="*/ 22 w 471"/>
                  <a:gd name="T23" fmla="*/ 8 h 300"/>
                  <a:gd name="T24" fmla="*/ 46 w 471"/>
                  <a:gd name="T25" fmla="*/ 4 h 300"/>
                  <a:gd name="T26" fmla="*/ 68 w 471"/>
                  <a:gd name="T27" fmla="*/ 2 h 300"/>
                  <a:gd name="T28" fmla="*/ 92 w 471"/>
                  <a:gd name="T29" fmla="*/ 2 h 300"/>
                  <a:gd name="T30" fmla="*/ 92 w 471"/>
                  <a:gd name="T31" fmla="*/ 2 h 300"/>
                  <a:gd name="T32" fmla="*/ 132 w 471"/>
                  <a:gd name="T33" fmla="*/ 4 h 300"/>
                  <a:gd name="T34" fmla="*/ 172 w 471"/>
                  <a:gd name="T35" fmla="*/ 10 h 300"/>
                  <a:gd name="T36" fmla="*/ 210 w 471"/>
                  <a:gd name="T37" fmla="*/ 20 h 300"/>
                  <a:gd name="T38" fmla="*/ 248 w 471"/>
                  <a:gd name="T39" fmla="*/ 34 h 300"/>
                  <a:gd name="T40" fmla="*/ 284 w 471"/>
                  <a:gd name="T41" fmla="*/ 52 h 300"/>
                  <a:gd name="T42" fmla="*/ 319 w 471"/>
                  <a:gd name="T43" fmla="*/ 74 h 300"/>
                  <a:gd name="T44" fmla="*/ 351 w 471"/>
                  <a:gd name="T45" fmla="*/ 100 h 300"/>
                  <a:gd name="T46" fmla="*/ 381 w 471"/>
                  <a:gd name="T47" fmla="*/ 130 h 300"/>
                  <a:gd name="T48" fmla="*/ 381 w 471"/>
                  <a:gd name="T49" fmla="*/ 130 h 300"/>
                  <a:gd name="T50" fmla="*/ 397 w 471"/>
                  <a:gd name="T51" fmla="*/ 148 h 300"/>
                  <a:gd name="T52" fmla="*/ 413 w 471"/>
                  <a:gd name="T53" fmla="*/ 168 h 300"/>
                  <a:gd name="T54" fmla="*/ 425 w 471"/>
                  <a:gd name="T55" fmla="*/ 190 h 300"/>
                  <a:gd name="T56" fmla="*/ 437 w 471"/>
                  <a:gd name="T57" fmla="*/ 212 h 300"/>
                  <a:gd name="T58" fmla="*/ 449 w 471"/>
                  <a:gd name="T59" fmla="*/ 232 h 300"/>
                  <a:gd name="T60" fmla="*/ 457 w 471"/>
                  <a:gd name="T61" fmla="*/ 256 h 300"/>
                  <a:gd name="T62" fmla="*/ 465 w 471"/>
                  <a:gd name="T63" fmla="*/ 278 h 300"/>
                  <a:gd name="T64" fmla="*/ 471 w 471"/>
                  <a:gd name="T65" fmla="*/ 300 h 300"/>
                  <a:gd name="T66" fmla="*/ 471 w 471"/>
                  <a:gd name="T67" fmla="*/ 300 h 300"/>
                  <a:gd name="T68" fmla="*/ 471 w 471"/>
                  <a:gd name="T69" fmla="*/ 298 h 300"/>
                  <a:gd name="T70" fmla="*/ 471 w 471"/>
                  <a:gd name="T71" fmla="*/ 298 h 300"/>
                  <a:gd name="T72" fmla="*/ 461 w 471"/>
                  <a:gd name="T73" fmla="*/ 266 h 300"/>
                  <a:gd name="T74" fmla="*/ 449 w 471"/>
                  <a:gd name="T75" fmla="*/ 234 h 300"/>
                  <a:gd name="T76" fmla="*/ 435 w 471"/>
                  <a:gd name="T77" fmla="*/ 204 h 300"/>
                  <a:gd name="T78" fmla="*/ 419 w 471"/>
                  <a:gd name="T79" fmla="*/ 176 h 300"/>
                  <a:gd name="T80" fmla="*/ 401 w 471"/>
                  <a:gd name="T81" fmla="*/ 150 h 300"/>
                  <a:gd name="T82" fmla="*/ 379 w 471"/>
                  <a:gd name="T83" fmla="*/ 126 h 300"/>
                  <a:gd name="T84" fmla="*/ 357 w 471"/>
                  <a:gd name="T85" fmla="*/ 102 h 300"/>
                  <a:gd name="T86" fmla="*/ 333 w 471"/>
                  <a:gd name="T87" fmla="*/ 82 h 300"/>
                  <a:gd name="T88" fmla="*/ 307 w 471"/>
                  <a:gd name="T89" fmla="*/ 64 h 300"/>
                  <a:gd name="T90" fmla="*/ 280 w 471"/>
                  <a:gd name="T91" fmla="*/ 46 h 300"/>
                  <a:gd name="T92" fmla="*/ 252 w 471"/>
                  <a:gd name="T93" fmla="*/ 32 h 300"/>
                  <a:gd name="T94" fmla="*/ 222 w 471"/>
                  <a:gd name="T95" fmla="*/ 22 h 300"/>
                  <a:gd name="T96" fmla="*/ 192 w 471"/>
                  <a:gd name="T97" fmla="*/ 12 h 300"/>
                  <a:gd name="T98" fmla="*/ 160 w 471"/>
                  <a:gd name="T99" fmla="*/ 6 h 300"/>
                  <a:gd name="T100" fmla="*/ 128 w 471"/>
                  <a:gd name="T101" fmla="*/ 0 h 300"/>
                  <a:gd name="T102" fmla="*/ 96 w 471"/>
                  <a:gd name="T10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1" h="300">
                    <a:moveTo>
                      <a:pt x="96" y="0"/>
                    </a:moveTo>
                    <a:lnTo>
                      <a:pt x="96" y="0"/>
                    </a:lnTo>
                    <a:lnTo>
                      <a:pt x="72" y="0"/>
                    </a:lnTo>
                    <a:lnTo>
                      <a:pt x="72" y="0"/>
                    </a:lnTo>
                    <a:lnTo>
                      <a:pt x="40" y="4"/>
                    </a:lnTo>
                    <a:lnTo>
                      <a:pt x="6" y="10"/>
                    </a:lnTo>
                    <a:lnTo>
                      <a:pt x="6" y="10"/>
                    </a:lnTo>
                    <a:lnTo>
                      <a:pt x="0" y="12"/>
                    </a:lnTo>
                    <a:lnTo>
                      <a:pt x="0" y="12"/>
                    </a:lnTo>
                    <a:lnTo>
                      <a:pt x="0" y="12"/>
                    </a:lnTo>
                    <a:lnTo>
                      <a:pt x="0" y="12"/>
                    </a:lnTo>
                    <a:lnTo>
                      <a:pt x="22" y="8"/>
                    </a:lnTo>
                    <a:lnTo>
                      <a:pt x="46" y="4"/>
                    </a:lnTo>
                    <a:lnTo>
                      <a:pt x="68" y="2"/>
                    </a:lnTo>
                    <a:lnTo>
                      <a:pt x="92" y="2"/>
                    </a:lnTo>
                    <a:lnTo>
                      <a:pt x="92" y="2"/>
                    </a:lnTo>
                    <a:lnTo>
                      <a:pt x="132" y="4"/>
                    </a:lnTo>
                    <a:lnTo>
                      <a:pt x="172" y="10"/>
                    </a:lnTo>
                    <a:lnTo>
                      <a:pt x="210" y="20"/>
                    </a:lnTo>
                    <a:lnTo>
                      <a:pt x="248" y="34"/>
                    </a:lnTo>
                    <a:lnTo>
                      <a:pt x="284" y="52"/>
                    </a:lnTo>
                    <a:lnTo>
                      <a:pt x="319" y="74"/>
                    </a:lnTo>
                    <a:lnTo>
                      <a:pt x="351" y="100"/>
                    </a:lnTo>
                    <a:lnTo>
                      <a:pt x="381" y="130"/>
                    </a:lnTo>
                    <a:lnTo>
                      <a:pt x="381" y="130"/>
                    </a:lnTo>
                    <a:lnTo>
                      <a:pt x="397" y="148"/>
                    </a:lnTo>
                    <a:lnTo>
                      <a:pt x="413" y="168"/>
                    </a:lnTo>
                    <a:lnTo>
                      <a:pt x="425" y="190"/>
                    </a:lnTo>
                    <a:lnTo>
                      <a:pt x="437" y="212"/>
                    </a:lnTo>
                    <a:lnTo>
                      <a:pt x="449" y="232"/>
                    </a:lnTo>
                    <a:lnTo>
                      <a:pt x="457" y="256"/>
                    </a:lnTo>
                    <a:lnTo>
                      <a:pt x="465" y="278"/>
                    </a:lnTo>
                    <a:lnTo>
                      <a:pt x="471" y="300"/>
                    </a:lnTo>
                    <a:lnTo>
                      <a:pt x="471" y="300"/>
                    </a:lnTo>
                    <a:lnTo>
                      <a:pt x="471" y="298"/>
                    </a:lnTo>
                    <a:lnTo>
                      <a:pt x="471" y="298"/>
                    </a:lnTo>
                    <a:lnTo>
                      <a:pt x="461" y="266"/>
                    </a:lnTo>
                    <a:lnTo>
                      <a:pt x="449" y="234"/>
                    </a:lnTo>
                    <a:lnTo>
                      <a:pt x="435" y="204"/>
                    </a:lnTo>
                    <a:lnTo>
                      <a:pt x="419" y="176"/>
                    </a:lnTo>
                    <a:lnTo>
                      <a:pt x="401" y="150"/>
                    </a:lnTo>
                    <a:lnTo>
                      <a:pt x="379" y="126"/>
                    </a:lnTo>
                    <a:lnTo>
                      <a:pt x="357" y="102"/>
                    </a:lnTo>
                    <a:lnTo>
                      <a:pt x="333" y="82"/>
                    </a:lnTo>
                    <a:lnTo>
                      <a:pt x="307" y="64"/>
                    </a:lnTo>
                    <a:lnTo>
                      <a:pt x="280" y="46"/>
                    </a:lnTo>
                    <a:lnTo>
                      <a:pt x="252" y="32"/>
                    </a:lnTo>
                    <a:lnTo>
                      <a:pt x="222" y="22"/>
                    </a:lnTo>
                    <a:lnTo>
                      <a:pt x="192" y="12"/>
                    </a:lnTo>
                    <a:lnTo>
                      <a:pt x="160" y="6"/>
                    </a:lnTo>
                    <a:lnTo>
                      <a:pt x="128" y="0"/>
                    </a:lnTo>
                    <a:lnTo>
                      <a:pt x="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398">
                <a:extLst>
                  <a:ext uri="{FF2B5EF4-FFF2-40B4-BE49-F238E27FC236}">
                    <a16:creationId xmlns:a16="http://schemas.microsoft.com/office/drawing/2014/main" id="{A85A1DF2-E4E4-6492-DCD7-685C89AD6F80}"/>
                  </a:ext>
                </a:extLst>
              </p:cNvPr>
              <p:cNvSpPr>
                <a:spLocks noEditPoints="1"/>
              </p:cNvSpPr>
              <p:nvPr/>
            </p:nvSpPr>
            <p:spPr bwMode="auto">
              <a:xfrm>
                <a:off x="473075" y="2820988"/>
                <a:ext cx="763588" cy="1208088"/>
              </a:xfrm>
              <a:custGeom>
                <a:avLst/>
                <a:gdLst>
                  <a:gd name="T0" fmla="*/ 395 w 481"/>
                  <a:gd name="T1" fmla="*/ 405 h 761"/>
                  <a:gd name="T2" fmla="*/ 371 w 481"/>
                  <a:gd name="T3" fmla="*/ 379 h 761"/>
                  <a:gd name="T4" fmla="*/ 371 w 481"/>
                  <a:gd name="T5" fmla="*/ 366 h 761"/>
                  <a:gd name="T6" fmla="*/ 379 w 481"/>
                  <a:gd name="T7" fmla="*/ 346 h 761"/>
                  <a:gd name="T8" fmla="*/ 399 w 481"/>
                  <a:gd name="T9" fmla="*/ 336 h 761"/>
                  <a:gd name="T10" fmla="*/ 407 w 481"/>
                  <a:gd name="T11" fmla="*/ 334 h 761"/>
                  <a:gd name="T12" fmla="*/ 437 w 481"/>
                  <a:gd name="T13" fmla="*/ 352 h 761"/>
                  <a:gd name="T14" fmla="*/ 443 w 481"/>
                  <a:gd name="T15" fmla="*/ 370 h 761"/>
                  <a:gd name="T16" fmla="*/ 437 w 481"/>
                  <a:gd name="T17" fmla="*/ 389 h 761"/>
                  <a:gd name="T18" fmla="*/ 421 w 481"/>
                  <a:gd name="T19" fmla="*/ 403 h 761"/>
                  <a:gd name="T20" fmla="*/ 407 w 481"/>
                  <a:gd name="T21" fmla="*/ 407 h 761"/>
                  <a:gd name="T22" fmla="*/ 68 w 481"/>
                  <a:gd name="T23" fmla="*/ 0 h 761"/>
                  <a:gd name="T24" fmla="*/ 0 w 481"/>
                  <a:gd name="T25" fmla="*/ 10 h 761"/>
                  <a:gd name="T26" fmla="*/ 80 w 481"/>
                  <a:gd name="T27" fmla="*/ 46 h 761"/>
                  <a:gd name="T28" fmla="*/ 150 w 481"/>
                  <a:gd name="T29" fmla="*/ 98 h 761"/>
                  <a:gd name="T30" fmla="*/ 180 w 481"/>
                  <a:gd name="T31" fmla="*/ 86 h 761"/>
                  <a:gd name="T32" fmla="*/ 206 w 481"/>
                  <a:gd name="T33" fmla="*/ 84 h 761"/>
                  <a:gd name="T34" fmla="*/ 264 w 481"/>
                  <a:gd name="T35" fmla="*/ 98 h 761"/>
                  <a:gd name="T36" fmla="*/ 307 w 481"/>
                  <a:gd name="T37" fmla="*/ 140 h 761"/>
                  <a:gd name="T38" fmla="*/ 323 w 481"/>
                  <a:gd name="T39" fmla="*/ 178 h 761"/>
                  <a:gd name="T40" fmla="*/ 325 w 481"/>
                  <a:gd name="T41" fmla="*/ 228 h 761"/>
                  <a:gd name="T42" fmla="*/ 305 w 481"/>
                  <a:gd name="T43" fmla="*/ 274 h 761"/>
                  <a:gd name="T44" fmla="*/ 284 w 481"/>
                  <a:gd name="T45" fmla="*/ 298 h 761"/>
                  <a:gd name="T46" fmla="*/ 299 w 481"/>
                  <a:gd name="T47" fmla="*/ 364 h 761"/>
                  <a:gd name="T48" fmla="*/ 307 w 481"/>
                  <a:gd name="T49" fmla="*/ 441 h 761"/>
                  <a:gd name="T50" fmla="*/ 301 w 481"/>
                  <a:gd name="T51" fmla="*/ 515 h 761"/>
                  <a:gd name="T52" fmla="*/ 295 w 481"/>
                  <a:gd name="T53" fmla="*/ 553 h 761"/>
                  <a:gd name="T54" fmla="*/ 284 w 481"/>
                  <a:gd name="T55" fmla="*/ 585 h 761"/>
                  <a:gd name="T56" fmla="*/ 266 w 481"/>
                  <a:gd name="T57" fmla="*/ 633 h 761"/>
                  <a:gd name="T58" fmla="*/ 226 w 481"/>
                  <a:gd name="T59" fmla="*/ 701 h 761"/>
                  <a:gd name="T60" fmla="*/ 176 w 481"/>
                  <a:gd name="T61" fmla="*/ 761 h 761"/>
                  <a:gd name="T62" fmla="*/ 184 w 481"/>
                  <a:gd name="T63" fmla="*/ 761 h 761"/>
                  <a:gd name="T64" fmla="*/ 258 w 481"/>
                  <a:gd name="T65" fmla="*/ 735 h 761"/>
                  <a:gd name="T66" fmla="*/ 307 w 481"/>
                  <a:gd name="T67" fmla="*/ 707 h 761"/>
                  <a:gd name="T68" fmla="*/ 377 w 481"/>
                  <a:gd name="T69" fmla="*/ 647 h 761"/>
                  <a:gd name="T70" fmla="*/ 433 w 481"/>
                  <a:gd name="T71" fmla="*/ 573 h 761"/>
                  <a:gd name="T72" fmla="*/ 467 w 481"/>
                  <a:gd name="T73" fmla="*/ 487 h 761"/>
                  <a:gd name="T74" fmla="*/ 481 w 481"/>
                  <a:gd name="T75" fmla="*/ 395 h 761"/>
                  <a:gd name="T76" fmla="*/ 471 w 481"/>
                  <a:gd name="T77" fmla="*/ 298 h 761"/>
                  <a:gd name="T78" fmla="*/ 457 w 481"/>
                  <a:gd name="T79" fmla="*/ 254 h 761"/>
                  <a:gd name="T80" fmla="*/ 425 w 481"/>
                  <a:gd name="T81" fmla="*/ 188 h 761"/>
                  <a:gd name="T82" fmla="*/ 381 w 481"/>
                  <a:gd name="T83" fmla="*/ 128 h 761"/>
                  <a:gd name="T84" fmla="*/ 319 w 481"/>
                  <a:gd name="T85" fmla="*/ 72 h 761"/>
                  <a:gd name="T86" fmla="*/ 210 w 481"/>
                  <a:gd name="T87" fmla="*/ 18 h 761"/>
                  <a:gd name="T88" fmla="*/ 92 w 481"/>
                  <a:gd name="T89"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1" h="761">
                    <a:moveTo>
                      <a:pt x="407" y="407"/>
                    </a:moveTo>
                    <a:lnTo>
                      <a:pt x="407" y="407"/>
                    </a:lnTo>
                    <a:lnTo>
                      <a:pt x="395" y="405"/>
                    </a:lnTo>
                    <a:lnTo>
                      <a:pt x="383" y="399"/>
                    </a:lnTo>
                    <a:lnTo>
                      <a:pt x="375" y="391"/>
                    </a:lnTo>
                    <a:lnTo>
                      <a:pt x="371" y="379"/>
                    </a:lnTo>
                    <a:lnTo>
                      <a:pt x="371" y="379"/>
                    </a:lnTo>
                    <a:lnTo>
                      <a:pt x="369" y="371"/>
                    </a:lnTo>
                    <a:lnTo>
                      <a:pt x="371" y="366"/>
                    </a:lnTo>
                    <a:lnTo>
                      <a:pt x="373" y="358"/>
                    </a:lnTo>
                    <a:lnTo>
                      <a:pt x="375" y="352"/>
                    </a:lnTo>
                    <a:lnTo>
                      <a:pt x="379" y="346"/>
                    </a:lnTo>
                    <a:lnTo>
                      <a:pt x="385" y="342"/>
                    </a:lnTo>
                    <a:lnTo>
                      <a:pt x="391" y="338"/>
                    </a:lnTo>
                    <a:lnTo>
                      <a:pt x="399" y="336"/>
                    </a:lnTo>
                    <a:lnTo>
                      <a:pt x="399" y="336"/>
                    </a:lnTo>
                    <a:lnTo>
                      <a:pt x="407" y="334"/>
                    </a:lnTo>
                    <a:lnTo>
                      <a:pt x="407" y="334"/>
                    </a:lnTo>
                    <a:lnTo>
                      <a:pt x="419" y="336"/>
                    </a:lnTo>
                    <a:lnTo>
                      <a:pt x="429" y="342"/>
                    </a:lnTo>
                    <a:lnTo>
                      <a:pt x="437" y="352"/>
                    </a:lnTo>
                    <a:lnTo>
                      <a:pt x="443" y="362"/>
                    </a:lnTo>
                    <a:lnTo>
                      <a:pt x="443" y="362"/>
                    </a:lnTo>
                    <a:lnTo>
                      <a:pt x="443" y="370"/>
                    </a:lnTo>
                    <a:lnTo>
                      <a:pt x="443" y="377"/>
                    </a:lnTo>
                    <a:lnTo>
                      <a:pt x="441" y="383"/>
                    </a:lnTo>
                    <a:lnTo>
                      <a:pt x="437" y="389"/>
                    </a:lnTo>
                    <a:lnTo>
                      <a:pt x="433" y="395"/>
                    </a:lnTo>
                    <a:lnTo>
                      <a:pt x="429" y="399"/>
                    </a:lnTo>
                    <a:lnTo>
                      <a:pt x="421" y="403"/>
                    </a:lnTo>
                    <a:lnTo>
                      <a:pt x="415" y="407"/>
                    </a:lnTo>
                    <a:lnTo>
                      <a:pt x="415" y="407"/>
                    </a:lnTo>
                    <a:lnTo>
                      <a:pt x="407" y="407"/>
                    </a:lnTo>
                    <a:close/>
                    <a:moveTo>
                      <a:pt x="92" y="0"/>
                    </a:moveTo>
                    <a:lnTo>
                      <a:pt x="92" y="0"/>
                    </a:lnTo>
                    <a:lnTo>
                      <a:pt x="68" y="0"/>
                    </a:lnTo>
                    <a:lnTo>
                      <a:pt x="46" y="2"/>
                    </a:lnTo>
                    <a:lnTo>
                      <a:pt x="22" y="6"/>
                    </a:lnTo>
                    <a:lnTo>
                      <a:pt x="0" y="10"/>
                    </a:lnTo>
                    <a:lnTo>
                      <a:pt x="0" y="10"/>
                    </a:lnTo>
                    <a:lnTo>
                      <a:pt x="40" y="26"/>
                    </a:lnTo>
                    <a:lnTo>
                      <a:pt x="80" y="46"/>
                    </a:lnTo>
                    <a:lnTo>
                      <a:pt x="116" y="70"/>
                    </a:lnTo>
                    <a:lnTo>
                      <a:pt x="150" y="98"/>
                    </a:lnTo>
                    <a:lnTo>
                      <a:pt x="150" y="98"/>
                    </a:lnTo>
                    <a:lnTo>
                      <a:pt x="164" y="92"/>
                    </a:lnTo>
                    <a:lnTo>
                      <a:pt x="180" y="86"/>
                    </a:lnTo>
                    <a:lnTo>
                      <a:pt x="180" y="86"/>
                    </a:lnTo>
                    <a:lnTo>
                      <a:pt x="194" y="84"/>
                    </a:lnTo>
                    <a:lnTo>
                      <a:pt x="206" y="84"/>
                    </a:lnTo>
                    <a:lnTo>
                      <a:pt x="206" y="84"/>
                    </a:lnTo>
                    <a:lnTo>
                      <a:pt x="228" y="86"/>
                    </a:lnTo>
                    <a:lnTo>
                      <a:pt x="246" y="90"/>
                    </a:lnTo>
                    <a:lnTo>
                      <a:pt x="264" y="98"/>
                    </a:lnTo>
                    <a:lnTo>
                      <a:pt x="282" y="110"/>
                    </a:lnTo>
                    <a:lnTo>
                      <a:pt x="295" y="124"/>
                    </a:lnTo>
                    <a:lnTo>
                      <a:pt x="307" y="140"/>
                    </a:lnTo>
                    <a:lnTo>
                      <a:pt x="317" y="158"/>
                    </a:lnTo>
                    <a:lnTo>
                      <a:pt x="323" y="178"/>
                    </a:lnTo>
                    <a:lnTo>
                      <a:pt x="323" y="178"/>
                    </a:lnTo>
                    <a:lnTo>
                      <a:pt x="327" y="194"/>
                    </a:lnTo>
                    <a:lnTo>
                      <a:pt x="327" y="212"/>
                    </a:lnTo>
                    <a:lnTo>
                      <a:pt x="325" y="228"/>
                    </a:lnTo>
                    <a:lnTo>
                      <a:pt x="321" y="244"/>
                    </a:lnTo>
                    <a:lnTo>
                      <a:pt x="313" y="260"/>
                    </a:lnTo>
                    <a:lnTo>
                      <a:pt x="305" y="274"/>
                    </a:lnTo>
                    <a:lnTo>
                      <a:pt x="295" y="286"/>
                    </a:lnTo>
                    <a:lnTo>
                      <a:pt x="284" y="298"/>
                    </a:lnTo>
                    <a:lnTo>
                      <a:pt x="284" y="298"/>
                    </a:lnTo>
                    <a:lnTo>
                      <a:pt x="295" y="338"/>
                    </a:lnTo>
                    <a:lnTo>
                      <a:pt x="295" y="338"/>
                    </a:lnTo>
                    <a:lnTo>
                      <a:pt x="299" y="364"/>
                    </a:lnTo>
                    <a:lnTo>
                      <a:pt x="303" y="389"/>
                    </a:lnTo>
                    <a:lnTo>
                      <a:pt x="307" y="415"/>
                    </a:lnTo>
                    <a:lnTo>
                      <a:pt x="307" y="441"/>
                    </a:lnTo>
                    <a:lnTo>
                      <a:pt x="307" y="465"/>
                    </a:lnTo>
                    <a:lnTo>
                      <a:pt x="305" y="491"/>
                    </a:lnTo>
                    <a:lnTo>
                      <a:pt x="301" y="515"/>
                    </a:lnTo>
                    <a:lnTo>
                      <a:pt x="295" y="541"/>
                    </a:lnTo>
                    <a:lnTo>
                      <a:pt x="295" y="541"/>
                    </a:lnTo>
                    <a:lnTo>
                      <a:pt x="295" y="553"/>
                    </a:lnTo>
                    <a:lnTo>
                      <a:pt x="293" y="563"/>
                    </a:lnTo>
                    <a:lnTo>
                      <a:pt x="289" y="575"/>
                    </a:lnTo>
                    <a:lnTo>
                      <a:pt x="284" y="585"/>
                    </a:lnTo>
                    <a:lnTo>
                      <a:pt x="284" y="585"/>
                    </a:lnTo>
                    <a:lnTo>
                      <a:pt x="276" y="609"/>
                    </a:lnTo>
                    <a:lnTo>
                      <a:pt x="266" y="633"/>
                    </a:lnTo>
                    <a:lnTo>
                      <a:pt x="254" y="657"/>
                    </a:lnTo>
                    <a:lnTo>
                      <a:pt x="240" y="679"/>
                    </a:lnTo>
                    <a:lnTo>
                      <a:pt x="226" y="701"/>
                    </a:lnTo>
                    <a:lnTo>
                      <a:pt x="210" y="723"/>
                    </a:lnTo>
                    <a:lnTo>
                      <a:pt x="194" y="743"/>
                    </a:lnTo>
                    <a:lnTo>
                      <a:pt x="176" y="761"/>
                    </a:lnTo>
                    <a:lnTo>
                      <a:pt x="176" y="761"/>
                    </a:lnTo>
                    <a:lnTo>
                      <a:pt x="184" y="761"/>
                    </a:lnTo>
                    <a:lnTo>
                      <a:pt x="184" y="761"/>
                    </a:lnTo>
                    <a:lnTo>
                      <a:pt x="210" y="753"/>
                    </a:lnTo>
                    <a:lnTo>
                      <a:pt x="234" y="745"/>
                    </a:lnTo>
                    <a:lnTo>
                      <a:pt x="258" y="735"/>
                    </a:lnTo>
                    <a:lnTo>
                      <a:pt x="280" y="723"/>
                    </a:lnTo>
                    <a:lnTo>
                      <a:pt x="280" y="723"/>
                    </a:lnTo>
                    <a:lnTo>
                      <a:pt x="307" y="707"/>
                    </a:lnTo>
                    <a:lnTo>
                      <a:pt x="333" y="689"/>
                    </a:lnTo>
                    <a:lnTo>
                      <a:pt x="355" y="669"/>
                    </a:lnTo>
                    <a:lnTo>
                      <a:pt x="377" y="647"/>
                    </a:lnTo>
                    <a:lnTo>
                      <a:pt x="397" y="623"/>
                    </a:lnTo>
                    <a:lnTo>
                      <a:pt x="415" y="599"/>
                    </a:lnTo>
                    <a:lnTo>
                      <a:pt x="433" y="573"/>
                    </a:lnTo>
                    <a:lnTo>
                      <a:pt x="445" y="545"/>
                    </a:lnTo>
                    <a:lnTo>
                      <a:pt x="457" y="517"/>
                    </a:lnTo>
                    <a:lnTo>
                      <a:pt x="467" y="487"/>
                    </a:lnTo>
                    <a:lnTo>
                      <a:pt x="475" y="457"/>
                    </a:lnTo>
                    <a:lnTo>
                      <a:pt x="479" y="425"/>
                    </a:lnTo>
                    <a:lnTo>
                      <a:pt x="481" y="395"/>
                    </a:lnTo>
                    <a:lnTo>
                      <a:pt x="481" y="364"/>
                    </a:lnTo>
                    <a:lnTo>
                      <a:pt x="477" y="332"/>
                    </a:lnTo>
                    <a:lnTo>
                      <a:pt x="471" y="298"/>
                    </a:lnTo>
                    <a:lnTo>
                      <a:pt x="471" y="298"/>
                    </a:lnTo>
                    <a:lnTo>
                      <a:pt x="465" y="276"/>
                    </a:lnTo>
                    <a:lnTo>
                      <a:pt x="457" y="254"/>
                    </a:lnTo>
                    <a:lnTo>
                      <a:pt x="449" y="230"/>
                    </a:lnTo>
                    <a:lnTo>
                      <a:pt x="437" y="210"/>
                    </a:lnTo>
                    <a:lnTo>
                      <a:pt x="425" y="188"/>
                    </a:lnTo>
                    <a:lnTo>
                      <a:pt x="413" y="166"/>
                    </a:lnTo>
                    <a:lnTo>
                      <a:pt x="397" y="146"/>
                    </a:lnTo>
                    <a:lnTo>
                      <a:pt x="381" y="128"/>
                    </a:lnTo>
                    <a:lnTo>
                      <a:pt x="381" y="128"/>
                    </a:lnTo>
                    <a:lnTo>
                      <a:pt x="351" y="98"/>
                    </a:lnTo>
                    <a:lnTo>
                      <a:pt x="319" y="72"/>
                    </a:lnTo>
                    <a:lnTo>
                      <a:pt x="284" y="50"/>
                    </a:lnTo>
                    <a:lnTo>
                      <a:pt x="248" y="32"/>
                    </a:lnTo>
                    <a:lnTo>
                      <a:pt x="210" y="18"/>
                    </a:lnTo>
                    <a:lnTo>
                      <a:pt x="172" y="8"/>
                    </a:lnTo>
                    <a:lnTo>
                      <a:pt x="132" y="2"/>
                    </a:lnTo>
                    <a:lnTo>
                      <a:pt x="92" y="0"/>
                    </a:lnTo>
                    <a:close/>
                  </a:path>
                </a:pathLst>
              </a:custGeom>
              <a:solidFill>
                <a:srgbClr val="E9A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399">
                <a:extLst>
                  <a:ext uri="{FF2B5EF4-FFF2-40B4-BE49-F238E27FC236}">
                    <a16:creationId xmlns:a16="http://schemas.microsoft.com/office/drawing/2014/main" id="{788BD37A-7086-D324-33AB-53DA7C782E3C}"/>
                  </a:ext>
                </a:extLst>
              </p:cNvPr>
              <p:cNvSpPr>
                <a:spLocks/>
              </p:cNvSpPr>
              <p:nvPr/>
            </p:nvSpPr>
            <p:spPr bwMode="auto">
              <a:xfrm>
                <a:off x="1058863" y="3351213"/>
                <a:ext cx="117475" cy="115888"/>
              </a:xfrm>
              <a:custGeom>
                <a:avLst/>
                <a:gdLst>
                  <a:gd name="T0" fmla="*/ 38 w 74"/>
                  <a:gd name="T1" fmla="*/ 73 h 73"/>
                  <a:gd name="T2" fmla="*/ 38 w 74"/>
                  <a:gd name="T3" fmla="*/ 73 h 73"/>
                  <a:gd name="T4" fmla="*/ 26 w 74"/>
                  <a:gd name="T5" fmla="*/ 71 h 73"/>
                  <a:gd name="T6" fmla="*/ 14 w 74"/>
                  <a:gd name="T7" fmla="*/ 65 h 73"/>
                  <a:gd name="T8" fmla="*/ 6 w 74"/>
                  <a:gd name="T9" fmla="*/ 57 h 73"/>
                  <a:gd name="T10" fmla="*/ 2 w 74"/>
                  <a:gd name="T11" fmla="*/ 45 h 73"/>
                  <a:gd name="T12" fmla="*/ 2 w 74"/>
                  <a:gd name="T13" fmla="*/ 45 h 73"/>
                  <a:gd name="T14" fmla="*/ 0 w 74"/>
                  <a:gd name="T15" fmla="*/ 37 h 73"/>
                  <a:gd name="T16" fmla="*/ 2 w 74"/>
                  <a:gd name="T17" fmla="*/ 32 h 73"/>
                  <a:gd name="T18" fmla="*/ 4 w 74"/>
                  <a:gd name="T19" fmla="*/ 24 h 73"/>
                  <a:gd name="T20" fmla="*/ 6 w 74"/>
                  <a:gd name="T21" fmla="*/ 18 h 73"/>
                  <a:gd name="T22" fmla="*/ 10 w 74"/>
                  <a:gd name="T23" fmla="*/ 12 h 73"/>
                  <a:gd name="T24" fmla="*/ 16 w 74"/>
                  <a:gd name="T25" fmla="*/ 8 h 73"/>
                  <a:gd name="T26" fmla="*/ 22 w 74"/>
                  <a:gd name="T27" fmla="*/ 4 h 73"/>
                  <a:gd name="T28" fmla="*/ 30 w 74"/>
                  <a:gd name="T29" fmla="*/ 2 h 73"/>
                  <a:gd name="T30" fmla="*/ 30 w 74"/>
                  <a:gd name="T31" fmla="*/ 2 h 73"/>
                  <a:gd name="T32" fmla="*/ 38 w 74"/>
                  <a:gd name="T33" fmla="*/ 0 h 73"/>
                  <a:gd name="T34" fmla="*/ 38 w 74"/>
                  <a:gd name="T35" fmla="*/ 0 h 73"/>
                  <a:gd name="T36" fmla="*/ 50 w 74"/>
                  <a:gd name="T37" fmla="*/ 2 h 73"/>
                  <a:gd name="T38" fmla="*/ 60 w 74"/>
                  <a:gd name="T39" fmla="*/ 8 h 73"/>
                  <a:gd name="T40" fmla="*/ 68 w 74"/>
                  <a:gd name="T41" fmla="*/ 18 h 73"/>
                  <a:gd name="T42" fmla="*/ 74 w 74"/>
                  <a:gd name="T43" fmla="*/ 28 h 73"/>
                  <a:gd name="T44" fmla="*/ 74 w 74"/>
                  <a:gd name="T45" fmla="*/ 28 h 73"/>
                  <a:gd name="T46" fmla="*/ 74 w 74"/>
                  <a:gd name="T47" fmla="*/ 36 h 73"/>
                  <a:gd name="T48" fmla="*/ 74 w 74"/>
                  <a:gd name="T49" fmla="*/ 43 h 73"/>
                  <a:gd name="T50" fmla="*/ 72 w 74"/>
                  <a:gd name="T51" fmla="*/ 49 h 73"/>
                  <a:gd name="T52" fmla="*/ 68 w 74"/>
                  <a:gd name="T53" fmla="*/ 55 h 73"/>
                  <a:gd name="T54" fmla="*/ 64 w 74"/>
                  <a:gd name="T55" fmla="*/ 61 h 73"/>
                  <a:gd name="T56" fmla="*/ 60 w 74"/>
                  <a:gd name="T57" fmla="*/ 65 h 73"/>
                  <a:gd name="T58" fmla="*/ 52 w 74"/>
                  <a:gd name="T59" fmla="*/ 69 h 73"/>
                  <a:gd name="T60" fmla="*/ 46 w 74"/>
                  <a:gd name="T61" fmla="*/ 73 h 73"/>
                  <a:gd name="T62" fmla="*/ 46 w 74"/>
                  <a:gd name="T63" fmla="*/ 73 h 73"/>
                  <a:gd name="T64" fmla="*/ 38 w 74"/>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73"/>
                    </a:moveTo>
                    <a:lnTo>
                      <a:pt x="38" y="73"/>
                    </a:lnTo>
                    <a:lnTo>
                      <a:pt x="26" y="71"/>
                    </a:lnTo>
                    <a:lnTo>
                      <a:pt x="14" y="65"/>
                    </a:lnTo>
                    <a:lnTo>
                      <a:pt x="6" y="57"/>
                    </a:lnTo>
                    <a:lnTo>
                      <a:pt x="2" y="45"/>
                    </a:lnTo>
                    <a:lnTo>
                      <a:pt x="2" y="45"/>
                    </a:lnTo>
                    <a:lnTo>
                      <a:pt x="0" y="37"/>
                    </a:lnTo>
                    <a:lnTo>
                      <a:pt x="2" y="32"/>
                    </a:lnTo>
                    <a:lnTo>
                      <a:pt x="4" y="24"/>
                    </a:lnTo>
                    <a:lnTo>
                      <a:pt x="6" y="18"/>
                    </a:lnTo>
                    <a:lnTo>
                      <a:pt x="10" y="12"/>
                    </a:lnTo>
                    <a:lnTo>
                      <a:pt x="16" y="8"/>
                    </a:lnTo>
                    <a:lnTo>
                      <a:pt x="22" y="4"/>
                    </a:lnTo>
                    <a:lnTo>
                      <a:pt x="30" y="2"/>
                    </a:lnTo>
                    <a:lnTo>
                      <a:pt x="30" y="2"/>
                    </a:lnTo>
                    <a:lnTo>
                      <a:pt x="38" y="0"/>
                    </a:lnTo>
                    <a:lnTo>
                      <a:pt x="38" y="0"/>
                    </a:lnTo>
                    <a:lnTo>
                      <a:pt x="50" y="2"/>
                    </a:lnTo>
                    <a:lnTo>
                      <a:pt x="60" y="8"/>
                    </a:lnTo>
                    <a:lnTo>
                      <a:pt x="68" y="18"/>
                    </a:lnTo>
                    <a:lnTo>
                      <a:pt x="74" y="28"/>
                    </a:lnTo>
                    <a:lnTo>
                      <a:pt x="74" y="28"/>
                    </a:lnTo>
                    <a:lnTo>
                      <a:pt x="74" y="36"/>
                    </a:lnTo>
                    <a:lnTo>
                      <a:pt x="74" y="43"/>
                    </a:lnTo>
                    <a:lnTo>
                      <a:pt x="72" y="49"/>
                    </a:lnTo>
                    <a:lnTo>
                      <a:pt x="68" y="55"/>
                    </a:lnTo>
                    <a:lnTo>
                      <a:pt x="64" y="61"/>
                    </a:lnTo>
                    <a:lnTo>
                      <a:pt x="60" y="65"/>
                    </a:lnTo>
                    <a:lnTo>
                      <a:pt x="52" y="69"/>
                    </a:lnTo>
                    <a:lnTo>
                      <a:pt x="46" y="73"/>
                    </a:lnTo>
                    <a:lnTo>
                      <a:pt x="46" y="73"/>
                    </a:lnTo>
                    <a:lnTo>
                      <a:pt x="38" y="7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400">
                <a:extLst>
                  <a:ext uri="{FF2B5EF4-FFF2-40B4-BE49-F238E27FC236}">
                    <a16:creationId xmlns:a16="http://schemas.microsoft.com/office/drawing/2014/main" id="{03309B4A-44EA-7084-F499-4076950F1BE6}"/>
                  </a:ext>
                </a:extLst>
              </p:cNvPr>
              <p:cNvSpPr>
                <a:spLocks/>
              </p:cNvSpPr>
              <p:nvPr/>
            </p:nvSpPr>
            <p:spPr bwMode="auto">
              <a:xfrm>
                <a:off x="473075" y="2820988"/>
                <a:ext cx="763588" cy="1208088"/>
              </a:xfrm>
              <a:custGeom>
                <a:avLst/>
                <a:gdLst>
                  <a:gd name="T0" fmla="*/ 92 w 481"/>
                  <a:gd name="T1" fmla="*/ 0 h 761"/>
                  <a:gd name="T2" fmla="*/ 46 w 481"/>
                  <a:gd name="T3" fmla="*/ 2 h 761"/>
                  <a:gd name="T4" fmla="*/ 0 w 481"/>
                  <a:gd name="T5" fmla="*/ 10 h 761"/>
                  <a:gd name="T6" fmla="*/ 40 w 481"/>
                  <a:gd name="T7" fmla="*/ 26 h 761"/>
                  <a:gd name="T8" fmla="*/ 116 w 481"/>
                  <a:gd name="T9" fmla="*/ 70 h 761"/>
                  <a:gd name="T10" fmla="*/ 150 w 481"/>
                  <a:gd name="T11" fmla="*/ 98 h 761"/>
                  <a:gd name="T12" fmla="*/ 180 w 481"/>
                  <a:gd name="T13" fmla="*/ 86 h 761"/>
                  <a:gd name="T14" fmla="*/ 194 w 481"/>
                  <a:gd name="T15" fmla="*/ 84 h 761"/>
                  <a:gd name="T16" fmla="*/ 206 w 481"/>
                  <a:gd name="T17" fmla="*/ 84 h 761"/>
                  <a:gd name="T18" fmla="*/ 246 w 481"/>
                  <a:gd name="T19" fmla="*/ 90 h 761"/>
                  <a:gd name="T20" fmla="*/ 282 w 481"/>
                  <a:gd name="T21" fmla="*/ 110 h 761"/>
                  <a:gd name="T22" fmla="*/ 307 w 481"/>
                  <a:gd name="T23" fmla="*/ 140 h 761"/>
                  <a:gd name="T24" fmla="*/ 323 w 481"/>
                  <a:gd name="T25" fmla="*/ 178 h 761"/>
                  <a:gd name="T26" fmla="*/ 327 w 481"/>
                  <a:gd name="T27" fmla="*/ 194 h 761"/>
                  <a:gd name="T28" fmla="*/ 325 w 481"/>
                  <a:gd name="T29" fmla="*/ 228 h 761"/>
                  <a:gd name="T30" fmla="*/ 313 w 481"/>
                  <a:gd name="T31" fmla="*/ 260 h 761"/>
                  <a:gd name="T32" fmla="*/ 295 w 481"/>
                  <a:gd name="T33" fmla="*/ 286 h 761"/>
                  <a:gd name="T34" fmla="*/ 284 w 481"/>
                  <a:gd name="T35" fmla="*/ 298 h 761"/>
                  <a:gd name="T36" fmla="*/ 295 w 481"/>
                  <a:gd name="T37" fmla="*/ 338 h 761"/>
                  <a:gd name="T38" fmla="*/ 303 w 481"/>
                  <a:gd name="T39" fmla="*/ 389 h 761"/>
                  <a:gd name="T40" fmla="*/ 307 w 481"/>
                  <a:gd name="T41" fmla="*/ 441 h 761"/>
                  <a:gd name="T42" fmla="*/ 305 w 481"/>
                  <a:gd name="T43" fmla="*/ 491 h 761"/>
                  <a:gd name="T44" fmla="*/ 295 w 481"/>
                  <a:gd name="T45" fmla="*/ 541 h 761"/>
                  <a:gd name="T46" fmla="*/ 295 w 481"/>
                  <a:gd name="T47" fmla="*/ 553 h 761"/>
                  <a:gd name="T48" fmla="*/ 289 w 481"/>
                  <a:gd name="T49" fmla="*/ 575 h 761"/>
                  <a:gd name="T50" fmla="*/ 284 w 481"/>
                  <a:gd name="T51" fmla="*/ 585 h 761"/>
                  <a:gd name="T52" fmla="*/ 266 w 481"/>
                  <a:gd name="T53" fmla="*/ 633 h 761"/>
                  <a:gd name="T54" fmla="*/ 240 w 481"/>
                  <a:gd name="T55" fmla="*/ 679 h 761"/>
                  <a:gd name="T56" fmla="*/ 210 w 481"/>
                  <a:gd name="T57" fmla="*/ 723 h 761"/>
                  <a:gd name="T58" fmla="*/ 176 w 481"/>
                  <a:gd name="T59" fmla="*/ 761 h 761"/>
                  <a:gd name="T60" fmla="*/ 184 w 481"/>
                  <a:gd name="T61" fmla="*/ 761 h 761"/>
                  <a:gd name="T62" fmla="*/ 210 w 481"/>
                  <a:gd name="T63" fmla="*/ 753 h 761"/>
                  <a:gd name="T64" fmla="*/ 258 w 481"/>
                  <a:gd name="T65" fmla="*/ 735 h 761"/>
                  <a:gd name="T66" fmla="*/ 280 w 481"/>
                  <a:gd name="T67" fmla="*/ 723 h 761"/>
                  <a:gd name="T68" fmla="*/ 333 w 481"/>
                  <a:gd name="T69" fmla="*/ 689 h 761"/>
                  <a:gd name="T70" fmla="*/ 377 w 481"/>
                  <a:gd name="T71" fmla="*/ 647 h 761"/>
                  <a:gd name="T72" fmla="*/ 415 w 481"/>
                  <a:gd name="T73" fmla="*/ 599 h 761"/>
                  <a:gd name="T74" fmla="*/ 445 w 481"/>
                  <a:gd name="T75" fmla="*/ 545 h 761"/>
                  <a:gd name="T76" fmla="*/ 467 w 481"/>
                  <a:gd name="T77" fmla="*/ 487 h 761"/>
                  <a:gd name="T78" fmla="*/ 479 w 481"/>
                  <a:gd name="T79" fmla="*/ 425 h 761"/>
                  <a:gd name="T80" fmla="*/ 481 w 481"/>
                  <a:gd name="T81" fmla="*/ 364 h 761"/>
                  <a:gd name="T82" fmla="*/ 471 w 481"/>
                  <a:gd name="T83" fmla="*/ 298 h 761"/>
                  <a:gd name="T84" fmla="*/ 465 w 481"/>
                  <a:gd name="T85" fmla="*/ 276 h 761"/>
                  <a:gd name="T86" fmla="*/ 449 w 481"/>
                  <a:gd name="T87" fmla="*/ 230 h 761"/>
                  <a:gd name="T88" fmla="*/ 425 w 481"/>
                  <a:gd name="T89" fmla="*/ 188 h 761"/>
                  <a:gd name="T90" fmla="*/ 397 w 481"/>
                  <a:gd name="T91" fmla="*/ 146 h 761"/>
                  <a:gd name="T92" fmla="*/ 381 w 481"/>
                  <a:gd name="T93" fmla="*/ 128 h 761"/>
                  <a:gd name="T94" fmla="*/ 319 w 481"/>
                  <a:gd name="T95" fmla="*/ 72 h 761"/>
                  <a:gd name="T96" fmla="*/ 248 w 481"/>
                  <a:gd name="T97" fmla="*/ 32 h 761"/>
                  <a:gd name="T98" fmla="*/ 172 w 481"/>
                  <a:gd name="T99" fmla="*/ 8 h 761"/>
                  <a:gd name="T100" fmla="*/ 92 w 481"/>
                  <a:gd name="T101"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1" h="761">
                    <a:moveTo>
                      <a:pt x="92" y="0"/>
                    </a:moveTo>
                    <a:lnTo>
                      <a:pt x="92" y="0"/>
                    </a:lnTo>
                    <a:lnTo>
                      <a:pt x="68" y="0"/>
                    </a:lnTo>
                    <a:lnTo>
                      <a:pt x="46" y="2"/>
                    </a:lnTo>
                    <a:lnTo>
                      <a:pt x="22" y="6"/>
                    </a:lnTo>
                    <a:lnTo>
                      <a:pt x="0" y="10"/>
                    </a:lnTo>
                    <a:lnTo>
                      <a:pt x="0" y="10"/>
                    </a:lnTo>
                    <a:lnTo>
                      <a:pt x="40" y="26"/>
                    </a:lnTo>
                    <a:lnTo>
                      <a:pt x="80" y="46"/>
                    </a:lnTo>
                    <a:lnTo>
                      <a:pt x="116" y="70"/>
                    </a:lnTo>
                    <a:lnTo>
                      <a:pt x="150" y="98"/>
                    </a:lnTo>
                    <a:lnTo>
                      <a:pt x="150" y="98"/>
                    </a:lnTo>
                    <a:lnTo>
                      <a:pt x="164" y="92"/>
                    </a:lnTo>
                    <a:lnTo>
                      <a:pt x="180" y="86"/>
                    </a:lnTo>
                    <a:lnTo>
                      <a:pt x="180" y="86"/>
                    </a:lnTo>
                    <a:lnTo>
                      <a:pt x="194" y="84"/>
                    </a:lnTo>
                    <a:lnTo>
                      <a:pt x="206" y="84"/>
                    </a:lnTo>
                    <a:lnTo>
                      <a:pt x="206" y="84"/>
                    </a:lnTo>
                    <a:lnTo>
                      <a:pt x="228" y="86"/>
                    </a:lnTo>
                    <a:lnTo>
                      <a:pt x="246" y="90"/>
                    </a:lnTo>
                    <a:lnTo>
                      <a:pt x="264" y="98"/>
                    </a:lnTo>
                    <a:lnTo>
                      <a:pt x="282" y="110"/>
                    </a:lnTo>
                    <a:lnTo>
                      <a:pt x="295" y="124"/>
                    </a:lnTo>
                    <a:lnTo>
                      <a:pt x="307" y="140"/>
                    </a:lnTo>
                    <a:lnTo>
                      <a:pt x="317" y="158"/>
                    </a:lnTo>
                    <a:lnTo>
                      <a:pt x="323" y="178"/>
                    </a:lnTo>
                    <a:lnTo>
                      <a:pt x="323" y="178"/>
                    </a:lnTo>
                    <a:lnTo>
                      <a:pt x="327" y="194"/>
                    </a:lnTo>
                    <a:lnTo>
                      <a:pt x="327" y="212"/>
                    </a:lnTo>
                    <a:lnTo>
                      <a:pt x="325" y="228"/>
                    </a:lnTo>
                    <a:lnTo>
                      <a:pt x="321" y="244"/>
                    </a:lnTo>
                    <a:lnTo>
                      <a:pt x="313" y="260"/>
                    </a:lnTo>
                    <a:lnTo>
                      <a:pt x="305" y="274"/>
                    </a:lnTo>
                    <a:lnTo>
                      <a:pt x="295" y="286"/>
                    </a:lnTo>
                    <a:lnTo>
                      <a:pt x="284" y="298"/>
                    </a:lnTo>
                    <a:lnTo>
                      <a:pt x="284" y="298"/>
                    </a:lnTo>
                    <a:lnTo>
                      <a:pt x="295" y="338"/>
                    </a:lnTo>
                    <a:lnTo>
                      <a:pt x="295" y="338"/>
                    </a:lnTo>
                    <a:lnTo>
                      <a:pt x="299" y="364"/>
                    </a:lnTo>
                    <a:lnTo>
                      <a:pt x="303" y="389"/>
                    </a:lnTo>
                    <a:lnTo>
                      <a:pt x="307" y="415"/>
                    </a:lnTo>
                    <a:lnTo>
                      <a:pt x="307" y="441"/>
                    </a:lnTo>
                    <a:lnTo>
                      <a:pt x="307" y="465"/>
                    </a:lnTo>
                    <a:lnTo>
                      <a:pt x="305" y="491"/>
                    </a:lnTo>
                    <a:lnTo>
                      <a:pt x="301" y="515"/>
                    </a:lnTo>
                    <a:lnTo>
                      <a:pt x="295" y="541"/>
                    </a:lnTo>
                    <a:lnTo>
                      <a:pt x="295" y="541"/>
                    </a:lnTo>
                    <a:lnTo>
                      <a:pt x="295" y="553"/>
                    </a:lnTo>
                    <a:lnTo>
                      <a:pt x="293" y="563"/>
                    </a:lnTo>
                    <a:lnTo>
                      <a:pt x="289" y="575"/>
                    </a:lnTo>
                    <a:lnTo>
                      <a:pt x="284" y="585"/>
                    </a:lnTo>
                    <a:lnTo>
                      <a:pt x="284" y="585"/>
                    </a:lnTo>
                    <a:lnTo>
                      <a:pt x="276" y="609"/>
                    </a:lnTo>
                    <a:lnTo>
                      <a:pt x="266" y="633"/>
                    </a:lnTo>
                    <a:lnTo>
                      <a:pt x="254" y="657"/>
                    </a:lnTo>
                    <a:lnTo>
                      <a:pt x="240" y="679"/>
                    </a:lnTo>
                    <a:lnTo>
                      <a:pt x="226" y="701"/>
                    </a:lnTo>
                    <a:lnTo>
                      <a:pt x="210" y="723"/>
                    </a:lnTo>
                    <a:lnTo>
                      <a:pt x="194" y="743"/>
                    </a:lnTo>
                    <a:lnTo>
                      <a:pt x="176" y="761"/>
                    </a:lnTo>
                    <a:lnTo>
                      <a:pt x="176" y="761"/>
                    </a:lnTo>
                    <a:lnTo>
                      <a:pt x="184" y="761"/>
                    </a:lnTo>
                    <a:lnTo>
                      <a:pt x="184" y="761"/>
                    </a:lnTo>
                    <a:lnTo>
                      <a:pt x="210" y="753"/>
                    </a:lnTo>
                    <a:lnTo>
                      <a:pt x="234" y="745"/>
                    </a:lnTo>
                    <a:lnTo>
                      <a:pt x="258" y="735"/>
                    </a:lnTo>
                    <a:lnTo>
                      <a:pt x="280" y="723"/>
                    </a:lnTo>
                    <a:lnTo>
                      <a:pt x="280" y="723"/>
                    </a:lnTo>
                    <a:lnTo>
                      <a:pt x="307" y="707"/>
                    </a:lnTo>
                    <a:lnTo>
                      <a:pt x="333" y="689"/>
                    </a:lnTo>
                    <a:lnTo>
                      <a:pt x="355" y="669"/>
                    </a:lnTo>
                    <a:lnTo>
                      <a:pt x="377" y="647"/>
                    </a:lnTo>
                    <a:lnTo>
                      <a:pt x="397" y="623"/>
                    </a:lnTo>
                    <a:lnTo>
                      <a:pt x="415" y="599"/>
                    </a:lnTo>
                    <a:lnTo>
                      <a:pt x="433" y="573"/>
                    </a:lnTo>
                    <a:lnTo>
                      <a:pt x="445" y="545"/>
                    </a:lnTo>
                    <a:lnTo>
                      <a:pt x="457" y="517"/>
                    </a:lnTo>
                    <a:lnTo>
                      <a:pt x="467" y="487"/>
                    </a:lnTo>
                    <a:lnTo>
                      <a:pt x="475" y="457"/>
                    </a:lnTo>
                    <a:lnTo>
                      <a:pt x="479" y="425"/>
                    </a:lnTo>
                    <a:lnTo>
                      <a:pt x="481" y="395"/>
                    </a:lnTo>
                    <a:lnTo>
                      <a:pt x="481" y="364"/>
                    </a:lnTo>
                    <a:lnTo>
                      <a:pt x="477" y="332"/>
                    </a:lnTo>
                    <a:lnTo>
                      <a:pt x="471" y="298"/>
                    </a:lnTo>
                    <a:lnTo>
                      <a:pt x="471" y="298"/>
                    </a:lnTo>
                    <a:lnTo>
                      <a:pt x="465" y="276"/>
                    </a:lnTo>
                    <a:lnTo>
                      <a:pt x="457" y="254"/>
                    </a:lnTo>
                    <a:lnTo>
                      <a:pt x="449" y="230"/>
                    </a:lnTo>
                    <a:lnTo>
                      <a:pt x="437" y="210"/>
                    </a:lnTo>
                    <a:lnTo>
                      <a:pt x="425" y="188"/>
                    </a:lnTo>
                    <a:lnTo>
                      <a:pt x="413" y="166"/>
                    </a:lnTo>
                    <a:lnTo>
                      <a:pt x="397" y="146"/>
                    </a:lnTo>
                    <a:lnTo>
                      <a:pt x="381" y="128"/>
                    </a:lnTo>
                    <a:lnTo>
                      <a:pt x="381" y="128"/>
                    </a:lnTo>
                    <a:lnTo>
                      <a:pt x="351" y="98"/>
                    </a:lnTo>
                    <a:lnTo>
                      <a:pt x="319" y="72"/>
                    </a:lnTo>
                    <a:lnTo>
                      <a:pt x="284" y="50"/>
                    </a:lnTo>
                    <a:lnTo>
                      <a:pt x="248" y="32"/>
                    </a:lnTo>
                    <a:lnTo>
                      <a:pt x="210" y="18"/>
                    </a:lnTo>
                    <a:lnTo>
                      <a:pt x="172" y="8"/>
                    </a:lnTo>
                    <a:lnTo>
                      <a:pt x="132" y="2"/>
                    </a:lnTo>
                    <a:lnTo>
                      <a:pt x="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401">
                <a:extLst>
                  <a:ext uri="{FF2B5EF4-FFF2-40B4-BE49-F238E27FC236}">
                    <a16:creationId xmlns:a16="http://schemas.microsoft.com/office/drawing/2014/main" id="{1A9330F5-B2DB-AF67-888F-0A6C9562CD93}"/>
                  </a:ext>
                </a:extLst>
              </p:cNvPr>
              <p:cNvSpPr>
                <a:spLocks/>
              </p:cNvSpPr>
              <p:nvPr/>
            </p:nvSpPr>
            <p:spPr bwMode="auto">
              <a:xfrm>
                <a:off x="923925" y="3679826"/>
                <a:ext cx="17463" cy="69850"/>
              </a:xfrm>
              <a:custGeom>
                <a:avLst/>
                <a:gdLst>
                  <a:gd name="T0" fmla="*/ 11 w 11"/>
                  <a:gd name="T1" fmla="*/ 0 h 44"/>
                  <a:gd name="T2" fmla="*/ 11 w 11"/>
                  <a:gd name="T3" fmla="*/ 0 h 44"/>
                  <a:gd name="T4" fmla="*/ 0 w 11"/>
                  <a:gd name="T5" fmla="*/ 44 h 44"/>
                  <a:gd name="T6" fmla="*/ 0 w 11"/>
                  <a:gd name="T7" fmla="*/ 44 h 44"/>
                  <a:gd name="T8" fmla="*/ 5 w 11"/>
                  <a:gd name="T9" fmla="*/ 34 h 44"/>
                  <a:gd name="T10" fmla="*/ 9 w 11"/>
                  <a:gd name="T11" fmla="*/ 22 h 44"/>
                  <a:gd name="T12" fmla="*/ 11 w 11"/>
                  <a:gd name="T13" fmla="*/ 12 h 44"/>
                  <a:gd name="T14" fmla="*/ 11 w 11"/>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4">
                    <a:moveTo>
                      <a:pt x="11" y="0"/>
                    </a:moveTo>
                    <a:lnTo>
                      <a:pt x="11" y="0"/>
                    </a:lnTo>
                    <a:lnTo>
                      <a:pt x="0" y="44"/>
                    </a:lnTo>
                    <a:lnTo>
                      <a:pt x="0" y="44"/>
                    </a:lnTo>
                    <a:lnTo>
                      <a:pt x="5" y="34"/>
                    </a:lnTo>
                    <a:lnTo>
                      <a:pt x="9" y="22"/>
                    </a:lnTo>
                    <a:lnTo>
                      <a:pt x="11" y="12"/>
                    </a:lnTo>
                    <a:lnTo>
                      <a:pt x="11"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402">
                <a:extLst>
                  <a:ext uri="{FF2B5EF4-FFF2-40B4-BE49-F238E27FC236}">
                    <a16:creationId xmlns:a16="http://schemas.microsoft.com/office/drawing/2014/main" id="{DFC4B3FC-F2BB-1DAB-D4DD-02AB6D69E6EA}"/>
                  </a:ext>
                </a:extLst>
              </p:cNvPr>
              <p:cNvSpPr>
                <a:spLocks/>
              </p:cNvSpPr>
              <p:nvPr/>
            </p:nvSpPr>
            <p:spPr bwMode="auto">
              <a:xfrm>
                <a:off x="923925" y="3679826"/>
                <a:ext cx="17463" cy="69850"/>
              </a:xfrm>
              <a:custGeom>
                <a:avLst/>
                <a:gdLst>
                  <a:gd name="T0" fmla="*/ 11 w 11"/>
                  <a:gd name="T1" fmla="*/ 0 h 44"/>
                  <a:gd name="T2" fmla="*/ 11 w 11"/>
                  <a:gd name="T3" fmla="*/ 0 h 44"/>
                  <a:gd name="T4" fmla="*/ 0 w 11"/>
                  <a:gd name="T5" fmla="*/ 44 h 44"/>
                  <a:gd name="T6" fmla="*/ 0 w 11"/>
                  <a:gd name="T7" fmla="*/ 44 h 44"/>
                  <a:gd name="T8" fmla="*/ 5 w 11"/>
                  <a:gd name="T9" fmla="*/ 34 h 44"/>
                  <a:gd name="T10" fmla="*/ 9 w 11"/>
                  <a:gd name="T11" fmla="*/ 22 h 44"/>
                  <a:gd name="T12" fmla="*/ 11 w 11"/>
                  <a:gd name="T13" fmla="*/ 12 h 44"/>
                  <a:gd name="T14" fmla="*/ 11 w 11"/>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4">
                    <a:moveTo>
                      <a:pt x="11" y="0"/>
                    </a:moveTo>
                    <a:lnTo>
                      <a:pt x="11" y="0"/>
                    </a:lnTo>
                    <a:lnTo>
                      <a:pt x="0" y="44"/>
                    </a:lnTo>
                    <a:lnTo>
                      <a:pt x="0" y="44"/>
                    </a:lnTo>
                    <a:lnTo>
                      <a:pt x="5" y="34"/>
                    </a:lnTo>
                    <a:lnTo>
                      <a:pt x="9" y="22"/>
                    </a:lnTo>
                    <a:lnTo>
                      <a:pt x="11" y="1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403">
                <a:extLst>
                  <a:ext uri="{FF2B5EF4-FFF2-40B4-BE49-F238E27FC236}">
                    <a16:creationId xmlns:a16="http://schemas.microsoft.com/office/drawing/2014/main" id="{9CC85BB4-4328-AF74-CB5F-F9E5F2E858C6}"/>
                  </a:ext>
                </a:extLst>
              </p:cNvPr>
              <p:cNvSpPr>
                <a:spLocks/>
              </p:cNvSpPr>
              <p:nvPr/>
            </p:nvSpPr>
            <p:spPr bwMode="auto">
              <a:xfrm>
                <a:off x="711200" y="2954338"/>
                <a:ext cx="280988" cy="339725"/>
              </a:xfrm>
              <a:custGeom>
                <a:avLst/>
                <a:gdLst>
                  <a:gd name="T0" fmla="*/ 56 w 177"/>
                  <a:gd name="T1" fmla="*/ 0 h 214"/>
                  <a:gd name="T2" fmla="*/ 56 w 177"/>
                  <a:gd name="T3" fmla="*/ 0 h 214"/>
                  <a:gd name="T4" fmla="*/ 44 w 177"/>
                  <a:gd name="T5" fmla="*/ 0 h 214"/>
                  <a:gd name="T6" fmla="*/ 30 w 177"/>
                  <a:gd name="T7" fmla="*/ 2 h 214"/>
                  <a:gd name="T8" fmla="*/ 30 w 177"/>
                  <a:gd name="T9" fmla="*/ 2 h 214"/>
                  <a:gd name="T10" fmla="*/ 14 w 177"/>
                  <a:gd name="T11" fmla="*/ 8 h 214"/>
                  <a:gd name="T12" fmla="*/ 0 w 177"/>
                  <a:gd name="T13" fmla="*/ 14 h 214"/>
                  <a:gd name="T14" fmla="*/ 0 w 177"/>
                  <a:gd name="T15" fmla="*/ 14 h 214"/>
                  <a:gd name="T16" fmla="*/ 22 w 177"/>
                  <a:gd name="T17" fmla="*/ 34 h 214"/>
                  <a:gd name="T18" fmla="*/ 44 w 177"/>
                  <a:gd name="T19" fmla="*/ 56 h 214"/>
                  <a:gd name="T20" fmla="*/ 62 w 177"/>
                  <a:gd name="T21" fmla="*/ 78 h 214"/>
                  <a:gd name="T22" fmla="*/ 80 w 177"/>
                  <a:gd name="T23" fmla="*/ 104 h 214"/>
                  <a:gd name="T24" fmla="*/ 96 w 177"/>
                  <a:gd name="T25" fmla="*/ 130 h 214"/>
                  <a:gd name="T26" fmla="*/ 110 w 177"/>
                  <a:gd name="T27" fmla="*/ 156 h 214"/>
                  <a:gd name="T28" fmla="*/ 124 w 177"/>
                  <a:gd name="T29" fmla="*/ 184 h 214"/>
                  <a:gd name="T30" fmla="*/ 134 w 177"/>
                  <a:gd name="T31" fmla="*/ 214 h 214"/>
                  <a:gd name="T32" fmla="*/ 134 w 177"/>
                  <a:gd name="T33" fmla="*/ 214 h 214"/>
                  <a:gd name="T34" fmla="*/ 145 w 177"/>
                  <a:gd name="T35" fmla="*/ 202 h 214"/>
                  <a:gd name="T36" fmla="*/ 155 w 177"/>
                  <a:gd name="T37" fmla="*/ 190 h 214"/>
                  <a:gd name="T38" fmla="*/ 163 w 177"/>
                  <a:gd name="T39" fmla="*/ 176 h 214"/>
                  <a:gd name="T40" fmla="*/ 171 w 177"/>
                  <a:gd name="T41" fmla="*/ 160 h 214"/>
                  <a:gd name="T42" fmla="*/ 175 w 177"/>
                  <a:gd name="T43" fmla="*/ 144 h 214"/>
                  <a:gd name="T44" fmla="*/ 177 w 177"/>
                  <a:gd name="T45" fmla="*/ 128 h 214"/>
                  <a:gd name="T46" fmla="*/ 177 w 177"/>
                  <a:gd name="T47" fmla="*/ 110 h 214"/>
                  <a:gd name="T48" fmla="*/ 173 w 177"/>
                  <a:gd name="T49" fmla="*/ 94 h 214"/>
                  <a:gd name="T50" fmla="*/ 173 w 177"/>
                  <a:gd name="T51" fmla="*/ 94 h 214"/>
                  <a:gd name="T52" fmla="*/ 167 w 177"/>
                  <a:gd name="T53" fmla="*/ 74 h 214"/>
                  <a:gd name="T54" fmla="*/ 157 w 177"/>
                  <a:gd name="T55" fmla="*/ 56 h 214"/>
                  <a:gd name="T56" fmla="*/ 145 w 177"/>
                  <a:gd name="T57" fmla="*/ 40 h 214"/>
                  <a:gd name="T58" fmla="*/ 132 w 177"/>
                  <a:gd name="T59" fmla="*/ 26 h 214"/>
                  <a:gd name="T60" fmla="*/ 114 w 177"/>
                  <a:gd name="T61" fmla="*/ 14 h 214"/>
                  <a:gd name="T62" fmla="*/ 96 w 177"/>
                  <a:gd name="T63" fmla="*/ 6 h 214"/>
                  <a:gd name="T64" fmla="*/ 78 w 177"/>
                  <a:gd name="T65" fmla="*/ 2 h 214"/>
                  <a:gd name="T66" fmla="*/ 56 w 177"/>
                  <a:gd name="T6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214">
                    <a:moveTo>
                      <a:pt x="56" y="0"/>
                    </a:moveTo>
                    <a:lnTo>
                      <a:pt x="56" y="0"/>
                    </a:lnTo>
                    <a:lnTo>
                      <a:pt x="44" y="0"/>
                    </a:lnTo>
                    <a:lnTo>
                      <a:pt x="30" y="2"/>
                    </a:lnTo>
                    <a:lnTo>
                      <a:pt x="30" y="2"/>
                    </a:lnTo>
                    <a:lnTo>
                      <a:pt x="14" y="8"/>
                    </a:lnTo>
                    <a:lnTo>
                      <a:pt x="0" y="14"/>
                    </a:lnTo>
                    <a:lnTo>
                      <a:pt x="0" y="14"/>
                    </a:lnTo>
                    <a:lnTo>
                      <a:pt x="22" y="34"/>
                    </a:lnTo>
                    <a:lnTo>
                      <a:pt x="44" y="56"/>
                    </a:lnTo>
                    <a:lnTo>
                      <a:pt x="62" y="78"/>
                    </a:lnTo>
                    <a:lnTo>
                      <a:pt x="80" y="104"/>
                    </a:lnTo>
                    <a:lnTo>
                      <a:pt x="96" y="130"/>
                    </a:lnTo>
                    <a:lnTo>
                      <a:pt x="110" y="156"/>
                    </a:lnTo>
                    <a:lnTo>
                      <a:pt x="124" y="184"/>
                    </a:lnTo>
                    <a:lnTo>
                      <a:pt x="134" y="214"/>
                    </a:lnTo>
                    <a:lnTo>
                      <a:pt x="134" y="214"/>
                    </a:lnTo>
                    <a:lnTo>
                      <a:pt x="145" y="202"/>
                    </a:lnTo>
                    <a:lnTo>
                      <a:pt x="155" y="190"/>
                    </a:lnTo>
                    <a:lnTo>
                      <a:pt x="163" y="176"/>
                    </a:lnTo>
                    <a:lnTo>
                      <a:pt x="171" y="160"/>
                    </a:lnTo>
                    <a:lnTo>
                      <a:pt x="175" y="144"/>
                    </a:lnTo>
                    <a:lnTo>
                      <a:pt x="177" y="128"/>
                    </a:lnTo>
                    <a:lnTo>
                      <a:pt x="177" y="110"/>
                    </a:lnTo>
                    <a:lnTo>
                      <a:pt x="173" y="94"/>
                    </a:lnTo>
                    <a:lnTo>
                      <a:pt x="173" y="94"/>
                    </a:lnTo>
                    <a:lnTo>
                      <a:pt x="167" y="74"/>
                    </a:lnTo>
                    <a:lnTo>
                      <a:pt x="157" y="56"/>
                    </a:lnTo>
                    <a:lnTo>
                      <a:pt x="145" y="40"/>
                    </a:lnTo>
                    <a:lnTo>
                      <a:pt x="132" y="26"/>
                    </a:lnTo>
                    <a:lnTo>
                      <a:pt x="114" y="14"/>
                    </a:lnTo>
                    <a:lnTo>
                      <a:pt x="96" y="6"/>
                    </a:lnTo>
                    <a:lnTo>
                      <a:pt x="78" y="2"/>
                    </a:lnTo>
                    <a:lnTo>
                      <a:pt x="56"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404">
                <a:extLst>
                  <a:ext uri="{FF2B5EF4-FFF2-40B4-BE49-F238E27FC236}">
                    <a16:creationId xmlns:a16="http://schemas.microsoft.com/office/drawing/2014/main" id="{2D1716F2-CFB2-32B6-755C-0CC190F95A88}"/>
                  </a:ext>
                </a:extLst>
              </p:cNvPr>
              <p:cNvSpPr>
                <a:spLocks/>
              </p:cNvSpPr>
              <p:nvPr/>
            </p:nvSpPr>
            <p:spPr bwMode="auto">
              <a:xfrm>
                <a:off x="711200" y="2954338"/>
                <a:ext cx="280988" cy="339725"/>
              </a:xfrm>
              <a:custGeom>
                <a:avLst/>
                <a:gdLst>
                  <a:gd name="T0" fmla="*/ 56 w 177"/>
                  <a:gd name="T1" fmla="*/ 0 h 214"/>
                  <a:gd name="T2" fmla="*/ 56 w 177"/>
                  <a:gd name="T3" fmla="*/ 0 h 214"/>
                  <a:gd name="T4" fmla="*/ 44 w 177"/>
                  <a:gd name="T5" fmla="*/ 0 h 214"/>
                  <a:gd name="T6" fmla="*/ 30 w 177"/>
                  <a:gd name="T7" fmla="*/ 2 h 214"/>
                  <a:gd name="T8" fmla="*/ 30 w 177"/>
                  <a:gd name="T9" fmla="*/ 2 h 214"/>
                  <a:gd name="T10" fmla="*/ 14 w 177"/>
                  <a:gd name="T11" fmla="*/ 8 h 214"/>
                  <a:gd name="T12" fmla="*/ 0 w 177"/>
                  <a:gd name="T13" fmla="*/ 14 h 214"/>
                  <a:gd name="T14" fmla="*/ 0 w 177"/>
                  <a:gd name="T15" fmla="*/ 14 h 214"/>
                  <a:gd name="T16" fmla="*/ 22 w 177"/>
                  <a:gd name="T17" fmla="*/ 34 h 214"/>
                  <a:gd name="T18" fmla="*/ 44 w 177"/>
                  <a:gd name="T19" fmla="*/ 56 h 214"/>
                  <a:gd name="T20" fmla="*/ 62 w 177"/>
                  <a:gd name="T21" fmla="*/ 78 h 214"/>
                  <a:gd name="T22" fmla="*/ 80 w 177"/>
                  <a:gd name="T23" fmla="*/ 104 h 214"/>
                  <a:gd name="T24" fmla="*/ 96 w 177"/>
                  <a:gd name="T25" fmla="*/ 130 h 214"/>
                  <a:gd name="T26" fmla="*/ 110 w 177"/>
                  <a:gd name="T27" fmla="*/ 156 h 214"/>
                  <a:gd name="T28" fmla="*/ 124 w 177"/>
                  <a:gd name="T29" fmla="*/ 184 h 214"/>
                  <a:gd name="T30" fmla="*/ 134 w 177"/>
                  <a:gd name="T31" fmla="*/ 214 h 214"/>
                  <a:gd name="T32" fmla="*/ 134 w 177"/>
                  <a:gd name="T33" fmla="*/ 214 h 214"/>
                  <a:gd name="T34" fmla="*/ 145 w 177"/>
                  <a:gd name="T35" fmla="*/ 202 h 214"/>
                  <a:gd name="T36" fmla="*/ 155 w 177"/>
                  <a:gd name="T37" fmla="*/ 190 h 214"/>
                  <a:gd name="T38" fmla="*/ 163 w 177"/>
                  <a:gd name="T39" fmla="*/ 176 h 214"/>
                  <a:gd name="T40" fmla="*/ 171 w 177"/>
                  <a:gd name="T41" fmla="*/ 160 h 214"/>
                  <a:gd name="T42" fmla="*/ 175 w 177"/>
                  <a:gd name="T43" fmla="*/ 144 h 214"/>
                  <a:gd name="T44" fmla="*/ 177 w 177"/>
                  <a:gd name="T45" fmla="*/ 128 h 214"/>
                  <a:gd name="T46" fmla="*/ 177 w 177"/>
                  <a:gd name="T47" fmla="*/ 110 h 214"/>
                  <a:gd name="T48" fmla="*/ 173 w 177"/>
                  <a:gd name="T49" fmla="*/ 94 h 214"/>
                  <a:gd name="T50" fmla="*/ 173 w 177"/>
                  <a:gd name="T51" fmla="*/ 94 h 214"/>
                  <a:gd name="T52" fmla="*/ 167 w 177"/>
                  <a:gd name="T53" fmla="*/ 74 h 214"/>
                  <a:gd name="T54" fmla="*/ 157 w 177"/>
                  <a:gd name="T55" fmla="*/ 56 h 214"/>
                  <a:gd name="T56" fmla="*/ 145 w 177"/>
                  <a:gd name="T57" fmla="*/ 40 h 214"/>
                  <a:gd name="T58" fmla="*/ 132 w 177"/>
                  <a:gd name="T59" fmla="*/ 26 h 214"/>
                  <a:gd name="T60" fmla="*/ 114 w 177"/>
                  <a:gd name="T61" fmla="*/ 14 h 214"/>
                  <a:gd name="T62" fmla="*/ 96 w 177"/>
                  <a:gd name="T63" fmla="*/ 6 h 214"/>
                  <a:gd name="T64" fmla="*/ 78 w 177"/>
                  <a:gd name="T65" fmla="*/ 2 h 214"/>
                  <a:gd name="T66" fmla="*/ 56 w 177"/>
                  <a:gd name="T6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214">
                    <a:moveTo>
                      <a:pt x="56" y="0"/>
                    </a:moveTo>
                    <a:lnTo>
                      <a:pt x="56" y="0"/>
                    </a:lnTo>
                    <a:lnTo>
                      <a:pt x="44" y="0"/>
                    </a:lnTo>
                    <a:lnTo>
                      <a:pt x="30" y="2"/>
                    </a:lnTo>
                    <a:lnTo>
                      <a:pt x="30" y="2"/>
                    </a:lnTo>
                    <a:lnTo>
                      <a:pt x="14" y="8"/>
                    </a:lnTo>
                    <a:lnTo>
                      <a:pt x="0" y="14"/>
                    </a:lnTo>
                    <a:lnTo>
                      <a:pt x="0" y="14"/>
                    </a:lnTo>
                    <a:lnTo>
                      <a:pt x="22" y="34"/>
                    </a:lnTo>
                    <a:lnTo>
                      <a:pt x="44" y="56"/>
                    </a:lnTo>
                    <a:lnTo>
                      <a:pt x="62" y="78"/>
                    </a:lnTo>
                    <a:lnTo>
                      <a:pt x="80" y="104"/>
                    </a:lnTo>
                    <a:lnTo>
                      <a:pt x="96" y="130"/>
                    </a:lnTo>
                    <a:lnTo>
                      <a:pt x="110" y="156"/>
                    </a:lnTo>
                    <a:lnTo>
                      <a:pt x="124" y="184"/>
                    </a:lnTo>
                    <a:lnTo>
                      <a:pt x="134" y="214"/>
                    </a:lnTo>
                    <a:lnTo>
                      <a:pt x="134" y="214"/>
                    </a:lnTo>
                    <a:lnTo>
                      <a:pt x="145" y="202"/>
                    </a:lnTo>
                    <a:lnTo>
                      <a:pt x="155" y="190"/>
                    </a:lnTo>
                    <a:lnTo>
                      <a:pt x="163" y="176"/>
                    </a:lnTo>
                    <a:lnTo>
                      <a:pt x="171" y="160"/>
                    </a:lnTo>
                    <a:lnTo>
                      <a:pt x="175" y="144"/>
                    </a:lnTo>
                    <a:lnTo>
                      <a:pt x="177" y="128"/>
                    </a:lnTo>
                    <a:lnTo>
                      <a:pt x="177" y="110"/>
                    </a:lnTo>
                    <a:lnTo>
                      <a:pt x="173" y="94"/>
                    </a:lnTo>
                    <a:lnTo>
                      <a:pt x="173" y="94"/>
                    </a:lnTo>
                    <a:lnTo>
                      <a:pt x="167" y="74"/>
                    </a:lnTo>
                    <a:lnTo>
                      <a:pt x="157" y="56"/>
                    </a:lnTo>
                    <a:lnTo>
                      <a:pt x="145" y="40"/>
                    </a:lnTo>
                    <a:lnTo>
                      <a:pt x="132" y="26"/>
                    </a:lnTo>
                    <a:lnTo>
                      <a:pt x="114" y="14"/>
                    </a:lnTo>
                    <a:lnTo>
                      <a:pt x="96" y="6"/>
                    </a:lnTo>
                    <a:lnTo>
                      <a:pt x="78" y="2"/>
                    </a:lnTo>
                    <a:lnTo>
                      <a:pt x="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405">
                <a:extLst>
                  <a:ext uri="{FF2B5EF4-FFF2-40B4-BE49-F238E27FC236}">
                    <a16:creationId xmlns:a16="http://schemas.microsoft.com/office/drawing/2014/main" id="{1538EE87-8E25-4229-76C2-F2F60043EDE0}"/>
                  </a:ext>
                </a:extLst>
              </p:cNvPr>
              <p:cNvSpPr>
                <a:spLocks/>
              </p:cNvSpPr>
              <p:nvPr/>
            </p:nvSpPr>
            <p:spPr bwMode="auto">
              <a:xfrm>
                <a:off x="1058863" y="3351213"/>
                <a:ext cx="117475" cy="115888"/>
              </a:xfrm>
              <a:custGeom>
                <a:avLst/>
                <a:gdLst>
                  <a:gd name="T0" fmla="*/ 38 w 74"/>
                  <a:gd name="T1" fmla="*/ 0 h 73"/>
                  <a:gd name="T2" fmla="*/ 38 w 74"/>
                  <a:gd name="T3" fmla="*/ 0 h 73"/>
                  <a:gd name="T4" fmla="*/ 30 w 74"/>
                  <a:gd name="T5" fmla="*/ 2 h 73"/>
                  <a:gd name="T6" fmla="*/ 30 w 74"/>
                  <a:gd name="T7" fmla="*/ 2 h 73"/>
                  <a:gd name="T8" fmla="*/ 22 w 74"/>
                  <a:gd name="T9" fmla="*/ 4 h 73"/>
                  <a:gd name="T10" fmla="*/ 16 w 74"/>
                  <a:gd name="T11" fmla="*/ 8 h 73"/>
                  <a:gd name="T12" fmla="*/ 10 w 74"/>
                  <a:gd name="T13" fmla="*/ 12 h 73"/>
                  <a:gd name="T14" fmla="*/ 6 w 74"/>
                  <a:gd name="T15" fmla="*/ 18 h 73"/>
                  <a:gd name="T16" fmla="*/ 4 w 74"/>
                  <a:gd name="T17" fmla="*/ 24 h 73"/>
                  <a:gd name="T18" fmla="*/ 2 w 74"/>
                  <a:gd name="T19" fmla="*/ 32 h 73"/>
                  <a:gd name="T20" fmla="*/ 0 w 74"/>
                  <a:gd name="T21" fmla="*/ 37 h 73"/>
                  <a:gd name="T22" fmla="*/ 2 w 74"/>
                  <a:gd name="T23" fmla="*/ 45 h 73"/>
                  <a:gd name="T24" fmla="*/ 2 w 74"/>
                  <a:gd name="T25" fmla="*/ 45 h 73"/>
                  <a:gd name="T26" fmla="*/ 6 w 74"/>
                  <a:gd name="T27" fmla="*/ 57 h 73"/>
                  <a:gd name="T28" fmla="*/ 14 w 74"/>
                  <a:gd name="T29" fmla="*/ 65 h 73"/>
                  <a:gd name="T30" fmla="*/ 26 w 74"/>
                  <a:gd name="T31" fmla="*/ 71 h 73"/>
                  <a:gd name="T32" fmla="*/ 38 w 74"/>
                  <a:gd name="T33" fmla="*/ 73 h 73"/>
                  <a:gd name="T34" fmla="*/ 38 w 74"/>
                  <a:gd name="T35" fmla="*/ 73 h 73"/>
                  <a:gd name="T36" fmla="*/ 46 w 74"/>
                  <a:gd name="T37" fmla="*/ 73 h 73"/>
                  <a:gd name="T38" fmla="*/ 46 w 74"/>
                  <a:gd name="T39" fmla="*/ 73 h 73"/>
                  <a:gd name="T40" fmla="*/ 52 w 74"/>
                  <a:gd name="T41" fmla="*/ 69 h 73"/>
                  <a:gd name="T42" fmla="*/ 60 w 74"/>
                  <a:gd name="T43" fmla="*/ 65 h 73"/>
                  <a:gd name="T44" fmla="*/ 64 w 74"/>
                  <a:gd name="T45" fmla="*/ 61 h 73"/>
                  <a:gd name="T46" fmla="*/ 68 w 74"/>
                  <a:gd name="T47" fmla="*/ 55 h 73"/>
                  <a:gd name="T48" fmla="*/ 72 w 74"/>
                  <a:gd name="T49" fmla="*/ 49 h 73"/>
                  <a:gd name="T50" fmla="*/ 74 w 74"/>
                  <a:gd name="T51" fmla="*/ 43 h 73"/>
                  <a:gd name="T52" fmla="*/ 74 w 74"/>
                  <a:gd name="T53" fmla="*/ 36 h 73"/>
                  <a:gd name="T54" fmla="*/ 74 w 74"/>
                  <a:gd name="T55" fmla="*/ 28 h 73"/>
                  <a:gd name="T56" fmla="*/ 74 w 74"/>
                  <a:gd name="T57" fmla="*/ 28 h 73"/>
                  <a:gd name="T58" fmla="*/ 68 w 74"/>
                  <a:gd name="T59" fmla="*/ 18 h 73"/>
                  <a:gd name="T60" fmla="*/ 60 w 74"/>
                  <a:gd name="T61" fmla="*/ 8 h 73"/>
                  <a:gd name="T62" fmla="*/ 50 w 74"/>
                  <a:gd name="T63" fmla="*/ 2 h 73"/>
                  <a:gd name="T64" fmla="*/ 38 w 74"/>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0"/>
                    </a:moveTo>
                    <a:lnTo>
                      <a:pt x="38" y="0"/>
                    </a:lnTo>
                    <a:lnTo>
                      <a:pt x="30" y="2"/>
                    </a:lnTo>
                    <a:lnTo>
                      <a:pt x="30" y="2"/>
                    </a:lnTo>
                    <a:lnTo>
                      <a:pt x="22" y="4"/>
                    </a:lnTo>
                    <a:lnTo>
                      <a:pt x="16" y="8"/>
                    </a:lnTo>
                    <a:lnTo>
                      <a:pt x="10" y="12"/>
                    </a:lnTo>
                    <a:lnTo>
                      <a:pt x="6" y="18"/>
                    </a:lnTo>
                    <a:lnTo>
                      <a:pt x="4" y="24"/>
                    </a:lnTo>
                    <a:lnTo>
                      <a:pt x="2" y="32"/>
                    </a:lnTo>
                    <a:lnTo>
                      <a:pt x="0" y="37"/>
                    </a:lnTo>
                    <a:lnTo>
                      <a:pt x="2" y="45"/>
                    </a:lnTo>
                    <a:lnTo>
                      <a:pt x="2" y="45"/>
                    </a:lnTo>
                    <a:lnTo>
                      <a:pt x="6" y="57"/>
                    </a:lnTo>
                    <a:lnTo>
                      <a:pt x="14" y="65"/>
                    </a:lnTo>
                    <a:lnTo>
                      <a:pt x="26" y="71"/>
                    </a:lnTo>
                    <a:lnTo>
                      <a:pt x="38" y="73"/>
                    </a:lnTo>
                    <a:lnTo>
                      <a:pt x="38" y="73"/>
                    </a:lnTo>
                    <a:lnTo>
                      <a:pt x="46" y="73"/>
                    </a:lnTo>
                    <a:lnTo>
                      <a:pt x="46" y="73"/>
                    </a:lnTo>
                    <a:lnTo>
                      <a:pt x="52" y="69"/>
                    </a:lnTo>
                    <a:lnTo>
                      <a:pt x="60" y="65"/>
                    </a:lnTo>
                    <a:lnTo>
                      <a:pt x="64" y="61"/>
                    </a:lnTo>
                    <a:lnTo>
                      <a:pt x="68" y="55"/>
                    </a:lnTo>
                    <a:lnTo>
                      <a:pt x="72" y="49"/>
                    </a:lnTo>
                    <a:lnTo>
                      <a:pt x="74" y="43"/>
                    </a:lnTo>
                    <a:lnTo>
                      <a:pt x="74" y="36"/>
                    </a:lnTo>
                    <a:lnTo>
                      <a:pt x="74" y="28"/>
                    </a:lnTo>
                    <a:lnTo>
                      <a:pt x="74" y="28"/>
                    </a:lnTo>
                    <a:lnTo>
                      <a:pt x="68" y="18"/>
                    </a:lnTo>
                    <a:lnTo>
                      <a:pt x="60" y="8"/>
                    </a:lnTo>
                    <a:lnTo>
                      <a:pt x="50" y="2"/>
                    </a:lnTo>
                    <a:lnTo>
                      <a:pt x="38" y="0"/>
                    </a:lnTo>
                    <a:close/>
                  </a:path>
                </a:pathLst>
              </a:custGeom>
              <a:solidFill>
                <a:srgbClr val="DE82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406">
                <a:extLst>
                  <a:ext uri="{FF2B5EF4-FFF2-40B4-BE49-F238E27FC236}">
                    <a16:creationId xmlns:a16="http://schemas.microsoft.com/office/drawing/2014/main" id="{5B6AEEA7-AC42-707E-B04C-F6C31444D416}"/>
                  </a:ext>
                </a:extLst>
              </p:cNvPr>
              <p:cNvSpPr>
                <a:spLocks/>
              </p:cNvSpPr>
              <p:nvPr/>
            </p:nvSpPr>
            <p:spPr bwMode="auto">
              <a:xfrm>
                <a:off x="1058863" y="3351213"/>
                <a:ext cx="117475" cy="115888"/>
              </a:xfrm>
              <a:custGeom>
                <a:avLst/>
                <a:gdLst>
                  <a:gd name="T0" fmla="*/ 38 w 74"/>
                  <a:gd name="T1" fmla="*/ 0 h 73"/>
                  <a:gd name="T2" fmla="*/ 38 w 74"/>
                  <a:gd name="T3" fmla="*/ 0 h 73"/>
                  <a:gd name="T4" fmla="*/ 30 w 74"/>
                  <a:gd name="T5" fmla="*/ 2 h 73"/>
                  <a:gd name="T6" fmla="*/ 30 w 74"/>
                  <a:gd name="T7" fmla="*/ 2 h 73"/>
                  <a:gd name="T8" fmla="*/ 22 w 74"/>
                  <a:gd name="T9" fmla="*/ 4 h 73"/>
                  <a:gd name="T10" fmla="*/ 16 w 74"/>
                  <a:gd name="T11" fmla="*/ 8 h 73"/>
                  <a:gd name="T12" fmla="*/ 10 w 74"/>
                  <a:gd name="T13" fmla="*/ 12 h 73"/>
                  <a:gd name="T14" fmla="*/ 6 w 74"/>
                  <a:gd name="T15" fmla="*/ 18 h 73"/>
                  <a:gd name="T16" fmla="*/ 4 w 74"/>
                  <a:gd name="T17" fmla="*/ 24 h 73"/>
                  <a:gd name="T18" fmla="*/ 2 w 74"/>
                  <a:gd name="T19" fmla="*/ 32 h 73"/>
                  <a:gd name="T20" fmla="*/ 0 w 74"/>
                  <a:gd name="T21" fmla="*/ 37 h 73"/>
                  <a:gd name="T22" fmla="*/ 2 w 74"/>
                  <a:gd name="T23" fmla="*/ 45 h 73"/>
                  <a:gd name="T24" fmla="*/ 2 w 74"/>
                  <a:gd name="T25" fmla="*/ 45 h 73"/>
                  <a:gd name="T26" fmla="*/ 6 w 74"/>
                  <a:gd name="T27" fmla="*/ 57 h 73"/>
                  <a:gd name="T28" fmla="*/ 14 w 74"/>
                  <a:gd name="T29" fmla="*/ 65 h 73"/>
                  <a:gd name="T30" fmla="*/ 26 w 74"/>
                  <a:gd name="T31" fmla="*/ 71 h 73"/>
                  <a:gd name="T32" fmla="*/ 38 w 74"/>
                  <a:gd name="T33" fmla="*/ 73 h 73"/>
                  <a:gd name="T34" fmla="*/ 38 w 74"/>
                  <a:gd name="T35" fmla="*/ 73 h 73"/>
                  <a:gd name="T36" fmla="*/ 46 w 74"/>
                  <a:gd name="T37" fmla="*/ 73 h 73"/>
                  <a:gd name="T38" fmla="*/ 46 w 74"/>
                  <a:gd name="T39" fmla="*/ 73 h 73"/>
                  <a:gd name="T40" fmla="*/ 52 w 74"/>
                  <a:gd name="T41" fmla="*/ 69 h 73"/>
                  <a:gd name="T42" fmla="*/ 60 w 74"/>
                  <a:gd name="T43" fmla="*/ 65 h 73"/>
                  <a:gd name="T44" fmla="*/ 64 w 74"/>
                  <a:gd name="T45" fmla="*/ 61 h 73"/>
                  <a:gd name="T46" fmla="*/ 68 w 74"/>
                  <a:gd name="T47" fmla="*/ 55 h 73"/>
                  <a:gd name="T48" fmla="*/ 72 w 74"/>
                  <a:gd name="T49" fmla="*/ 49 h 73"/>
                  <a:gd name="T50" fmla="*/ 74 w 74"/>
                  <a:gd name="T51" fmla="*/ 43 h 73"/>
                  <a:gd name="T52" fmla="*/ 74 w 74"/>
                  <a:gd name="T53" fmla="*/ 36 h 73"/>
                  <a:gd name="T54" fmla="*/ 74 w 74"/>
                  <a:gd name="T55" fmla="*/ 28 h 73"/>
                  <a:gd name="T56" fmla="*/ 74 w 74"/>
                  <a:gd name="T57" fmla="*/ 28 h 73"/>
                  <a:gd name="T58" fmla="*/ 68 w 74"/>
                  <a:gd name="T59" fmla="*/ 18 h 73"/>
                  <a:gd name="T60" fmla="*/ 60 w 74"/>
                  <a:gd name="T61" fmla="*/ 8 h 73"/>
                  <a:gd name="T62" fmla="*/ 50 w 74"/>
                  <a:gd name="T63" fmla="*/ 2 h 73"/>
                  <a:gd name="T64" fmla="*/ 38 w 74"/>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73">
                    <a:moveTo>
                      <a:pt x="38" y="0"/>
                    </a:moveTo>
                    <a:lnTo>
                      <a:pt x="38" y="0"/>
                    </a:lnTo>
                    <a:lnTo>
                      <a:pt x="30" y="2"/>
                    </a:lnTo>
                    <a:lnTo>
                      <a:pt x="30" y="2"/>
                    </a:lnTo>
                    <a:lnTo>
                      <a:pt x="22" y="4"/>
                    </a:lnTo>
                    <a:lnTo>
                      <a:pt x="16" y="8"/>
                    </a:lnTo>
                    <a:lnTo>
                      <a:pt x="10" y="12"/>
                    </a:lnTo>
                    <a:lnTo>
                      <a:pt x="6" y="18"/>
                    </a:lnTo>
                    <a:lnTo>
                      <a:pt x="4" y="24"/>
                    </a:lnTo>
                    <a:lnTo>
                      <a:pt x="2" y="32"/>
                    </a:lnTo>
                    <a:lnTo>
                      <a:pt x="0" y="37"/>
                    </a:lnTo>
                    <a:lnTo>
                      <a:pt x="2" y="45"/>
                    </a:lnTo>
                    <a:lnTo>
                      <a:pt x="2" y="45"/>
                    </a:lnTo>
                    <a:lnTo>
                      <a:pt x="6" y="57"/>
                    </a:lnTo>
                    <a:lnTo>
                      <a:pt x="14" y="65"/>
                    </a:lnTo>
                    <a:lnTo>
                      <a:pt x="26" y="71"/>
                    </a:lnTo>
                    <a:lnTo>
                      <a:pt x="38" y="73"/>
                    </a:lnTo>
                    <a:lnTo>
                      <a:pt x="38" y="73"/>
                    </a:lnTo>
                    <a:lnTo>
                      <a:pt x="46" y="73"/>
                    </a:lnTo>
                    <a:lnTo>
                      <a:pt x="46" y="73"/>
                    </a:lnTo>
                    <a:lnTo>
                      <a:pt x="52" y="69"/>
                    </a:lnTo>
                    <a:lnTo>
                      <a:pt x="60" y="65"/>
                    </a:lnTo>
                    <a:lnTo>
                      <a:pt x="64" y="61"/>
                    </a:lnTo>
                    <a:lnTo>
                      <a:pt x="68" y="55"/>
                    </a:lnTo>
                    <a:lnTo>
                      <a:pt x="72" y="49"/>
                    </a:lnTo>
                    <a:lnTo>
                      <a:pt x="74" y="43"/>
                    </a:lnTo>
                    <a:lnTo>
                      <a:pt x="74" y="36"/>
                    </a:lnTo>
                    <a:lnTo>
                      <a:pt x="74" y="28"/>
                    </a:lnTo>
                    <a:lnTo>
                      <a:pt x="74" y="28"/>
                    </a:lnTo>
                    <a:lnTo>
                      <a:pt x="68" y="18"/>
                    </a:lnTo>
                    <a:lnTo>
                      <a:pt x="60" y="8"/>
                    </a:lnTo>
                    <a:lnTo>
                      <a:pt x="50" y="2"/>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02" name="TextBox 101">
            <a:extLst>
              <a:ext uri="{FF2B5EF4-FFF2-40B4-BE49-F238E27FC236}">
                <a16:creationId xmlns:a16="http://schemas.microsoft.com/office/drawing/2014/main" id="{B2401479-2E4B-A372-AE12-56AB51B43860}"/>
              </a:ext>
            </a:extLst>
          </p:cNvPr>
          <p:cNvSpPr txBox="1"/>
          <p:nvPr userDrawn="1"/>
        </p:nvSpPr>
        <p:spPr>
          <a:xfrm>
            <a:off x="916104" y="2427238"/>
            <a:ext cx="4023926" cy="2308324"/>
          </a:xfrm>
          <a:prstGeom prst="rect">
            <a:avLst/>
          </a:prstGeom>
          <a:noFill/>
        </p:spPr>
        <p:txBody>
          <a:bodyPr wrap="square" rtlCol="0">
            <a:spAutoFit/>
          </a:bodyPr>
          <a:lstStyle/>
          <a:p>
            <a:r>
              <a:rPr lang="en-US" sz="7200" dirty="0">
                <a:solidFill>
                  <a:schemeClr val="bg1"/>
                </a:solidFill>
                <a:latin typeface="Fredoka One" panose="02000000000000000000" pitchFamily="2" charset="0"/>
              </a:rPr>
              <a:t>Story </a:t>
            </a:r>
          </a:p>
          <a:p>
            <a:r>
              <a:rPr lang="en-US" sz="7200" dirty="0">
                <a:solidFill>
                  <a:schemeClr val="bg1"/>
                </a:solidFill>
                <a:latin typeface="Fredoka One" panose="02000000000000000000" pitchFamily="2" charset="0"/>
              </a:rPr>
              <a:t>Time</a:t>
            </a:r>
            <a:endParaRPr lang="id-ID" sz="7200" dirty="0">
              <a:solidFill>
                <a:schemeClr val="accent2"/>
              </a:solidFill>
              <a:latin typeface="Fredoka One" panose="02000000000000000000" pitchFamily="2" charset="0"/>
            </a:endParaRPr>
          </a:p>
        </p:txBody>
      </p:sp>
      <p:sp>
        <p:nvSpPr>
          <p:cNvPr id="103" name="Oval 102">
            <a:extLst>
              <a:ext uri="{FF2B5EF4-FFF2-40B4-BE49-F238E27FC236}">
                <a16:creationId xmlns:a16="http://schemas.microsoft.com/office/drawing/2014/main" id="{983B96F2-7792-CF35-D9A8-903373A5B406}"/>
              </a:ext>
            </a:extLst>
          </p:cNvPr>
          <p:cNvSpPr/>
          <p:nvPr userDrawn="1"/>
        </p:nvSpPr>
        <p:spPr>
          <a:xfrm>
            <a:off x="-63645" y="-103895"/>
            <a:ext cx="600075" cy="600075"/>
          </a:xfrm>
          <a:prstGeom prst="ellipse">
            <a:avLst/>
          </a:prstGeom>
          <a:gradFill>
            <a:gsLst>
              <a:gs pos="0">
                <a:schemeClr val="accent2"/>
              </a:gs>
              <a:gs pos="100000">
                <a:schemeClr val="accent2">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4" name="Oval 103">
            <a:extLst>
              <a:ext uri="{FF2B5EF4-FFF2-40B4-BE49-F238E27FC236}">
                <a16:creationId xmlns:a16="http://schemas.microsoft.com/office/drawing/2014/main" id="{56E9B39C-966E-5767-1046-81908D538F09}"/>
              </a:ext>
            </a:extLst>
          </p:cNvPr>
          <p:cNvSpPr/>
          <p:nvPr userDrawn="1"/>
        </p:nvSpPr>
        <p:spPr>
          <a:xfrm>
            <a:off x="6263476" y="4276712"/>
            <a:ext cx="314300" cy="314300"/>
          </a:xfrm>
          <a:prstGeom prst="ellipse">
            <a:avLst/>
          </a:prstGeom>
          <a:gradFill>
            <a:gsLst>
              <a:gs pos="0">
                <a:schemeClr val="accent1">
                  <a:lumMod val="75000"/>
                </a:schemeClr>
              </a:gs>
              <a:gs pos="100000">
                <a:schemeClr val="accent1">
                  <a:lumMod val="50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5" name="Oval 104">
            <a:extLst>
              <a:ext uri="{FF2B5EF4-FFF2-40B4-BE49-F238E27FC236}">
                <a16:creationId xmlns:a16="http://schemas.microsoft.com/office/drawing/2014/main" id="{ECE9AE65-28A4-EFBB-5BA4-65B04CEF9EC9}"/>
              </a:ext>
            </a:extLst>
          </p:cNvPr>
          <p:cNvSpPr/>
          <p:nvPr userDrawn="1"/>
        </p:nvSpPr>
        <p:spPr>
          <a:xfrm>
            <a:off x="12175702" y="5600700"/>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06" name="Oval 105">
            <a:extLst>
              <a:ext uri="{FF2B5EF4-FFF2-40B4-BE49-F238E27FC236}">
                <a16:creationId xmlns:a16="http://schemas.microsoft.com/office/drawing/2014/main" id="{C1F34519-F3DD-DA39-574F-6CC2030B6438}"/>
              </a:ext>
            </a:extLst>
          </p:cNvPr>
          <p:cNvSpPr/>
          <p:nvPr userDrawn="1"/>
        </p:nvSpPr>
        <p:spPr>
          <a:xfrm>
            <a:off x="-31323" y="4435111"/>
            <a:ext cx="398653" cy="398653"/>
          </a:xfrm>
          <a:prstGeom prst="ellipse">
            <a:avLst/>
          </a:prstGeom>
          <a:gradFill>
            <a:gsLst>
              <a:gs pos="0">
                <a:schemeClr val="bg1"/>
              </a:gs>
              <a:gs pos="100000">
                <a:schemeClr val="bg1">
                  <a:lumMod val="8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Oval 106">
            <a:extLst>
              <a:ext uri="{FF2B5EF4-FFF2-40B4-BE49-F238E27FC236}">
                <a16:creationId xmlns:a16="http://schemas.microsoft.com/office/drawing/2014/main" id="{5D1807B8-F883-C95E-AC97-47FE5C155C78}"/>
              </a:ext>
            </a:extLst>
          </p:cNvPr>
          <p:cNvSpPr/>
          <p:nvPr userDrawn="1"/>
        </p:nvSpPr>
        <p:spPr>
          <a:xfrm>
            <a:off x="-133068" y="1709584"/>
            <a:ext cx="455138" cy="455138"/>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8" name="Oval 107">
            <a:extLst>
              <a:ext uri="{FF2B5EF4-FFF2-40B4-BE49-F238E27FC236}">
                <a16:creationId xmlns:a16="http://schemas.microsoft.com/office/drawing/2014/main" id="{BCC4FCBD-AFCB-F725-F52E-CAD6FCC7521C}"/>
              </a:ext>
            </a:extLst>
          </p:cNvPr>
          <p:cNvSpPr/>
          <p:nvPr userDrawn="1"/>
        </p:nvSpPr>
        <p:spPr>
          <a:xfrm>
            <a:off x="11615828" y="62534"/>
            <a:ext cx="300011" cy="300011"/>
          </a:xfrm>
          <a:prstGeom prst="ellipse">
            <a:avLst/>
          </a:prstGeom>
          <a:gradFill>
            <a:gsLst>
              <a:gs pos="0">
                <a:schemeClr val="accent5"/>
              </a:gs>
              <a:gs pos="100000">
                <a:schemeClr val="accent5">
                  <a:lumMod val="75000"/>
                </a:schemeClr>
              </a:gs>
            </a:gsLst>
            <a:lin ang="5400000" scaled="1"/>
          </a:gra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109" name="Group 108">
            <a:extLst>
              <a:ext uri="{FF2B5EF4-FFF2-40B4-BE49-F238E27FC236}">
                <a16:creationId xmlns:a16="http://schemas.microsoft.com/office/drawing/2014/main" id="{91802290-D6BF-587A-CAD7-863BAABDF33A}"/>
              </a:ext>
            </a:extLst>
          </p:cNvPr>
          <p:cNvGrpSpPr/>
          <p:nvPr userDrawn="1"/>
        </p:nvGrpSpPr>
        <p:grpSpPr>
          <a:xfrm rot="812020" flipH="1">
            <a:off x="5517822" y="5536045"/>
            <a:ext cx="660057" cy="681015"/>
            <a:chOff x="6718300" y="1795463"/>
            <a:chExt cx="4449763" cy="4591051"/>
          </a:xfrm>
          <a:effectLst>
            <a:outerShdw blurRad="685800" dist="431800" dir="8100000" algn="tr" rotWithShape="0">
              <a:prstClr val="black">
                <a:alpha val="20000"/>
              </a:prstClr>
            </a:outerShdw>
          </a:effectLst>
        </p:grpSpPr>
        <p:sp>
          <p:nvSpPr>
            <p:cNvPr id="110" name="Freeform 5">
              <a:extLst>
                <a:ext uri="{FF2B5EF4-FFF2-40B4-BE49-F238E27FC236}">
                  <a16:creationId xmlns:a16="http://schemas.microsoft.com/office/drawing/2014/main" id="{317C54F1-C891-082D-8FAB-1033B126E60C}"/>
                </a:ext>
              </a:extLst>
            </p:cNvPr>
            <p:cNvSpPr>
              <a:spLocks/>
            </p:cNvSpPr>
            <p:nvPr/>
          </p:nvSpPr>
          <p:spPr bwMode="auto">
            <a:xfrm>
              <a:off x="8288338" y="5565776"/>
              <a:ext cx="608013" cy="820738"/>
            </a:xfrm>
            <a:custGeom>
              <a:avLst/>
              <a:gdLst>
                <a:gd name="T0" fmla="*/ 324 w 383"/>
                <a:gd name="T1" fmla="*/ 357 h 517"/>
                <a:gd name="T2" fmla="*/ 309 w 383"/>
                <a:gd name="T3" fmla="*/ 321 h 517"/>
                <a:gd name="T4" fmla="*/ 297 w 383"/>
                <a:gd name="T5" fmla="*/ 283 h 517"/>
                <a:gd name="T6" fmla="*/ 293 w 383"/>
                <a:gd name="T7" fmla="*/ 241 h 517"/>
                <a:gd name="T8" fmla="*/ 293 w 383"/>
                <a:gd name="T9" fmla="*/ 196 h 517"/>
                <a:gd name="T10" fmla="*/ 299 w 383"/>
                <a:gd name="T11" fmla="*/ 149 h 517"/>
                <a:gd name="T12" fmla="*/ 309 w 383"/>
                <a:gd name="T13" fmla="*/ 101 h 517"/>
                <a:gd name="T14" fmla="*/ 339 w 383"/>
                <a:gd name="T15" fmla="*/ 0 h 517"/>
                <a:gd name="T16" fmla="*/ 178 w 383"/>
                <a:gd name="T17" fmla="*/ 0 h 517"/>
                <a:gd name="T18" fmla="*/ 175 w 383"/>
                <a:gd name="T19" fmla="*/ 101 h 517"/>
                <a:gd name="T20" fmla="*/ 180 w 383"/>
                <a:gd name="T21" fmla="*/ 196 h 517"/>
                <a:gd name="T22" fmla="*/ 187 w 383"/>
                <a:gd name="T23" fmla="*/ 240 h 517"/>
                <a:gd name="T24" fmla="*/ 197 w 383"/>
                <a:gd name="T25" fmla="*/ 281 h 517"/>
                <a:gd name="T26" fmla="*/ 211 w 383"/>
                <a:gd name="T27" fmla="*/ 317 h 517"/>
                <a:gd name="T28" fmla="*/ 229 w 383"/>
                <a:gd name="T29" fmla="*/ 349 h 517"/>
                <a:gd name="T30" fmla="*/ 198 w 383"/>
                <a:gd name="T31" fmla="*/ 349 h 517"/>
                <a:gd name="T32" fmla="*/ 128 w 383"/>
                <a:gd name="T33" fmla="*/ 353 h 517"/>
                <a:gd name="T34" fmla="*/ 90 w 383"/>
                <a:gd name="T35" fmla="*/ 360 h 517"/>
                <a:gd name="T36" fmla="*/ 54 w 383"/>
                <a:gd name="T37" fmla="*/ 370 h 517"/>
                <a:gd name="T38" fmla="*/ 25 w 383"/>
                <a:gd name="T39" fmla="*/ 385 h 517"/>
                <a:gd name="T40" fmla="*/ 10 w 383"/>
                <a:gd name="T41" fmla="*/ 400 h 517"/>
                <a:gd name="T42" fmla="*/ 7 w 383"/>
                <a:gd name="T43" fmla="*/ 405 h 517"/>
                <a:gd name="T44" fmla="*/ 1 w 383"/>
                <a:gd name="T45" fmla="*/ 422 h 517"/>
                <a:gd name="T46" fmla="*/ 0 w 383"/>
                <a:gd name="T47" fmla="*/ 441 h 517"/>
                <a:gd name="T48" fmla="*/ 4 w 383"/>
                <a:gd name="T49" fmla="*/ 451 h 517"/>
                <a:gd name="T50" fmla="*/ 12 w 383"/>
                <a:gd name="T51" fmla="*/ 459 h 517"/>
                <a:gd name="T52" fmla="*/ 26 w 383"/>
                <a:gd name="T53" fmla="*/ 465 h 517"/>
                <a:gd name="T54" fmla="*/ 43 w 383"/>
                <a:gd name="T55" fmla="*/ 467 h 517"/>
                <a:gd name="T56" fmla="*/ 69 w 383"/>
                <a:gd name="T57" fmla="*/ 470 h 517"/>
                <a:gd name="T58" fmla="*/ 67 w 383"/>
                <a:gd name="T59" fmla="*/ 488 h 517"/>
                <a:gd name="T60" fmla="*/ 72 w 383"/>
                <a:gd name="T61" fmla="*/ 498 h 517"/>
                <a:gd name="T62" fmla="*/ 81 w 383"/>
                <a:gd name="T63" fmla="*/ 505 h 517"/>
                <a:gd name="T64" fmla="*/ 88 w 383"/>
                <a:gd name="T65" fmla="*/ 506 h 517"/>
                <a:gd name="T66" fmla="*/ 116 w 383"/>
                <a:gd name="T67" fmla="*/ 505 h 517"/>
                <a:gd name="T68" fmla="*/ 142 w 383"/>
                <a:gd name="T69" fmla="*/ 498 h 517"/>
                <a:gd name="T70" fmla="*/ 165 w 383"/>
                <a:gd name="T71" fmla="*/ 488 h 517"/>
                <a:gd name="T72" fmla="*/ 182 w 383"/>
                <a:gd name="T73" fmla="*/ 478 h 517"/>
                <a:gd name="T74" fmla="*/ 190 w 383"/>
                <a:gd name="T75" fmla="*/ 478 h 517"/>
                <a:gd name="T76" fmla="*/ 193 w 383"/>
                <a:gd name="T77" fmla="*/ 488 h 517"/>
                <a:gd name="T78" fmla="*/ 204 w 383"/>
                <a:gd name="T79" fmla="*/ 499 h 517"/>
                <a:gd name="T80" fmla="*/ 222 w 383"/>
                <a:gd name="T81" fmla="*/ 509 h 517"/>
                <a:gd name="T82" fmla="*/ 248 w 383"/>
                <a:gd name="T83" fmla="*/ 516 h 517"/>
                <a:gd name="T84" fmla="*/ 263 w 383"/>
                <a:gd name="T85" fmla="*/ 517 h 517"/>
                <a:gd name="T86" fmla="*/ 291 w 383"/>
                <a:gd name="T87" fmla="*/ 516 h 517"/>
                <a:gd name="T88" fmla="*/ 314 w 383"/>
                <a:gd name="T89" fmla="*/ 507 h 517"/>
                <a:gd name="T90" fmla="*/ 333 w 383"/>
                <a:gd name="T91" fmla="*/ 498 h 517"/>
                <a:gd name="T92" fmla="*/ 358 w 383"/>
                <a:gd name="T93" fmla="*/ 477 h 517"/>
                <a:gd name="T94" fmla="*/ 377 w 383"/>
                <a:gd name="T95" fmla="*/ 449 h 517"/>
                <a:gd name="T96" fmla="*/ 382 w 383"/>
                <a:gd name="T97" fmla="*/ 438 h 517"/>
                <a:gd name="T98" fmla="*/ 383 w 383"/>
                <a:gd name="T99" fmla="*/ 421 h 517"/>
                <a:gd name="T100" fmla="*/ 379 w 383"/>
                <a:gd name="T101" fmla="*/ 405 h 517"/>
                <a:gd name="T102" fmla="*/ 369 w 383"/>
                <a:gd name="T103" fmla="*/ 392 h 517"/>
                <a:gd name="T104" fmla="*/ 346 w 383"/>
                <a:gd name="T105" fmla="*/ 370 h 517"/>
                <a:gd name="T106" fmla="*/ 324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324" y="357"/>
                  </a:moveTo>
                  <a:lnTo>
                    <a:pt x="324" y="357"/>
                  </a:lnTo>
                  <a:lnTo>
                    <a:pt x="315" y="339"/>
                  </a:lnTo>
                  <a:lnTo>
                    <a:pt x="309" y="321"/>
                  </a:lnTo>
                  <a:lnTo>
                    <a:pt x="302" y="302"/>
                  </a:lnTo>
                  <a:lnTo>
                    <a:pt x="297" y="283"/>
                  </a:lnTo>
                  <a:lnTo>
                    <a:pt x="295" y="262"/>
                  </a:lnTo>
                  <a:lnTo>
                    <a:pt x="293" y="241"/>
                  </a:lnTo>
                  <a:lnTo>
                    <a:pt x="293" y="219"/>
                  </a:lnTo>
                  <a:lnTo>
                    <a:pt x="293" y="196"/>
                  </a:lnTo>
                  <a:lnTo>
                    <a:pt x="296" y="173"/>
                  </a:lnTo>
                  <a:lnTo>
                    <a:pt x="299" y="149"/>
                  </a:lnTo>
                  <a:lnTo>
                    <a:pt x="303" y="126"/>
                  </a:lnTo>
                  <a:lnTo>
                    <a:pt x="309" y="101"/>
                  </a:lnTo>
                  <a:lnTo>
                    <a:pt x="322" y="51"/>
                  </a:lnTo>
                  <a:lnTo>
                    <a:pt x="339" y="0"/>
                  </a:lnTo>
                  <a:lnTo>
                    <a:pt x="178" y="0"/>
                  </a:lnTo>
                  <a:lnTo>
                    <a:pt x="178" y="0"/>
                  </a:lnTo>
                  <a:lnTo>
                    <a:pt x="175" y="50"/>
                  </a:lnTo>
                  <a:lnTo>
                    <a:pt x="175" y="101"/>
                  </a:lnTo>
                  <a:lnTo>
                    <a:pt x="176" y="149"/>
                  </a:lnTo>
                  <a:lnTo>
                    <a:pt x="180" y="196"/>
                  </a:lnTo>
                  <a:lnTo>
                    <a:pt x="183" y="219"/>
                  </a:lnTo>
                  <a:lnTo>
                    <a:pt x="187" y="240"/>
                  </a:lnTo>
                  <a:lnTo>
                    <a:pt x="191" y="261"/>
                  </a:lnTo>
                  <a:lnTo>
                    <a:pt x="197" y="281"/>
                  </a:lnTo>
                  <a:lnTo>
                    <a:pt x="204" y="299"/>
                  </a:lnTo>
                  <a:lnTo>
                    <a:pt x="211" y="317"/>
                  </a:lnTo>
                  <a:lnTo>
                    <a:pt x="219" y="334"/>
                  </a:lnTo>
                  <a:lnTo>
                    <a:pt x="229" y="349"/>
                  </a:lnTo>
                  <a:lnTo>
                    <a:pt x="229" y="349"/>
                  </a:lnTo>
                  <a:lnTo>
                    <a:pt x="198" y="349"/>
                  </a:lnTo>
                  <a:lnTo>
                    <a:pt x="167" y="350"/>
                  </a:lnTo>
                  <a:lnTo>
                    <a:pt x="128" y="353"/>
                  </a:lnTo>
                  <a:lnTo>
                    <a:pt x="109" y="356"/>
                  </a:lnTo>
                  <a:lnTo>
                    <a:pt x="90" y="360"/>
                  </a:lnTo>
                  <a:lnTo>
                    <a:pt x="72" y="364"/>
                  </a:lnTo>
                  <a:lnTo>
                    <a:pt x="54" y="370"/>
                  </a:lnTo>
                  <a:lnTo>
                    <a:pt x="39" y="376"/>
                  </a:lnTo>
                  <a:lnTo>
                    <a:pt x="25" y="385"/>
                  </a:lnTo>
                  <a:lnTo>
                    <a:pt x="14" y="394"/>
                  </a:lnTo>
                  <a:lnTo>
                    <a:pt x="10" y="400"/>
                  </a:lnTo>
                  <a:lnTo>
                    <a:pt x="7" y="405"/>
                  </a:lnTo>
                  <a:lnTo>
                    <a:pt x="7" y="405"/>
                  </a:lnTo>
                  <a:lnTo>
                    <a:pt x="4" y="414"/>
                  </a:lnTo>
                  <a:lnTo>
                    <a:pt x="1" y="422"/>
                  </a:lnTo>
                  <a:lnTo>
                    <a:pt x="0" y="432"/>
                  </a:lnTo>
                  <a:lnTo>
                    <a:pt x="0" y="441"/>
                  </a:lnTo>
                  <a:lnTo>
                    <a:pt x="3" y="447"/>
                  </a:lnTo>
                  <a:lnTo>
                    <a:pt x="4" y="451"/>
                  </a:lnTo>
                  <a:lnTo>
                    <a:pt x="8" y="455"/>
                  </a:lnTo>
                  <a:lnTo>
                    <a:pt x="12" y="459"/>
                  </a:lnTo>
                  <a:lnTo>
                    <a:pt x="19" y="462"/>
                  </a:lnTo>
                  <a:lnTo>
                    <a:pt x="26" y="465"/>
                  </a:lnTo>
                  <a:lnTo>
                    <a:pt x="26" y="465"/>
                  </a:lnTo>
                  <a:lnTo>
                    <a:pt x="43" y="467"/>
                  </a:lnTo>
                  <a:lnTo>
                    <a:pt x="69" y="470"/>
                  </a:lnTo>
                  <a:lnTo>
                    <a:pt x="69" y="470"/>
                  </a:lnTo>
                  <a:lnTo>
                    <a:pt x="67" y="483"/>
                  </a:lnTo>
                  <a:lnTo>
                    <a:pt x="67" y="488"/>
                  </a:lnTo>
                  <a:lnTo>
                    <a:pt x="69" y="494"/>
                  </a:lnTo>
                  <a:lnTo>
                    <a:pt x="72" y="498"/>
                  </a:lnTo>
                  <a:lnTo>
                    <a:pt x="76" y="502"/>
                  </a:lnTo>
                  <a:lnTo>
                    <a:pt x="81" y="505"/>
                  </a:lnTo>
                  <a:lnTo>
                    <a:pt x="88" y="506"/>
                  </a:lnTo>
                  <a:lnTo>
                    <a:pt x="88" y="506"/>
                  </a:lnTo>
                  <a:lnTo>
                    <a:pt x="102" y="506"/>
                  </a:lnTo>
                  <a:lnTo>
                    <a:pt x="116" y="505"/>
                  </a:lnTo>
                  <a:lnTo>
                    <a:pt x="129" y="502"/>
                  </a:lnTo>
                  <a:lnTo>
                    <a:pt x="142" y="498"/>
                  </a:lnTo>
                  <a:lnTo>
                    <a:pt x="154" y="492"/>
                  </a:lnTo>
                  <a:lnTo>
                    <a:pt x="165" y="488"/>
                  </a:lnTo>
                  <a:lnTo>
                    <a:pt x="182" y="478"/>
                  </a:lnTo>
                  <a:lnTo>
                    <a:pt x="182" y="478"/>
                  </a:lnTo>
                  <a:lnTo>
                    <a:pt x="190" y="478"/>
                  </a:lnTo>
                  <a:lnTo>
                    <a:pt x="190" y="478"/>
                  </a:lnTo>
                  <a:lnTo>
                    <a:pt x="190" y="483"/>
                  </a:lnTo>
                  <a:lnTo>
                    <a:pt x="193" y="488"/>
                  </a:lnTo>
                  <a:lnTo>
                    <a:pt x="197" y="494"/>
                  </a:lnTo>
                  <a:lnTo>
                    <a:pt x="204" y="499"/>
                  </a:lnTo>
                  <a:lnTo>
                    <a:pt x="212" y="505"/>
                  </a:lnTo>
                  <a:lnTo>
                    <a:pt x="222" y="509"/>
                  </a:lnTo>
                  <a:lnTo>
                    <a:pt x="234" y="513"/>
                  </a:lnTo>
                  <a:lnTo>
                    <a:pt x="248" y="516"/>
                  </a:lnTo>
                  <a:lnTo>
                    <a:pt x="248" y="516"/>
                  </a:lnTo>
                  <a:lnTo>
                    <a:pt x="263" y="517"/>
                  </a:lnTo>
                  <a:lnTo>
                    <a:pt x="277" y="517"/>
                  </a:lnTo>
                  <a:lnTo>
                    <a:pt x="291" y="516"/>
                  </a:lnTo>
                  <a:lnTo>
                    <a:pt x="303" y="511"/>
                  </a:lnTo>
                  <a:lnTo>
                    <a:pt x="314" y="507"/>
                  </a:lnTo>
                  <a:lnTo>
                    <a:pt x="324" y="503"/>
                  </a:lnTo>
                  <a:lnTo>
                    <a:pt x="333" y="498"/>
                  </a:lnTo>
                  <a:lnTo>
                    <a:pt x="343" y="491"/>
                  </a:lnTo>
                  <a:lnTo>
                    <a:pt x="358" y="477"/>
                  </a:lnTo>
                  <a:lnTo>
                    <a:pt x="369" y="463"/>
                  </a:lnTo>
                  <a:lnTo>
                    <a:pt x="377" y="449"/>
                  </a:lnTo>
                  <a:lnTo>
                    <a:pt x="382" y="438"/>
                  </a:lnTo>
                  <a:lnTo>
                    <a:pt x="382" y="438"/>
                  </a:lnTo>
                  <a:lnTo>
                    <a:pt x="383" y="430"/>
                  </a:lnTo>
                  <a:lnTo>
                    <a:pt x="383" y="421"/>
                  </a:lnTo>
                  <a:lnTo>
                    <a:pt x="382" y="412"/>
                  </a:lnTo>
                  <a:lnTo>
                    <a:pt x="379" y="405"/>
                  </a:lnTo>
                  <a:lnTo>
                    <a:pt x="375" y="399"/>
                  </a:lnTo>
                  <a:lnTo>
                    <a:pt x="369" y="392"/>
                  </a:lnTo>
                  <a:lnTo>
                    <a:pt x="358" y="379"/>
                  </a:lnTo>
                  <a:lnTo>
                    <a:pt x="346" y="370"/>
                  </a:lnTo>
                  <a:lnTo>
                    <a:pt x="335" y="363"/>
                  </a:lnTo>
                  <a:lnTo>
                    <a:pt x="324" y="357"/>
                  </a:lnTo>
                  <a:lnTo>
                    <a:pt x="324"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6">
              <a:extLst>
                <a:ext uri="{FF2B5EF4-FFF2-40B4-BE49-F238E27FC236}">
                  <a16:creationId xmlns:a16="http://schemas.microsoft.com/office/drawing/2014/main" id="{DF3ACC52-9EC0-9B73-6FD7-331129115B9D}"/>
                </a:ext>
              </a:extLst>
            </p:cNvPr>
            <p:cNvSpPr>
              <a:spLocks/>
            </p:cNvSpPr>
            <p:nvPr/>
          </p:nvSpPr>
          <p:spPr bwMode="auto">
            <a:xfrm>
              <a:off x="9336088" y="5564188"/>
              <a:ext cx="608013" cy="820738"/>
            </a:xfrm>
            <a:custGeom>
              <a:avLst/>
              <a:gdLst>
                <a:gd name="T0" fmla="*/ 58 w 383"/>
                <a:gd name="T1" fmla="*/ 357 h 517"/>
                <a:gd name="T2" fmla="*/ 74 w 383"/>
                <a:gd name="T3" fmla="*/ 321 h 517"/>
                <a:gd name="T4" fmla="*/ 84 w 383"/>
                <a:gd name="T5" fmla="*/ 282 h 517"/>
                <a:gd name="T6" fmla="*/ 89 w 383"/>
                <a:gd name="T7" fmla="*/ 241 h 517"/>
                <a:gd name="T8" fmla="*/ 88 w 383"/>
                <a:gd name="T9" fmla="*/ 196 h 517"/>
                <a:gd name="T10" fmla="*/ 82 w 383"/>
                <a:gd name="T11" fmla="*/ 149 h 517"/>
                <a:gd name="T12" fmla="*/ 73 w 383"/>
                <a:gd name="T13" fmla="*/ 101 h 517"/>
                <a:gd name="T14" fmla="*/ 44 w 383"/>
                <a:gd name="T15" fmla="*/ 0 h 517"/>
                <a:gd name="T16" fmla="*/ 205 w 383"/>
                <a:gd name="T17" fmla="*/ 0 h 517"/>
                <a:gd name="T18" fmla="*/ 208 w 383"/>
                <a:gd name="T19" fmla="*/ 101 h 517"/>
                <a:gd name="T20" fmla="*/ 202 w 383"/>
                <a:gd name="T21" fmla="*/ 196 h 517"/>
                <a:gd name="T22" fmla="*/ 195 w 383"/>
                <a:gd name="T23" fmla="*/ 240 h 517"/>
                <a:gd name="T24" fmla="*/ 184 w 383"/>
                <a:gd name="T25" fmla="*/ 281 h 517"/>
                <a:gd name="T26" fmla="*/ 171 w 383"/>
                <a:gd name="T27" fmla="*/ 317 h 517"/>
                <a:gd name="T28" fmla="*/ 154 w 383"/>
                <a:gd name="T29" fmla="*/ 349 h 517"/>
                <a:gd name="T30" fmla="*/ 184 w 383"/>
                <a:gd name="T31" fmla="*/ 349 h 517"/>
                <a:gd name="T32" fmla="*/ 253 w 383"/>
                <a:gd name="T33" fmla="*/ 353 h 517"/>
                <a:gd name="T34" fmla="*/ 292 w 383"/>
                <a:gd name="T35" fmla="*/ 360 h 517"/>
                <a:gd name="T36" fmla="*/ 329 w 383"/>
                <a:gd name="T37" fmla="*/ 369 h 517"/>
                <a:gd name="T38" fmla="*/ 358 w 383"/>
                <a:gd name="T39" fmla="*/ 384 h 517"/>
                <a:gd name="T40" fmla="*/ 373 w 383"/>
                <a:gd name="T41" fmla="*/ 400 h 517"/>
                <a:gd name="T42" fmla="*/ 376 w 383"/>
                <a:gd name="T43" fmla="*/ 405 h 517"/>
                <a:gd name="T44" fmla="*/ 381 w 383"/>
                <a:gd name="T45" fmla="*/ 422 h 517"/>
                <a:gd name="T46" fmla="*/ 381 w 383"/>
                <a:gd name="T47" fmla="*/ 441 h 517"/>
                <a:gd name="T48" fmla="*/ 377 w 383"/>
                <a:gd name="T49" fmla="*/ 450 h 517"/>
                <a:gd name="T50" fmla="*/ 369 w 383"/>
                <a:gd name="T51" fmla="*/ 459 h 517"/>
                <a:gd name="T52" fmla="*/ 356 w 383"/>
                <a:gd name="T53" fmla="*/ 464 h 517"/>
                <a:gd name="T54" fmla="*/ 339 w 383"/>
                <a:gd name="T55" fmla="*/ 467 h 517"/>
                <a:gd name="T56" fmla="*/ 312 w 383"/>
                <a:gd name="T57" fmla="*/ 470 h 517"/>
                <a:gd name="T58" fmla="*/ 314 w 383"/>
                <a:gd name="T59" fmla="*/ 488 h 517"/>
                <a:gd name="T60" fmla="*/ 310 w 383"/>
                <a:gd name="T61" fmla="*/ 497 h 517"/>
                <a:gd name="T62" fmla="*/ 300 w 383"/>
                <a:gd name="T63" fmla="*/ 504 h 517"/>
                <a:gd name="T64" fmla="*/ 293 w 383"/>
                <a:gd name="T65" fmla="*/ 506 h 517"/>
                <a:gd name="T66" fmla="*/ 266 w 383"/>
                <a:gd name="T67" fmla="*/ 504 h 517"/>
                <a:gd name="T68" fmla="*/ 239 w 383"/>
                <a:gd name="T69" fmla="*/ 497 h 517"/>
                <a:gd name="T70" fmla="*/ 217 w 383"/>
                <a:gd name="T71" fmla="*/ 488 h 517"/>
                <a:gd name="T72" fmla="*/ 201 w 383"/>
                <a:gd name="T73" fmla="*/ 478 h 517"/>
                <a:gd name="T74" fmla="*/ 193 w 383"/>
                <a:gd name="T75" fmla="*/ 478 h 517"/>
                <a:gd name="T76" fmla="*/ 188 w 383"/>
                <a:gd name="T77" fmla="*/ 488 h 517"/>
                <a:gd name="T78" fmla="*/ 179 w 383"/>
                <a:gd name="T79" fmla="*/ 499 h 517"/>
                <a:gd name="T80" fmla="*/ 160 w 383"/>
                <a:gd name="T81" fmla="*/ 508 h 517"/>
                <a:gd name="T82" fmla="*/ 133 w 383"/>
                <a:gd name="T83" fmla="*/ 515 h 517"/>
                <a:gd name="T84" fmla="*/ 120 w 383"/>
                <a:gd name="T85" fmla="*/ 517 h 517"/>
                <a:gd name="T86" fmla="*/ 92 w 383"/>
                <a:gd name="T87" fmla="*/ 515 h 517"/>
                <a:gd name="T88" fmla="*/ 69 w 383"/>
                <a:gd name="T89" fmla="*/ 508 h 517"/>
                <a:gd name="T90" fmla="*/ 48 w 383"/>
                <a:gd name="T91" fmla="*/ 497 h 517"/>
                <a:gd name="T92" fmla="*/ 25 w 383"/>
                <a:gd name="T93" fmla="*/ 477 h 517"/>
                <a:gd name="T94" fmla="*/ 5 w 383"/>
                <a:gd name="T95" fmla="*/ 449 h 517"/>
                <a:gd name="T96" fmla="*/ 1 w 383"/>
                <a:gd name="T97" fmla="*/ 438 h 517"/>
                <a:gd name="T98" fmla="*/ 0 w 383"/>
                <a:gd name="T99" fmla="*/ 420 h 517"/>
                <a:gd name="T100" fmla="*/ 4 w 383"/>
                <a:gd name="T101" fmla="*/ 405 h 517"/>
                <a:gd name="T102" fmla="*/ 12 w 383"/>
                <a:gd name="T103" fmla="*/ 391 h 517"/>
                <a:gd name="T104" fmla="*/ 36 w 383"/>
                <a:gd name="T105" fmla="*/ 369 h 517"/>
                <a:gd name="T106" fmla="*/ 58 w 383"/>
                <a:gd name="T107" fmla="*/ 35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7">
                  <a:moveTo>
                    <a:pt x="58" y="357"/>
                  </a:moveTo>
                  <a:lnTo>
                    <a:pt x="58" y="357"/>
                  </a:lnTo>
                  <a:lnTo>
                    <a:pt x="67" y="339"/>
                  </a:lnTo>
                  <a:lnTo>
                    <a:pt x="74" y="321"/>
                  </a:lnTo>
                  <a:lnTo>
                    <a:pt x="80" y="303"/>
                  </a:lnTo>
                  <a:lnTo>
                    <a:pt x="84" y="282"/>
                  </a:lnTo>
                  <a:lnTo>
                    <a:pt x="87" y="262"/>
                  </a:lnTo>
                  <a:lnTo>
                    <a:pt x="89" y="241"/>
                  </a:lnTo>
                  <a:lnTo>
                    <a:pt x="89" y="219"/>
                  </a:lnTo>
                  <a:lnTo>
                    <a:pt x="88" y="196"/>
                  </a:lnTo>
                  <a:lnTo>
                    <a:pt x="87" y="172"/>
                  </a:lnTo>
                  <a:lnTo>
                    <a:pt x="82" y="149"/>
                  </a:lnTo>
                  <a:lnTo>
                    <a:pt x="78" y="125"/>
                  </a:lnTo>
                  <a:lnTo>
                    <a:pt x="73" y="101"/>
                  </a:lnTo>
                  <a:lnTo>
                    <a:pt x="60" y="51"/>
                  </a:lnTo>
                  <a:lnTo>
                    <a:pt x="44" y="0"/>
                  </a:lnTo>
                  <a:lnTo>
                    <a:pt x="205" y="0"/>
                  </a:lnTo>
                  <a:lnTo>
                    <a:pt x="205" y="0"/>
                  </a:lnTo>
                  <a:lnTo>
                    <a:pt x="208" y="50"/>
                  </a:lnTo>
                  <a:lnTo>
                    <a:pt x="208" y="101"/>
                  </a:lnTo>
                  <a:lnTo>
                    <a:pt x="206" y="149"/>
                  </a:lnTo>
                  <a:lnTo>
                    <a:pt x="202" y="196"/>
                  </a:lnTo>
                  <a:lnTo>
                    <a:pt x="199" y="219"/>
                  </a:lnTo>
                  <a:lnTo>
                    <a:pt x="195" y="240"/>
                  </a:lnTo>
                  <a:lnTo>
                    <a:pt x="190" y="262"/>
                  </a:lnTo>
                  <a:lnTo>
                    <a:pt x="184" y="281"/>
                  </a:lnTo>
                  <a:lnTo>
                    <a:pt x="179" y="299"/>
                  </a:lnTo>
                  <a:lnTo>
                    <a:pt x="171" y="317"/>
                  </a:lnTo>
                  <a:lnTo>
                    <a:pt x="162" y="333"/>
                  </a:lnTo>
                  <a:lnTo>
                    <a:pt x="154" y="349"/>
                  </a:lnTo>
                  <a:lnTo>
                    <a:pt x="154" y="349"/>
                  </a:lnTo>
                  <a:lnTo>
                    <a:pt x="184" y="349"/>
                  </a:lnTo>
                  <a:lnTo>
                    <a:pt x="216" y="350"/>
                  </a:lnTo>
                  <a:lnTo>
                    <a:pt x="253" y="353"/>
                  </a:lnTo>
                  <a:lnTo>
                    <a:pt x="272" y="355"/>
                  </a:lnTo>
                  <a:lnTo>
                    <a:pt x="292" y="360"/>
                  </a:lnTo>
                  <a:lnTo>
                    <a:pt x="311" y="364"/>
                  </a:lnTo>
                  <a:lnTo>
                    <a:pt x="329" y="369"/>
                  </a:lnTo>
                  <a:lnTo>
                    <a:pt x="344" y="376"/>
                  </a:lnTo>
                  <a:lnTo>
                    <a:pt x="358" y="384"/>
                  </a:lnTo>
                  <a:lnTo>
                    <a:pt x="369" y="394"/>
                  </a:lnTo>
                  <a:lnTo>
                    <a:pt x="373" y="400"/>
                  </a:lnTo>
                  <a:lnTo>
                    <a:pt x="376" y="405"/>
                  </a:lnTo>
                  <a:lnTo>
                    <a:pt x="376" y="405"/>
                  </a:lnTo>
                  <a:lnTo>
                    <a:pt x="379" y="413"/>
                  </a:lnTo>
                  <a:lnTo>
                    <a:pt x="381" y="422"/>
                  </a:lnTo>
                  <a:lnTo>
                    <a:pt x="383" y="431"/>
                  </a:lnTo>
                  <a:lnTo>
                    <a:pt x="381" y="441"/>
                  </a:lnTo>
                  <a:lnTo>
                    <a:pt x="380" y="446"/>
                  </a:lnTo>
                  <a:lnTo>
                    <a:pt x="377" y="450"/>
                  </a:lnTo>
                  <a:lnTo>
                    <a:pt x="374" y="455"/>
                  </a:lnTo>
                  <a:lnTo>
                    <a:pt x="369" y="459"/>
                  </a:lnTo>
                  <a:lnTo>
                    <a:pt x="363" y="462"/>
                  </a:lnTo>
                  <a:lnTo>
                    <a:pt x="356" y="464"/>
                  </a:lnTo>
                  <a:lnTo>
                    <a:pt x="356" y="464"/>
                  </a:lnTo>
                  <a:lnTo>
                    <a:pt x="339" y="467"/>
                  </a:lnTo>
                  <a:lnTo>
                    <a:pt x="312" y="470"/>
                  </a:lnTo>
                  <a:lnTo>
                    <a:pt x="312" y="470"/>
                  </a:lnTo>
                  <a:lnTo>
                    <a:pt x="315" y="482"/>
                  </a:lnTo>
                  <a:lnTo>
                    <a:pt x="314" y="488"/>
                  </a:lnTo>
                  <a:lnTo>
                    <a:pt x="312" y="493"/>
                  </a:lnTo>
                  <a:lnTo>
                    <a:pt x="310" y="497"/>
                  </a:lnTo>
                  <a:lnTo>
                    <a:pt x="306" y="501"/>
                  </a:lnTo>
                  <a:lnTo>
                    <a:pt x="300" y="504"/>
                  </a:lnTo>
                  <a:lnTo>
                    <a:pt x="293" y="506"/>
                  </a:lnTo>
                  <a:lnTo>
                    <a:pt x="293" y="506"/>
                  </a:lnTo>
                  <a:lnTo>
                    <a:pt x="279" y="506"/>
                  </a:lnTo>
                  <a:lnTo>
                    <a:pt x="266" y="504"/>
                  </a:lnTo>
                  <a:lnTo>
                    <a:pt x="253" y="501"/>
                  </a:lnTo>
                  <a:lnTo>
                    <a:pt x="239" y="497"/>
                  </a:lnTo>
                  <a:lnTo>
                    <a:pt x="228" y="492"/>
                  </a:lnTo>
                  <a:lnTo>
                    <a:pt x="217" y="488"/>
                  </a:lnTo>
                  <a:lnTo>
                    <a:pt x="201" y="478"/>
                  </a:lnTo>
                  <a:lnTo>
                    <a:pt x="201" y="478"/>
                  </a:lnTo>
                  <a:lnTo>
                    <a:pt x="193" y="478"/>
                  </a:lnTo>
                  <a:lnTo>
                    <a:pt x="193" y="478"/>
                  </a:lnTo>
                  <a:lnTo>
                    <a:pt x="191" y="482"/>
                  </a:lnTo>
                  <a:lnTo>
                    <a:pt x="188" y="488"/>
                  </a:lnTo>
                  <a:lnTo>
                    <a:pt x="184" y="493"/>
                  </a:lnTo>
                  <a:lnTo>
                    <a:pt x="179" y="499"/>
                  </a:lnTo>
                  <a:lnTo>
                    <a:pt x="171" y="504"/>
                  </a:lnTo>
                  <a:lnTo>
                    <a:pt x="160" y="508"/>
                  </a:lnTo>
                  <a:lnTo>
                    <a:pt x="149" y="512"/>
                  </a:lnTo>
                  <a:lnTo>
                    <a:pt x="133" y="515"/>
                  </a:lnTo>
                  <a:lnTo>
                    <a:pt x="133" y="515"/>
                  </a:lnTo>
                  <a:lnTo>
                    <a:pt x="120" y="517"/>
                  </a:lnTo>
                  <a:lnTo>
                    <a:pt x="104" y="517"/>
                  </a:lnTo>
                  <a:lnTo>
                    <a:pt x="92" y="515"/>
                  </a:lnTo>
                  <a:lnTo>
                    <a:pt x="80" y="512"/>
                  </a:lnTo>
                  <a:lnTo>
                    <a:pt x="69" y="508"/>
                  </a:lnTo>
                  <a:lnTo>
                    <a:pt x="58" y="503"/>
                  </a:lnTo>
                  <a:lnTo>
                    <a:pt x="48" y="497"/>
                  </a:lnTo>
                  <a:lnTo>
                    <a:pt x="40" y="490"/>
                  </a:lnTo>
                  <a:lnTo>
                    <a:pt x="25" y="477"/>
                  </a:lnTo>
                  <a:lnTo>
                    <a:pt x="14" y="463"/>
                  </a:lnTo>
                  <a:lnTo>
                    <a:pt x="5" y="449"/>
                  </a:lnTo>
                  <a:lnTo>
                    <a:pt x="1" y="438"/>
                  </a:lnTo>
                  <a:lnTo>
                    <a:pt x="1" y="438"/>
                  </a:lnTo>
                  <a:lnTo>
                    <a:pt x="0" y="430"/>
                  </a:lnTo>
                  <a:lnTo>
                    <a:pt x="0" y="420"/>
                  </a:lnTo>
                  <a:lnTo>
                    <a:pt x="1" y="413"/>
                  </a:lnTo>
                  <a:lnTo>
                    <a:pt x="4" y="405"/>
                  </a:lnTo>
                  <a:lnTo>
                    <a:pt x="8" y="398"/>
                  </a:lnTo>
                  <a:lnTo>
                    <a:pt x="12" y="391"/>
                  </a:lnTo>
                  <a:lnTo>
                    <a:pt x="25" y="379"/>
                  </a:lnTo>
                  <a:lnTo>
                    <a:pt x="36" y="369"/>
                  </a:lnTo>
                  <a:lnTo>
                    <a:pt x="47" y="362"/>
                  </a:lnTo>
                  <a:lnTo>
                    <a:pt x="58" y="357"/>
                  </a:lnTo>
                  <a:lnTo>
                    <a:pt x="58" y="3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
              <a:extLst>
                <a:ext uri="{FF2B5EF4-FFF2-40B4-BE49-F238E27FC236}">
                  <a16:creationId xmlns:a16="http://schemas.microsoft.com/office/drawing/2014/main" id="{3EC37A0A-6D7C-21A3-8FFC-775C9EF271FB}"/>
                </a:ext>
              </a:extLst>
            </p:cNvPr>
            <p:cNvSpPr>
              <a:spLocks/>
            </p:cNvSpPr>
            <p:nvPr/>
          </p:nvSpPr>
          <p:spPr bwMode="auto">
            <a:xfrm>
              <a:off x="10236200" y="2589213"/>
              <a:ext cx="931863" cy="1909763"/>
            </a:xfrm>
            <a:custGeom>
              <a:avLst/>
              <a:gdLst>
                <a:gd name="T0" fmla="*/ 115 w 587"/>
                <a:gd name="T1" fmla="*/ 1202 h 1203"/>
                <a:gd name="T2" fmla="*/ 148 w 587"/>
                <a:gd name="T3" fmla="*/ 1153 h 1203"/>
                <a:gd name="T4" fmla="*/ 223 w 587"/>
                <a:gd name="T5" fmla="*/ 1009 h 1203"/>
                <a:gd name="T6" fmla="*/ 314 w 587"/>
                <a:gd name="T7" fmla="*/ 802 h 1203"/>
                <a:gd name="T8" fmla="*/ 369 w 587"/>
                <a:gd name="T9" fmla="*/ 644 h 1203"/>
                <a:gd name="T10" fmla="*/ 402 w 587"/>
                <a:gd name="T11" fmla="*/ 520 h 1203"/>
                <a:gd name="T12" fmla="*/ 424 w 587"/>
                <a:gd name="T13" fmla="*/ 397 h 1203"/>
                <a:gd name="T14" fmla="*/ 431 w 587"/>
                <a:gd name="T15" fmla="*/ 280 h 1203"/>
                <a:gd name="T16" fmla="*/ 458 w 587"/>
                <a:gd name="T17" fmla="*/ 236 h 1203"/>
                <a:gd name="T18" fmla="*/ 544 w 587"/>
                <a:gd name="T19" fmla="*/ 204 h 1203"/>
                <a:gd name="T20" fmla="*/ 577 w 587"/>
                <a:gd name="T21" fmla="*/ 183 h 1203"/>
                <a:gd name="T22" fmla="*/ 587 w 587"/>
                <a:gd name="T23" fmla="*/ 168 h 1203"/>
                <a:gd name="T24" fmla="*/ 586 w 587"/>
                <a:gd name="T25" fmla="*/ 160 h 1203"/>
                <a:gd name="T26" fmla="*/ 564 w 587"/>
                <a:gd name="T27" fmla="*/ 148 h 1203"/>
                <a:gd name="T28" fmla="*/ 522 w 587"/>
                <a:gd name="T29" fmla="*/ 146 h 1203"/>
                <a:gd name="T30" fmla="*/ 482 w 587"/>
                <a:gd name="T31" fmla="*/ 156 h 1203"/>
                <a:gd name="T32" fmla="*/ 506 w 587"/>
                <a:gd name="T33" fmla="*/ 114 h 1203"/>
                <a:gd name="T34" fmla="*/ 531 w 587"/>
                <a:gd name="T35" fmla="*/ 50 h 1203"/>
                <a:gd name="T36" fmla="*/ 532 w 587"/>
                <a:gd name="T37" fmla="*/ 18 h 1203"/>
                <a:gd name="T38" fmla="*/ 522 w 587"/>
                <a:gd name="T39" fmla="*/ 3 h 1203"/>
                <a:gd name="T40" fmla="*/ 507 w 587"/>
                <a:gd name="T41" fmla="*/ 0 h 1203"/>
                <a:gd name="T42" fmla="*/ 485 w 587"/>
                <a:gd name="T43" fmla="*/ 14 h 1203"/>
                <a:gd name="T44" fmla="*/ 440 w 587"/>
                <a:gd name="T45" fmla="*/ 80 h 1203"/>
                <a:gd name="T46" fmla="*/ 420 w 587"/>
                <a:gd name="T47" fmla="*/ 101 h 1203"/>
                <a:gd name="T48" fmla="*/ 413 w 587"/>
                <a:gd name="T49" fmla="*/ 101 h 1203"/>
                <a:gd name="T50" fmla="*/ 407 w 587"/>
                <a:gd name="T51" fmla="*/ 88 h 1203"/>
                <a:gd name="T52" fmla="*/ 401 w 587"/>
                <a:gd name="T53" fmla="*/ 39 h 1203"/>
                <a:gd name="T54" fmla="*/ 393 w 587"/>
                <a:gd name="T55" fmla="*/ 18 h 1203"/>
                <a:gd name="T56" fmla="*/ 382 w 587"/>
                <a:gd name="T57" fmla="*/ 8 h 1203"/>
                <a:gd name="T58" fmla="*/ 368 w 587"/>
                <a:gd name="T59" fmla="*/ 10 h 1203"/>
                <a:gd name="T60" fmla="*/ 350 w 587"/>
                <a:gd name="T61" fmla="*/ 30 h 1203"/>
                <a:gd name="T62" fmla="*/ 346 w 587"/>
                <a:gd name="T63" fmla="*/ 57 h 1203"/>
                <a:gd name="T64" fmla="*/ 350 w 587"/>
                <a:gd name="T65" fmla="*/ 95 h 1203"/>
                <a:gd name="T66" fmla="*/ 346 w 587"/>
                <a:gd name="T67" fmla="*/ 113 h 1203"/>
                <a:gd name="T68" fmla="*/ 336 w 587"/>
                <a:gd name="T69" fmla="*/ 113 h 1203"/>
                <a:gd name="T70" fmla="*/ 296 w 587"/>
                <a:gd name="T71" fmla="*/ 90 h 1203"/>
                <a:gd name="T72" fmla="*/ 258 w 587"/>
                <a:gd name="T73" fmla="*/ 69 h 1203"/>
                <a:gd name="T74" fmla="*/ 239 w 587"/>
                <a:gd name="T75" fmla="*/ 69 h 1203"/>
                <a:gd name="T76" fmla="*/ 226 w 587"/>
                <a:gd name="T77" fmla="*/ 83 h 1203"/>
                <a:gd name="T78" fmla="*/ 223 w 587"/>
                <a:gd name="T79" fmla="*/ 98 h 1203"/>
                <a:gd name="T80" fmla="*/ 234 w 587"/>
                <a:gd name="T81" fmla="*/ 121 h 1203"/>
                <a:gd name="T82" fmla="*/ 294 w 587"/>
                <a:gd name="T83" fmla="*/ 186 h 1203"/>
                <a:gd name="T84" fmla="*/ 313 w 587"/>
                <a:gd name="T85" fmla="*/ 207 h 1203"/>
                <a:gd name="T86" fmla="*/ 313 w 587"/>
                <a:gd name="T87" fmla="*/ 247 h 1203"/>
                <a:gd name="T88" fmla="*/ 298 w 587"/>
                <a:gd name="T89" fmla="*/ 372 h 1203"/>
                <a:gd name="T90" fmla="*/ 273 w 587"/>
                <a:gd name="T91" fmla="*/ 498 h 1203"/>
                <a:gd name="T92" fmla="*/ 234 w 587"/>
                <a:gd name="T93" fmla="*/ 631 h 1203"/>
                <a:gd name="T94" fmla="*/ 181 w 587"/>
                <a:gd name="T95" fmla="*/ 757 h 1203"/>
                <a:gd name="T96" fmla="*/ 51 w 587"/>
                <a:gd name="T97" fmla="*/ 1002 h 1203"/>
                <a:gd name="T98" fmla="*/ 0 w 587"/>
                <a:gd name="T99" fmla="*/ 1094 h 1203"/>
                <a:gd name="T100" fmla="*/ 10 w 587"/>
                <a:gd name="T101" fmla="*/ 1102 h 1203"/>
                <a:gd name="T102" fmla="*/ 57 w 587"/>
                <a:gd name="T103" fmla="*/ 1134 h 1203"/>
                <a:gd name="T104" fmla="*/ 95 w 587"/>
                <a:gd name="T105" fmla="*/ 1174 h 1203"/>
                <a:gd name="T106" fmla="*/ 113 w 587"/>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7" h="1203">
                  <a:moveTo>
                    <a:pt x="113" y="1203"/>
                  </a:moveTo>
                  <a:lnTo>
                    <a:pt x="113" y="1203"/>
                  </a:lnTo>
                  <a:lnTo>
                    <a:pt x="115" y="1202"/>
                  </a:lnTo>
                  <a:lnTo>
                    <a:pt x="117" y="1199"/>
                  </a:lnTo>
                  <a:lnTo>
                    <a:pt x="130" y="1181"/>
                  </a:lnTo>
                  <a:lnTo>
                    <a:pt x="148" y="1153"/>
                  </a:lnTo>
                  <a:lnTo>
                    <a:pt x="170" y="1113"/>
                  </a:lnTo>
                  <a:lnTo>
                    <a:pt x="194" y="1065"/>
                  </a:lnTo>
                  <a:lnTo>
                    <a:pt x="223" y="1009"/>
                  </a:lnTo>
                  <a:lnTo>
                    <a:pt x="254" y="945"/>
                  </a:lnTo>
                  <a:lnTo>
                    <a:pt x="284" y="876"/>
                  </a:lnTo>
                  <a:lnTo>
                    <a:pt x="314" y="802"/>
                  </a:lnTo>
                  <a:lnTo>
                    <a:pt x="343" y="723"/>
                  </a:lnTo>
                  <a:lnTo>
                    <a:pt x="357" y="684"/>
                  </a:lnTo>
                  <a:lnTo>
                    <a:pt x="369" y="644"/>
                  </a:lnTo>
                  <a:lnTo>
                    <a:pt x="382" y="602"/>
                  </a:lnTo>
                  <a:lnTo>
                    <a:pt x="393" y="561"/>
                  </a:lnTo>
                  <a:lnTo>
                    <a:pt x="402" y="520"/>
                  </a:lnTo>
                  <a:lnTo>
                    <a:pt x="411" y="478"/>
                  </a:lnTo>
                  <a:lnTo>
                    <a:pt x="419" y="438"/>
                  </a:lnTo>
                  <a:lnTo>
                    <a:pt x="424" y="397"/>
                  </a:lnTo>
                  <a:lnTo>
                    <a:pt x="429" y="357"/>
                  </a:lnTo>
                  <a:lnTo>
                    <a:pt x="431" y="318"/>
                  </a:lnTo>
                  <a:lnTo>
                    <a:pt x="431" y="280"/>
                  </a:lnTo>
                  <a:lnTo>
                    <a:pt x="430" y="243"/>
                  </a:lnTo>
                  <a:lnTo>
                    <a:pt x="430" y="243"/>
                  </a:lnTo>
                  <a:lnTo>
                    <a:pt x="458" y="236"/>
                  </a:lnTo>
                  <a:lnTo>
                    <a:pt x="484" y="227"/>
                  </a:lnTo>
                  <a:lnTo>
                    <a:pt x="515" y="216"/>
                  </a:lnTo>
                  <a:lnTo>
                    <a:pt x="544" y="204"/>
                  </a:lnTo>
                  <a:lnTo>
                    <a:pt x="558" y="199"/>
                  </a:lnTo>
                  <a:lnTo>
                    <a:pt x="569" y="190"/>
                  </a:lnTo>
                  <a:lnTo>
                    <a:pt x="577" y="183"/>
                  </a:lnTo>
                  <a:lnTo>
                    <a:pt x="584" y="175"/>
                  </a:lnTo>
                  <a:lnTo>
                    <a:pt x="586" y="171"/>
                  </a:lnTo>
                  <a:lnTo>
                    <a:pt x="587" y="168"/>
                  </a:lnTo>
                  <a:lnTo>
                    <a:pt x="586" y="164"/>
                  </a:lnTo>
                  <a:lnTo>
                    <a:pt x="586" y="160"/>
                  </a:lnTo>
                  <a:lnTo>
                    <a:pt x="586" y="160"/>
                  </a:lnTo>
                  <a:lnTo>
                    <a:pt x="580" y="156"/>
                  </a:lnTo>
                  <a:lnTo>
                    <a:pt x="573" y="152"/>
                  </a:lnTo>
                  <a:lnTo>
                    <a:pt x="564" y="148"/>
                  </a:lnTo>
                  <a:lnTo>
                    <a:pt x="550" y="145"/>
                  </a:lnTo>
                  <a:lnTo>
                    <a:pt x="532" y="145"/>
                  </a:lnTo>
                  <a:lnTo>
                    <a:pt x="522" y="146"/>
                  </a:lnTo>
                  <a:lnTo>
                    <a:pt x="510" y="148"/>
                  </a:lnTo>
                  <a:lnTo>
                    <a:pt x="497" y="150"/>
                  </a:lnTo>
                  <a:lnTo>
                    <a:pt x="482" y="156"/>
                  </a:lnTo>
                  <a:lnTo>
                    <a:pt x="482" y="156"/>
                  </a:lnTo>
                  <a:lnTo>
                    <a:pt x="495" y="135"/>
                  </a:lnTo>
                  <a:lnTo>
                    <a:pt x="506" y="114"/>
                  </a:lnTo>
                  <a:lnTo>
                    <a:pt x="518" y="90"/>
                  </a:lnTo>
                  <a:lnTo>
                    <a:pt x="528" y="64"/>
                  </a:lnTo>
                  <a:lnTo>
                    <a:pt x="531" y="50"/>
                  </a:lnTo>
                  <a:lnTo>
                    <a:pt x="533" y="39"/>
                  </a:lnTo>
                  <a:lnTo>
                    <a:pt x="533" y="28"/>
                  </a:lnTo>
                  <a:lnTo>
                    <a:pt x="532" y="18"/>
                  </a:lnTo>
                  <a:lnTo>
                    <a:pt x="528" y="10"/>
                  </a:lnTo>
                  <a:lnTo>
                    <a:pt x="525" y="6"/>
                  </a:lnTo>
                  <a:lnTo>
                    <a:pt x="522" y="3"/>
                  </a:lnTo>
                  <a:lnTo>
                    <a:pt x="522" y="3"/>
                  </a:lnTo>
                  <a:lnTo>
                    <a:pt x="514" y="0"/>
                  </a:lnTo>
                  <a:lnTo>
                    <a:pt x="507" y="0"/>
                  </a:lnTo>
                  <a:lnTo>
                    <a:pt x="499" y="2"/>
                  </a:lnTo>
                  <a:lnTo>
                    <a:pt x="492" y="7"/>
                  </a:lnTo>
                  <a:lnTo>
                    <a:pt x="485" y="14"/>
                  </a:lnTo>
                  <a:lnTo>
                    <a:pt x="478" y="22"/>
                  </a:lnTo>
                  <a:lnTo>
                    <a:pt x="464" y="41"/>
                  </a:lnTo>
                  <a:lnTo>
                    <a:pt x="440" y="80"/>
                  </a:lnTo>
                  <a:lnTo>
                    <a:pt x="429" y="95"/>
                  </a:lnTo>
                  <a:lnTo>
                    <a:pt x="424" y="99"/>
                  </a:lnTo>
                  <a:lnTo>
                    <a:pt x="420" y="101"/>
                  </a:lnTo>
                  <a:lnTo>
                    <a:pt x="420" y="101"/>
                  </a:lnTo>
                  <a:lnTo>
                    <a:pt x="416" y="102"/>
                  </a:lnTo>
                  <a:lnTo>
                    <a:pt x="413" y="101"/>
                  </a:lnTo>
                  <a:lnTo>
                    <a:pt x="411" y="99"/>
                  </a:lnTo>
                  <a:lnTo>
                    <a:pt x="409" y="97"/>
                  </a:lnTo>
                  <a:lnTo>
                    <a:pt x="407" y="88"/>
                  </a:lnTo>
                  <a:lnTo>
                    <a:pt x="405" y="79"/>
                  </a:lnTo>
                  <a:lnTo>
                    <a:pt x="404" y="52"/>
                  </a:lnTo>
                  <a:lnTo>
                    <a:pt x="401" y="39"/>
                  </a:lnTo>
                  <a:lnTo>
                    <a:pt x="397" y="25"/>
                  </a:lnTo>
                  <a:lnTo>
                    <a:pt x="397" y="25"/>
                  </a:lnTo>
                  <a:lnTo>
                    <a:pt x="393" y="18"/>
                  </a:lnTo>
                  <a:lnTo>
                    <a:pt x="390" y="14"/>
                  </a:lnTo>
                  <a:lnTo>
                    <a:pt x="386" y="10"/>
                  </a:lnTo>
                  <a:lnTo>
                    <a:pt x="382" y="8"/>
                  </a:lnTo>
                  <a:lnTo>
                    <a:pt x="378" y="8"/>
                  </a:lnTo>
                  <a:lnTo>
                    <a:pt x="374" y="8"/>
                  </a:lnTo>
                  <a:lnTo>
                    <a:pt x="368" y="10"/>
                  </a:lnTo>
                  <a:lnTo>
                    <a:pt x="364" y="13"/>
                  </a:lnTo>
                  <a:lnTo>
                    <a:pt x="357" y="21"/>
                  </a:lnTo>
                  <a:lnTo>
                    <a:pt x="350" y="30"/>
                  </a:lnTo>
                  <a:lnTo>
                    <a:pt x="346" y="43"/>
                  </a:lnTo>
                  <a:lnTo>
                    <a:pt x="346" y="50"/>
                  </a:lnTo>
                  <a:lnTo>
                    <a:pt x="346" y="57"/>
                  </a:lnTo>
                  <a:lnTo>
                    <a:pt x="346" y="57"/>
                  </a:lnTo>
                  <a:lnTo>
                    <a:pt x="349" y="84"/>
                  </a:lnTo>
                  <a:lnTo>
                    <a:pt x="350" y="95"/>
                  </a:lnTo>
                  <a:lnTo>
                    <a:pt x="350" y="103"/>
                  </a:lnTo>
                  <a:lnTo>
                    <a:pt x="347" y="110"/>
                  </a:lnTo>
                  <a:lnTo>
                    <a:pt x="346" y="113"/>
                  </a:lnTo>
                  <a:lnTo>
                    <a:pt x="343" y="114"/>
                  </a:lnTo>
                  <a:lnTo>
                    <a:pt x="340" y="114"/>
                  </a:lnTo>
                  <a:lnTo>
                    <a:pt x="336" y="113"/>
                  </a:lnTo>
                  <a:lnTo>
                    <a:pt x="325" y="108"/>
                  </a:lnTo>
                  <a:lnTo>
                    <a:pt x="325" y="108"/>
                  </a:lnTo>
                  <a:lnTo>
                    <a:pt x="296" y="90"/>
                  </a:lnTo>
                  <a:lnTo>
                    <a:pt x="280" y="80"/>
                  </a:lnTo>
                  <a:lnTo>
                    <a:pt x="265" y="72"/>
                  </a:lnTo>
                  <a:lnTo>
                    <a:pt x="258" y="69"/>
                  </a:lnTo>
                  <a:lnTo>
                    <a:pt x="251" y="68"/>
                  </a:lnTo>
                  <a:lnTo>
                    <a:pt x="244" y="68"/>
                  </a:lnTo>
                  <a:lnTo>
                    <a:pt x="239" y="69"/>
                  </a:lnTo>
                  <a:lnTo>
                    <a:pt x="233" y="72"/>
                  </a:lnTo>
                  <a:lnTo>
                    <a:pt x="229" y="76"/>
                  </a:lnTo>
                  <a:lnTo>
                    <a:pt x="226" y="83"/>
                  </a:lnTo>
                  <a:lnTo>
                    <a:pt x="223" y="91"/>
                  </a:lnTo>
                  <a:lnTo>
                    <a:pt x="223" y="91"/>
                  </a:lnTo>
                  <a:lnTo>
                    <a:pt x="223" y="98"/>
                  </a:lnTo>
                  <a:lnTo>
                    <a:pt x="226" y="106"/>
                  </a:lnTo>
                  <a:lnTo>
                    <a:pt x="229" y="113"/>
                  </a:lnTo>
                  <a:lnTo>
                    <a:pt x="234" y="121"/>
                  </a:lnTo>
                  <a:lnTo>
                    <a:pt x="247" y="139"/>
                  </a:lnTo>
                  <a:lnTo>
                    <a:pt x="262" y="156"/>
                  </a:lnTo>
                  <a:lnTo>
                    <a:pt x="294" y="186"/>
                  </a:lnTo>
                  <a:lnTo>
                    <a:pt x="306" y="197"/>
                  </a:lnTo>
                  <a:lnTo>
                    <a:pt x="313" y="207"/>
                  </a:lnTo>
                  <a:lnTo>
                    <a:pt x="313" y="207"/>
                  </a:lnTo>
                  <a:lnTo>
                    <a:pt x="314" y="214"/>
                  </a:lnTo>
                  <a:lnTo>
                    <a:pt x="314" y="227"/>
                  </a:lnTo>
                  <a:lnTo>
                    <a:pt x="313" y="247"/>
                  </a:lnTo>
                  <a:lnTo>
                    <a:pt x="312" y="272"/>
                  </a:lnTo>
                  <a:lnTo>
                    <a:pt x="303" y="335"/>
                  </a:lnTo>
                  <a:lnTo>
                    <a:pt x="298" y="372"/>
                  </a:lnTo>
                  <a:lnTo>
                    <a:pt x="291" y="412"/>
                  </a:lnTo>
                  <a:lnTo>
                    <a:pt x="283" y="453"/>
                  </a:lnTo>
                  <a:lnTo>
                    <a:pt x="273" y="498"/>
                  </a:lnTo>
                  <a:lnTo>
                    <a:pt x="261" y="542"/>
                  </a:lnTo>
                  <a:lnTo>
                    <a:pt x="248" y="586"/>
                  </a:lnTo>
                  <a:lnTo>
                    <a:pt x="234" y="631"/>
                  </a:lnTo>
                  <a:lnTo>
                    <a:pt x="218" y="675"/>
                  </a:lnTo>
                  <a:lnTo>
                    <a:pt x="200" y="717"/>
                  </a:lnTo>
                  <a:lnTo>
                    <a:pt x="181" y="757"/>
                  </a:lnTo>
                  <a:lnTo>
                    <a:pt x="181" y="757"/>
                  </a:lnTo>
                  <a:lnTo>
                    <a:pt x="108" y="897"/>
                  </a:lnTo>
                  <a:lnTo>
                    <a:pt x="51" y="1002"/>
                  </a:lnTo>
                  <a:lnTo>
                    <a:pt x="14" y="1068"/>
                  </a:lnTo>
                  <a:lnTo>
                    <a:pt x="0" y="1094"/>
                  </a:lnTo>
                  <a:lnTo>
                    <a:pt x="0" y="1094"/>
                  </a:lnTo>
                  <a:lnTo>
                    <a:pt x="0" y="1095"/>
                  </a:lnTo>
                  <a:lnTo>
                    <a:pt x="3" y="1097"/>
                  </a:lnTo>
                  <a:lnTo>
                    <a:pt x="10" y="1102"/>
                  </a:lnTo>
                  <a:lnTo>
                    <a:pt x="24" y="1109"/>
                  </a:lnTo>
                  <a:lnTo>
                    <a:pt x="39" y="1119"/>
                  </a:lnTo>
                  <a:lnTo>
                    <a:pt x="57" y="1134"/>
                  </a:lnTo>
                  <a:lnTo>
                    <a:pt x="76" y="1152"/>
                  </a:lnTo>
                  <a:lnTo>
                    <a:pt x="86" y="1162"/>
                  </a:lnTo>
                  <a:lnTo>
                    <a:pt x="95" y="1174"/>
                  </a:lnTo>
                  <a:lnTo>
                    <a:pt x="105" y="1188"/>
                  </a:lnTo>
                  <a:lnTo>
                    <a:pt x="113" y="1203"/>
                  </a:lnTo>
                  <a:lnTo>
                    <a:pt x="113"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8">
              <a:extLst>
                <a:ext uri="{FF2B5EF4-FFF2-40B4-BE49-F238E27FC236}">
                  <a16:creationId xmlns:a16="http://schemas.microsoft.com/office/drawing/2014/main" id="{89E05439-DFF9-BF01-A680-3F5E9CB401AF}"/>
                </a:ext>
              </a:extLst>
            </p:cNvPr>
            <p:cNvSpPr>
              <a:spLocks/>
            </p:cNvSpPr>
            <p:nvPr/>
          </p:nvSpPr>
          <p:spPr bwMode="auto">
            <a:xfrm>
              <a:off x="6718300" y="2479676"/>
              <a:ext cx="928688" cy="1909763"/>
            </a:xfrm>
            <a:custGeom>
              <a:avLst/>
              <a:gdLst>
                <a:gd name="T0" fmla="*/ 471 w 585"/>
                <a:gd name="T1" fmla="*/ 1203 h 1203"/>
                <a:gd name="T2" fmla="*/ 439 w 585"/>
                <a:gd name="T3" fmla="*/ 1153 h 1203"/>
                <a:gd name="T4" fmla="*/ 362 w 585"/>
                <a:gd name="T5" fmla="*/ 1010 h 1203"/>
                <a:gd name="T6" fmla="*/ 271 w 585"/>
                <a:gd name="T7" fmla="*/ 802 h 1203"/>
                <a:gd name="T8" fmla="*/ 216 w 585"/>
                <a:gd name="T9" fmla="*/ 644 h 1203"/>
                <a:gd name="T10" fmla="*/ 183 w 585"/>
                <a:gd name="T11" fmla="*/ 521 h 1203"/>
                <a:gd name="T12" fmla="*/ 161 w 585"/>
                <a:gd name="T13" fmla="*/ 398 h 1203"/>
                <a:gd name="T14" fmla="*/ 154 w 585"/>
                <a:gd name="T15" fmla="*/ 280 h 1203"/>
                <a:gd name="T16" fmla="*/ 129 w 585"/>
                <a:gd name="T17" fmla="*/ 236 h 1203"/>
                <a:gd name="T18" fmla="*/ 41 w 585"/>
                <a:gd name="T19" fmla="*/ 206 h 1203"/>
                <a:gd name="T20" fmla="*/ 8 w 585"/>
                <a:gd name="T21" fmla="*/ 183 h 1203"/>
                <a:gd name="T22" fmla="*/ 0 w 585"/>
                <a:gd name="T23" fmla="*/ 168 h 1203"/>
                <a:gd name="T24" fmla="*/ 1 w 585"/>
                <a:gd name="T25" fmla="*/ 160 h 1203"/>
                <a:gd name="T26" fmla="*/ 22 w 585"/>
                <a:gd name="T27" fmla="*/ 148 h 1203"/>
                <a:gd name="T28" fmla="*/ 65 w 585"/>
                <a:gd name="T29" fmla="*/ 146 h 1203"/>
                <a:gd name="T30" fmla="*/ 103 w 585"/>
                <a:gd name="T31" fmla="*/ 156 h 1203"/>
                <a:gd name="T32" fmla="*/ 80 w 585"/>
                <a:gd name="T33" fmla="*/ 115 h 1203"/>
                <a:gd name="T34" fmla="*/ 55 w 585"/>
                <a:gd name="T35" fmla="*/ 51 h 1203"/>
                <a:gd name="T36" fmla="*/ 54 w 585"/>
                <a:gd name="T37" fmla="*/ 18 h 1203"/>
                <a:gd name="T38" fmla="*/ 63 w 585"/>
                <a:gd name="T39" fmla="*/ 4 h 1203"/>
                <a:gd name="T40" fmla="*/ 79 w 585"/>
                <a:gd name="T41" fmla="*/ 0 h 1203"/>
                <a:gd name="T42" fmla="*/ 101 w 585"/>
                <a:gd name="T43" fmla="*/ 14 h 1203"/>
                <a:gd name="T44" fmla="*/ 146 w 585"/>
                <a:gd name="T45" fmla="*/ 82 h 1203"/>
                <a:gd name="T46" fmla="*/ 165 w 585"/>
                <a:gd name="T47" fmla="*/ 102 h 1203"/>
                <a:gd name="T48" fmla="*/ 172 w 585"/>
                <a:gd name="T49" fmla="*/ 101 h 1203"/>
                <a:gd name="T50" fmla="*/ 179 w 585"/>
                <a:gd name="T51" fmla="*/ 90 h 1203"/>
                <a:gd name="T52" fmla="*/ 185 w 585"/>
                <a:gd name="T53" fmla="*/ 39 h 1203"/>
                <a:gd name="T54" fmla="*/ 193 w 585"/>
                <a:gd name="T55" fmla="*/ 18 h 1203"/>
                <a:gd name="T56" fmla="*/ 204 w 585"/>
                <a:gd name="T57" fmla="*/ 9 h 1203"/>
                <a:gd name="T58" fmla="*/ 218 w 585"/>
                <a:gd name="T59" fmla="*/ 11 h 1203"/>
                <a:gd name="T60" fmla="*/ 236 w 585"/>
                <a:gd name="T61" fmla="*/ 32 h 1203"/>
                <a:gd name="T62" fmla="*/ 240 w 585"/>
                <a:gd name="T63" fmla="*/ 58 h 1203"/>
                <a:gd name="T64" fmla="*/ 236 w 585"/>
                <a:gd name="T65" fmla="*/ 95 h 1203"/>
                <a:gd name="T66" fmla="*/ 240 w 585"/>
                <a:gd name="T67" fmla="*/ 113 h 1203"/>
                <a:gd name="T68" fmla="*/ 249 w 585"/>
                <a:gd name="T69" fmla="*/ 113 h 1203"/>
                <a:gd name="T70" fmla="*/ 289 w 585"/>
                <a:gd name="T71" fmla="*/ 90 h 1203"/>
                <a:gd name="T72" fmla="*/ 328 w 585"/>
                <a:gd name="T73" fmla="*/ 71 h 1203"/>
                <a:gd name="T74" fmla="*/ 347 w 585"/>
                <a:gd name="T75" fmla="*/ 69 h 1203"/>
                <a:gd name="T76" fmla="*/ 360 w 585"/>
                <a:gd name="T77" fmla="*/ 83 h 1203"/>
                <a:gd name="T78" fmla="*/ 362 w 585"/>
                <a:gd name="T79" fmla="*/ 99 h 1203"/>
                <a:gd name="T80" fmla="*/ 351 w 585"/>
                <a:gd name="T81" fmla="*/ 123 h 1203"/>
                <a:gd name="T82" fmla="*/ 292 w 585"/>
                <a:gd name="T83" fmla="*/ 186 h 1203"/>
                <a:gd name="T84" fmla="*/ 274 w 585"/>
                <a:gd name="T85" fmla="*/ 207 h 1203"/>
                <a:gd name="T86" fmla="*/ 273 w 585"/>
                <a:gd name="T87" fmla="*/ 248 h 1203"/>
                <a:gd name="T88" fmla="*/ 288 w 585"/>
                <a:gd name="T89" fmla="*/ 372 h 1203"/>
                <a:gd name="T90" fmla="*/ 314 w 585"/>
                <a:gd name="T91" fmla="*/ 498 h 1203"/>
                <a:gd name="T92" fmla="*/ 353 w 585"/>
                <a:gd name="T93" fmla="*/ 631 h 1203"/>
                <a:gd name="T94" fmla="*/ 405 w 585"/>
                <a:gd name="T95" fmla="*/ 758 h 1203"/>
                <a:gd name="T96" fmla="*/ 534 w 585"/>
                <a:gd name="T97" fmla="*/ 1002 h 1203"/>
                <a:gd name="T98" fmla="*/ 585 w 585"/>
                <a:gd name="T99" fmla="*/ 1096 h 1203"/>
                <a:gd name="T100" fmla="*/ 576 w 585"/>
                <a:gd name="T101" fmla="*/ 1102 h 1203"/>
                <a:gd name="T102" fmla="*/ 529 w 585"/>
                <a:gd name="T103" fmla="*/ 1134 h 1203"/>
                <a:gd name="T104" fmla="*/ 490 w 585"/>
                <a:gd name="T105" fmla="*/ 1176 h 1203"/>
                <a:gd name="T106" fmla="*/ 472 w 585"/>
                <a:gd name="T107" fmla="*/ 1203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1203">
                  <a:moveTo>
                    <a:pt x="472" y="1203"/>
                  </a:moveTo>
                  <a:lnTo>
                    <a:pt x="472" y="1203"/>
                  </a:lnTo>
                  <a:lnTo>
                    <a:pt x="471" y="1203"/>
                  </a:lnTo>
                  <a:lnTo>
                    <a:pt x="468" y="1199"/>
                  </a:lnTo>
                  <a:lnTo>
                    <a:pt x="456" y="1182"/>
                  </a:lnTo>
                  <a:lnTo>
                    <a:pt x="439" y="1153"/>
                  </a:lnTo>
                  <a:lnTo>
                    <a:pt x="417" y="1115"/>
                  </a:lnTo>
                  <a:lnTo>
                    <a:pt x="391" y="1067"/>
                  </a:lnTo>
                  <a:lnTo>
                    <a:pt x="362" y="1010"/>
                  </a:lnTo>
                  <a:lnTo>
                    <a:pt x="332" y="945"/>
                  </a:lnTo>
                  <a:lnTo>
                    <a:pt x="302" y="877"/>
                  </a:lnTo>
                  <a:lnTo>
                    <a:pt x="271" y="802"/>
                  </a:lnTo>
                  <a:lnTo>
                    <a:pt x="242" y="724"/>
                  </a:lnTo>
                  <a:lnTo>
                    <a:pt x="229" y="684"/>
                  </a:lnTo>
                  <a:lnTo>
                    <a:pt x="216" y="644"/>
                  </a:lnTo>
                  <a:lnTo>
                    <a:pt x="204" y="602"/>
                  </a:lnTo>
                  <a:lnTo>
                    <a:pt x="193" y="561"/>
                  </a:lnTo>
                  <a:lnTo>
                    <a:pt x="183" y="521"/>
                  </a:lnTo>
                  <a:lnTo>
                    <a:pt x="175" y="480"/>
                  </a:lnTo>
                  <a:lnTo>
                    <a:pt x="168" y="438"/>
                  </a:lnTo>
                  <a:lnTo>
                    <a:pt x="161" y="398"/>
                  </a:lnTo>
                  <a:lnTo>
                    <a:pt x="157" y="358"/>
                  </a:lnTo>
                  <a:lnTo>
                    <a:pt x="156" y="319"/>
                  </a:lnTo>
                  <a:lnTo>
                    <a:pt x="154" y="280"/>
                  </a:lnTo>
                  <a:lnTo>
                    <a:pt x="156" y="243"/>
                  </a:lnTo>
                  <a:lnTo>
                    <a:pt x="156" y="243"/>
                  </a:lnTo>
                  <a:lnTo>
                    <a:pt x="129" y="236"/>
                  </a:lnTo>
                  <a:lnTo>
                    <a:pt x="102" y="228"/>
                  </a:lnTo>
                  <a:lnTo>
                    <a:pt x="72" y="218"/>
                  </a:lnTo>
                  <a:lnTo>
                    <a:pt x="41" y="206"/>
                  </a:lnTo>
                  <a:lnTo>
                    <a:pt x="29" y="199"/>
                  </a:lnTo>
                  <a:lnTo>
                    <a:pt x="17" y="192"/>
                  </a:lnTo>
                  <a:lnTo>
                    <a:pt x="8" y="183"/>
                  </a:lnTo>
                  <a:lnTo>
                    <a:pt x="1" y="177"/>
                  </a:lnTo>
                  <a:lnTo>
                    <a:pt x="0" y="172"/>
                  </a:lnTo>
                  <a:lnTo>
                    <a:pt x="0" y="168"/>
                  </a:lnTo>
                  <a:lnTo>
                    <a:pt x="0" y="164"/>
                  </a:lnTo>
                  <a:lnTo>
                    <a:pt x="1" y="160"/>
                  </a:lnTo>
                  <a:lnTo>
                    <a:pt x="1" y="160"/>
                  </a:lnTo>
                  <a:lnTo>
                    <a:pt x="6" y="156"/>
                  </a:lnTo>
                  <a:lnTo>
                    <a:pt x="12" y="152"/>
                  </a:lnTo>
                  <a:lnTo>
                    <a:pt x="22" y="148"/>
                  </a:lnTo>
                  <a:lnTo>
                    <a:pt x="36" y="145"/>
                  </a:lnTo>
                  <a:lnTo>
                    <a:pt x="54" y="145"/>
                  </a:lnTo>
                  <a:lnTo>
                    <a:pt x="65" y="146"/>
                  </a:lnTo>
                  <a:lnTo>
                    <a:pt x="76" y="149"/>
                  </a:lnTo>
                  <a:lnTo>
                    <a:pt x="88" y="152"/>
                  </a:lnTo>
                  <a:lnTo>
                    <a:pt x="103" y="156"/>
                  </a:lnTo>
                  <a:lnTo>
                    <a:pt x="103" y="156"/>
                  </a:lnTo>
                  <a:lnTo>
                    <a:pt x="91" y="137"/>
                  </a:lnTo>
                  <a:lnTo>
                    <a:pt x="80" y="115"/>
                  </a:lnTo>
                  <a:lnTo>
                    <a:pt x="67" y="90"/>
                  </a:lnTo>
                  <a:lnTo>
                    <a:pt x="58" y="64"/>
                  </a:lnTo>
                  <a:lnTo>
                    <a:pt x="55" y="51"/>
                  </a:lnTo>
                  <a:lnTo>
                    <a:pt x="52" y="39"/>
                  </a:lnTo>
                  <a:lnTo>
                    <a:pt x="52" y="28"/>
                  </a:lnTo>
                  <a:lnTo>
                    <a:pt x="54" y="18"/>
                  </a:lnTo>
                  <a:lnTo>
                    <a:pt x="58" y="10"/>
                  </a:lnTo>
                  <a:lnTo>
                    <a:pt x="61" y="7"/>
                  </a:lnTo>
                  <a:lnTo>
                    <a:pt x="63" y="4"/>
                  </a:lnTo>
                  <a:lnTo>
                    <a:pt x="63" y="4"/>
                  </a:lnTo>
                  <a:lnTo>
                    <a:pt x="72" y="0"/>
                  </a:lnTo>
                  <a:lnTo>
                    <a:pt x="79" y="0"/>
                  </a:lnTo>
                  <a:lnTo>
                    <a:pt x="87" y="3"/>
                  </a:lnTo>
                  <a:lnTo>
                    <a:pt x="94" y="7"/>
                  </a:lnTo>
                  <a:lnTo>
                    <a:pt x="101" y="14"/>
                  </a:lnTo>
                  <a:lnTo>
                    <a:pt x="109" y="22"/>
                  </a:lnTo>
                  <a:lnTo>
                    <a:pt x="123" y="42"/>
                  </a:lnTo>
                  <a:lnTo>
                    <a:pt x="146" y="82"/>
                  </a:lnTo>
                  <a:lnTo>
                    <a:pt x="157" y="95"/>
                  </a:lnTo>
                  <a:lnTo>
                    <a:pt x="161" y="99"/>
                  </a:lnTo>
                  <a:lnTo>
                    <a:pt x="165" y="102"/>
                  </a:lnTo>
                  <a:lnTo>
                    <a:pt x="165" y="102"/>
                  </a:lnTo>
                  <a:lnTo>
                    <a:pt x="169" y="102"/>
                  </a:lnTo>
                  <a:lnTo>
                    <a:pt x="172" y="101"/>
                  </a:lnTo>
                  <a:lnTo>
                    <a:pt x="175" y="99"/>
                  </a:lnTo>
                  <a:lnTo>
                    <a:pt x="176" y="97"/>
                  </a:lnTo>
                  <a:lnTo>
                    <a:pt x="179" y="90"/>
                  </a:lnTo>
                  <a:lnTo>
                    <a:pt x="180" y="79"/>
                  </a:lnTo>
                  <a:lnTo>
                    <a:pt x="183" y="54"/>
                  </a:lnTo>
                  <a:lnTo>
                    <a:pt x="185" y="39"/>
                  </a:lnTo>
                  <a:lnTo>
                    <a:pt x="190" y="25"/>
                  </a:lnTo>
                  <a:lnTo>
                    <a:pt x="190" y="25"/>
                  </a:lnTo>
                  <a:lnTo>
                    <a:pt x="193" y="18"/>
                  </a:lnTo>
                  <a:lnTo>
                    <a:pt x="196" y="14"/>
                  </a:lnTo>
                  <a:lnTo>
                    <a:pt x="200" y="11"/>
                  </a:lnTo>
                  <a:lnTo>
                    <a:pt x="204" y="9"/>
                  </a:lnTo>
                  <a:lnTo>
                    <a:pt x="208" y="9"/>
                  </a:lnTo>
                  <a:lnTo>
                    <a:pt x="213" y="9"/>
                  </a:lnTo>
                  <a:lnTo>
                    <a:pt x="218" y="11"/>
                  </a:lnTo>
                  <a:lnTo>
                    <a:pt x="222" y="13"/>
                  </a:lnTo>
                  <a:lnTo>
                    <a:pt x="230" y="21"/>
                  </a:lnTo>
                  <a:lnTo>
                    <a:pt x="236" y="32"/>
                  </a:lnTo>
                  <a:lnTo>
                    <a:pt x="240" y="44"/>
                  </a:lnTo>
                  <a:lnTo>
                    <a:pt x="240" y="51"/>
                  </a:lnTo>
                  <a:lnTo>
                    <a:pt x="240" y="58"/>
                  </a:lnTo>
                  <a:lnTo>
                    <a:pt x="240" y="58"/>
                  </a:lnTo>
                  <a:lnTo>
                    <a:pt x="237" y="84"/>
                  </a:lnTo>
                  <a:lnTo>
                    <a:pt x="236" y="95"/>
                  </a:lnTo>
                  <a:lnTo>
                    <a:pt x="236" y="105"/>
                  </a:lnTo>
                  <a:lnTo>
                    <a:pt x="238" y="112"/>
                  </a:lnTo>
                  <a:lnTo>
                    <a:pt x="240" y="113"/>
                  </a:lnTo>
                  <a:lnTo>
                    <a:pt x="242" y="115"/>
                  </a:lnTo>
                  <a:lnTo>
                    <a:pt x="245" y="115"/>
                  </a:lnTo>
                  <a:lnTo>
                    <a:pt x="249" y="113"/>
                  </a:lnTo>
                  <a:lnTo>
                    <a:pt x="260" y="109"/>
                  </a:lnTo>
                  <a:lnTo>
                    <a:pt x="260" y="109"/>
                  </a:lnTo>
                  <a:lnTo>
                    <a:pt x="289" y="90"/>
                  </a:lnTo>
                  <a:lnTo>
                    <a:pt x="306" y="80"/>
                  </a:lnTo>
                  <a:lnTo>
                    <a:pt x="321" y="73"/>
                  </a:lnTo>
                  <a:lnTo>
                    <a:pt x="328" y="71"/>
                  </a:lnTo>
                  <a:lnTo>
                    <a:pt x="336" y="69"/>
                  </a:lnTo>
                  <a:lnTo>
                    <a:pt x="342" y="68"/>
                  </a:lnTo>
                  <a:lnTo>
                    <a:pt x="347" y="69"/>
                  </a:lnTo>
                  <a:lnTo>
                    <a:pt x="353" y="72"/>
                  </a:lnTo>
                  <a:lnTo>
                    <a:pt x="357" y="76"/>
                  </a:lnTo>
                  <a:lnTo>
                    <a:pt x="360" y="83"/>
                  </a:lnTo>
                  <a:lnTo>
                    <a:pt x="362" y="91"/>
                  </a:lnTo>
                  <a:lnTo>
                    <a:pt x="362" y="91"/>
                  </a:lnTo>
                  <a:lnTo>
                    <a:pt x="362" y="99"/>
                  </a:lnTo>
                  <a:lnTo>
                    <a:pt x="360" y="106"/>
                  </a:lnTo>
                  <a:lnTo>
                    <a:pt x="357" y="115"/>
                  </a:lnTo>
                  <a:lnTo>
                    <a:pt x="351" y="123"/>
                  </a:lnTo>
                  <a:lnTo>
                    <a:pt x="339" y="139"/>
                  </a:lnTo>
                  <a:lnTo>
                    <a:pt x="324" y="156"/>
                  </a:lnTo>
                  <a:lnTo>
                    <a:pt x="292" y="186"/>
                  </a:lnTo>
                  <a:lnTo>
                    <a:pt x="280" y="199"/>
                  </a:lnTo>
                  <a:lnTo>
                    <a:pt x="274" y="207"/>
                  </a:lnTo>
                  <a:lnTo>
                    <a:pt x="274" y="207"/>
                  </a:lnTo>
                  <a:lnTo>
                    <a:pt x="273" y="215"/>
                  </a:lnTo>
                  <a:lnTo>
                    <a:pt x="271" y="229"/>
                  </a:lnTo>
                  <a:lnTo>
                    <a:pt x="273" y="248"/>
                  </a:lnTo>
                  <a:lnTo>
                    <a:pt x="275" y="273"/>
                  </a:lnTo>
                  <a:lnTo>
                    <a:pt x="282" y="335"/>
                  </a:lnTo>
                  <a:lnTo>
                    <a:pt x="288" y="372"/>
                  </a:lnTo>
                  <a:lnTo>
                    <a:pt x="295" y="412"/>
                  </a:lnTo>
                  <a:lnTo>
                    <a:pt x="304" y="454"/>
                  </a:lnTo>
                  <a:lnTo>
                    <a:pt x="314" y="498"/>
                  </a:lnTo>
                  <a:lnTo>
                    <a:pt x="325" y="542"/>
                  </a:lnTo>
                  <a:lnTo>
                    <a:pt x="337" y="587"/>
                  </a:lnTo>
                  <a:lnTo>
                    <a:pt x="353" y="631"/>
                  </a:lnTo>
                  <a:lnTo>
                    <a:pt x="368" y="675"/>
                  </a:lnTo>
                  <a:lnTo>
                    <a:pt x="386" y="718"/>
                  </a:lnTo>
                  <a:lnTo>
                    <a:pt x="405" y="758"/>
                  </a:lnTo>
                  <a:lnTo>
                    <a:pt x="405" y="758"/>
                  </a:lnTo>
                  <a:lnTo>
                    <a:pt x="478" y="897"/>
                  </a:lnTo>
                  <a:lnTo>
                    <a:pt x="534" y="1002"/>
                  </a:lnTo>
                  <a:lnTo>
                    <a:pt x="572" y="1069"/>
                  </a:lnTo>
                  <a:lnTo>
                    <a:pt x="585" y="1096"/>
                  </a:lnTo>
                  <a:lnTo>
                    <a:pt x="585" y="1096"/>
                  </a:lnTo>
                  <a:lnTo>
                    <a:pt x="585" y="1096"/>
                  </a:lnTo>
                  <a:lnTo>
                    <a:pt x="584" y="1098"/>
                  </a:lnTo>
                  <a:lnTo>
                    <a:pt x="576" y="1102"/>
                  </a:lnTo>
                  <a:lnTo>
                    <a:pt x="563" y="1109"/>
                  </a:lnTo>
                  <a:lnTo>
                    <a:pt x="547" y="1120"/>
                  </a:lnTo>
                  <a:lnTo>
                    <a:pt x="529" y="1134"/>
                  </a:lnTo>
                  <a:lnTo>
                    <a:pt x="510" y="1152"/>
                  </a:lnTo>
                  <a:lnTo>
                    <a:pt x="500" y="1163"/>
                  </a:lnTo>
                  <a:lnTo>
                    <a:pt x="490" y="1176"/>
                  </a:lnTo>
                  <a:lnTo>
                    <a:pt x="482" y="1188"/>
                  </a:lnTo>
                  <a:lnTo>
                    <a:pt x="472" y="1203"/>
                  </a:lnTo>
                  <a:lnTo>
                    <a:pt x="472" y="1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9">
              <a:extLst>
                <a:ext uri="{FF2B5EF4-FFF2-40B4-BE49-F238E27FC236}">
                  <a16:creationId xmlns:a16="http://schemas.microsoft.com/office/drawing/2014/main" id="{AA71E514-9C2A-9202-6B94-9C0B07C53799}"/>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Freeform 10">
              <a:extLst>
                <a:ext uri="{FF2B5EF4-FFF2-40B4-BE49-F238E27FC236}">
                  <a16:creationId xmlns:a16="http://schemas.microsoft.com/office/drawing/2014/main" id="{1E7CB6D2-95D5-D2A3-EA47-22E8729C7F31}"/>
                </a:ext>
              </a:extLst>
            </p:cNvPr>
            <p:cNvSpPr>
              <a:spLocks/>
            </p:cNvSpPr>
            <p:nvPr/>
          </p:nvSpPr>
          <p:spPr bwMode="auto">
            <a:xfrm>
              <a:off x="7199313" y="1795463"/>
              <a:ext cx="3492500" cy="4070350"/>
            </a:xfrm>
            <a:custGeom>
              <a:avLst/>
              <a:gdLst>
                <a:gd name="T0" fmla="*/ 2191 w 2200"/>
                <a:gd name="T1" fmla="*/ 2476 h 2564"/>
                <a:gd name="T2" fmla="*/ 2121 w 2200"/>
                <a:gd name="T3" fmla="*/ 2269 h 2564"/>
                <a:gd name="T4" fmla="*/ 2180 w 2200"/>
                <a:gd name="T5" fmla="*/ 2265 h 2564"/>
                <a:gd name="T6" fmla="*/ 2112 w 2200"/>
                <a:gd name="T7" fmla="*/ 2031 h 2564"/>
                <a:gd name="T8" fmla="*/ 2128 w 2200"/>
                <a:gd name="T9" fmla="*/ 1859 h 2564"/>
                <a:gd name="T10" fmla="*/ 2072 w 2200"/>
                <a:gd name="T11" fmla="*/ 1604 h 2564"/>
                <a:gd name="T12" fmla="*/ 2070 w 2200"/>
                <a:gd name="T13" fmla="*/ 1427 h 2564"/>
                <a:gd name="T14" fmla="*/ 2023 w 2200"/>
                <a:gd name="T15" fmla="*/ 1268 h 2564"/>
                <a:gd name="T16" fmla="*/ 2067 w 2200"/>
                <a:gd name="T17" fmla="*/ 1218 h 2564"/>
                <a:gd name="T18" fmla="*/ 2037 w 2200"/>
                <a:gd name="T19" fmla="*/ 1064 h 2564"/>
                <a:gd name="T20" fmla="*/ 2051 w 2200"/>
                <a:gd name="T21" fmla="*/ 958 h 2564"/>
                <a:gd name="T22" fmla="*/ 1997 w 2200"/>
                <a:gd name="T23" fmla="*/ 723 h 2564"/>
                <a:gd name="T24" fmla="*/ 1949 w 2200"/>
                <a:gd name="T25" fmla="*/ 515 h 2564"/>
                <a:gd name="T26" fmla="*/ 1966 w 2200"/>
                <a:gd name="T27" fmla="*/ 440 h 2564"/>
                <a:gd name="T28" fmla="*/ 1964 w 2200"/>
                <a:gd name="T29" fmla="*/ 333 h 2564"/>
                <a:gd name="T30" fmla="*/ 1941 w 2200"/>
                <a:gd name="T31" fmla="*/ 187 h 2564"/>
                <a:gd name="T32" fmla="*/ 1697 w 2200"/>
                <a:gd name="T33" fmla="*/ 84 h 2564"/>
                <a:gd name="T34" fmla="*/ 1556 w 2200"/>
                <a:gd name="T35" fmla="*/ 21 h 2564"/>
                <a:gd name="T36" fmla="*/ 1275 w 2200"/>
                <a:gd name="T37" fmla="*/ 70 h 2564"/>
                <a:gd name="T38" fmla="*/ 1116 w 2200"/>
                <a:gd name="T39" fmla="*/ 25 h 2564"/>
                <a:gd name="T40" fmla="*/ 1044 w 2200"/>
                <a:gd name="T41" fmla="*/ 62 h 2564"/>
                <a:gd name="T42" fmla="*/ 853 w 2200"/>
                <a:gd name="T43" fmla="*/ 36 h 2564"/>
                <a:gd name="T44" fmla="*/ 817 w 2200"/>
                <a:gd name="T45" fmla="*/ 94 h 2564"/>
                <a:gd name="T46" fmla="*/ 563 w 2200"/>
                <a:gd name="T47" fmla="*/ 79 h 2564"/>
                <a:gd name="T48" fmla="*/ 467 w 2200"/>
                <a:gd name="T49" fmla="*/ 132 h 2564"/>
                <a:gd name="T50" fmla="*/ 464 w 2200"/>
                <a:gd name="T51" fmla="*/ 214 h 2564"/>
                <a:gd name="T52" fmla="*/ 288 w 2200"/>
                <a:gd name="T53" fmla="*/ 342 h 2564"/>
                <a:gd name="T54" fmla="*/ 269 w 2200"/>
                <a:gd name="T55" fmla="*/ 474 h 2564"/>
                <a:gd name="T56" fmla="*/ 281 w 2200"/>
                <a:gd name="T57" fmla="*/ 544 h 2564"/>
                <a:gd name="T58" fmla="*/ 262 w 2200"/>
                <a:gd name="T59" fmla="*/ 646 h 2564"/>
                <a:gd name="T60" fmla="*/ 285 w 2200"/>
                <a:gd name="T61" fmla="*/ 719 h 2564"/>
                <a:gd name="T62" fmla="*/ 292 w 2200"/>
                <a:gd name="T63" fmla="*/ 813 h 2564"/>
                <a:gd name="T64" fmla="*/ 281 w 2200"/>
                <a:gd name="T65" fmla="*/ 992 h 2564"/>
                <a:gd name="T66" fmla="*/ 255 w 2200"/>
                <a:gd name="T67" fmla="*/ 1134 h 2564"/>
                <a:gd name="T68" fmla="*/ 185 w 2200"/>
                <a:gd name="T69" fmla="*/ 1341 h 2564"/>
                <a:gd name="T70" fmla="*/ 198 w 2200"/>
                <a:gd name="T71" fmla="*/ 1397 h 2564"/>
                <a:gd name="T72" fmla="*/ 156 w 2200"/>
                <a:gd name="T73" fmla="*/ 1540 h 2564"/>
                <a:gd name="T74" fmla="*/ 94 w 2200"/>
                <a:gd name="T75" fmla="*/ 1843 h 2564"/>
                <a:gd name="T76" fmla="*/ 91 w 2200"/>
                <a:gd name="T77" fmla="*/ 2053 h 2564"/>
                <a:gd name="T78" fmla="*/ 127 w 2200"/>
                <a:gd name="T79" fmla="*/ 2141 h 2564"/>
                <a:gd name="T80" fmla="*/ 45 w 2200"/>
                <a:gd name="T81" fmla="*/ 2255 h 2564"/>
                <a:gd name="T82" fmla="*/ 117 w 2200"/>
                <a:gd name="T83" fmla="*/ 2294 h 2564"/>
                <a:gd name="T84" fmla="*/ 99 w 2200"/>
                <a:gd name="T85" fmla="*/ 2399 h 2564"/>
                <a:gd name="T86" fmla="*/ 98 w 2200"/>
                <a:gd name="T87" fmla="*/ 2472 h 2564"/>
                <a:gd name="T88" fmla="*/ 163 w 2200"/>
                <a:gd name="T89" fmla="*/ 2560 h 2564"/>
                <a:gd name="T90" fmla="*/ 373 w 2200"/>
                <a:gd name="T91" fmla="*/ 2524 h 2564"/>
                <a:gd name="T92" fmla="*/ 508 w 2200"/>
                <a:gd name="T93" fmla="*/ 2561 h 2564"/>
                <a:gd name="T94" fmla="*/ 669 w 2200"/>
                <a:gd name="T95" fmla="*/ 2554 h 2564"/>
                <a:gd name="T96" fmla="*/ 799 w 2200"/>
                <a:gd name="T97" fmla="*/ 2545 h 2564"/>
                <a:gd name="T98" fmla="*/ 964 w 2200"/>
                <a:gd name="T99" fmla="*/ 2553 h 2564"/>
                <a:gd name="T100" fmla="*/ 1070 w 2200"/>
                <a:gd name="T101" fmla="*/ 2564 h 2564"/>
                <a:gd name="T102" fmla="*/ 1083 w 2200"/>
                <a:gd name="T103" fmla="*/ 2561 h 2564"/>
                <a:gd name="T104" fmla="*/ 1110 w 2200"/>
                <a:gd name="T105" fmla="*/ 2548 h 2564"/>
                <a:gd name="T106" fmla="*/ 1260 w 2200"/>
                <a:gd name="T107" fmla="*/ 2561 h 2564"/>
                <a:gd name="T108" fmla="*/ 1337 w 2200"/>
                <a:gd name="T109" fmla="*/ 2549 h 2564"/>
                <a:gd name="T110" fmla="*/ 1424 w 2200"/>
                <a:gd name="T111" fmla="*/ 2526 h 2564"/>
                <a:gd name="T112" fmla="*/ 1514 w 2200"/>
                <a:gd name="T113" fmla="*/ 2517 h 2564"/>
                <a:gd name="T114" fmla="*/ 1667 w 2200"/>
                <a:gd name="T115" fmla="*/ 2552 h 2564"/>
                <a:gd name="T116" fmla="*/ 1753 w 2200"/>
                <a:gd name="T117" fmla="*/ 2506 h 2564"/>
                <a:gd name="T118" fmla="*/ 1880 w 2200"/>
                <a:gd name="T119" fmla="*/ 2502 h 2564"/>
                <a:gd name="T120" fmla="*/ 1979 w 2200"/>
                <a:gd name="T121" fmla="*/ 2556 h 2564"/>
                <a:gd name="T122" fmla="*/ 2050 w 2200"/>
                <a:gd name="T123" fmla="*/ 2530 h 2564"/>
                <a:gd name="T124" fmla="*/ 2107 w 2200"/>
                <a:gd name="T125" fmla="*/ 2501 h 2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0" h="2564">
                  <a:moveTo>
                    <a:pt x="2067" y="2389"/>
                  </a:moveTo>
                  <a:lnTo>
                    <a:pt x="2067" y="2389"/>
                  </a:lnTo>
                  <a:lnTo>
                    <a:pt x="2096" y="2422"/>
                  </a:lnTo>
                  <a:lnTo>
                    <a:pt x="2096" y="2422"/>
                  </a:lnTo>
                  <a:lnTo>
                    <a:pt x="2123" y="2450"/>
                  </a:lnTo>
                  <a:lnTo>
                    <a:pt x="2123" y="2450"/>
                  </a:lnTo>
                  <a:lnTo>
                    <a:pt x="2136" y="2461"/>
                  </a:lnTo>
                  <a:lnTo>
                    <a:pt x="2149" y="2470"/>
                  </a:lnTo>
                  <a:lnTo>
                    <a:pt x="2149" y="2470"/>
                  </a:lnTo>
                  <a:lnTo>
                    <a:pt x="2169" y="2486"/>
                  </a:lnTo>
                  <a:lnTo>
                    <a:pt x="2186" y="2497"/>
                  </a:lnTo>
                  <a:lnTo>
                    <a:pt x="2186" y="2497"/>
                  </a:lnTo>
                  <a:lnTo>
                    <a:pt x="2200" y="2505"/>
                  </a:lnTo>
                  <a:lnTo>
                    <a:pt x="2200" y="2505"/>
                  </a:lnTo>
                  <a:lnTo>
                    <a:pt x="2191" y="2476"/>
                  </a:lnTo>
                  <a:lnTo>
                    <a:pt x="2191" y="2476"/>
                  </a:lnTo>
                  <a:lnTo>
                    <a:pt x="2186" y="2462"/>
                  </a:lnTo>
                  <a:lnTo>
                    <a:pt x="2186" y="2462"/>
                  </a:lnTo>
                  <a:lnTo>
                    <a:pt x="2182" y="2448"/>
                  </a:lnTo>
                  <a:lnTo>
                    <a:pt x="2182" y="2448"/>
                  </a:lnTo>
                  <a:lnTo>
                    <a:pt x="2174" y="2421"/>
                  </a:lnTo>
                  <a:lnTo>
                    <a:pt x="2174" y="2421"/>
                  </a:lnTo>
                  <a:lnTo>
                    <a:pt x="2164" y="2393"/>
                  </a:lnTo>
                  <a:lnTo>
                    <a:pt x="2164" y="2393"/>
                  </a:lnTo>
                  <a:lnTo>
                    <a:pt x="2146" y="2340"/>
                  </a:lnTo>
                  <a:lnTo>
                    <a:pt x="2127" y="2286"/>
                  </a:lnTo>
                  <a:lnTo>
                    <a:pt x="2127" y="2286"/>
                  </a:lnTo>
                  <a:lnTo>
                    <a:pt x="2120" y="2268"/>
                  </a:lnTo>
                  <a:lnTo>
                    <a:pt x="2120" y="2268"/>
                  </a:lnTo>
                  <a:lnTo>
                    <a:pt x="2121" y="2269"/>
                  </a:lnTo>
                  <a:lnTo>
                    <a:pt x="2121" y="2269"/>
                  </a:lnTo>
                  <a:lnTo>
                    <a:pt x="2135" y="2279"/>
                  </a:lnTo>
                  <a:lnTo>
                    <a:pt x="2147" y="2289"/>
                  </a:lnTo>
                  <a:lnTo>
                    <a:pt x="2147" y="2289"/>
                  </a:lnTo>
                  <a:lnTo>
                    <a:pt x="2158" y="2297"/>
                  </a:lnTo>
                  <a:lnTo>
                    <a:pt x="2168" y="2302"/>
                  </a:lnTo>
                  <a:lnTo>
                    <a:pt x="2185" y="2312"/>
                  </a:lnTo>
                  <a:lnTo>
                    <a:pt x="2185" y="2312"/>
                  </a:lnTo>
                  <a:lnTo>
                    <a:pt x="2200" y="2319"/>
                  </a:lnTo>
                  <a:lnTo>
                    <a:pt x="2200" y="2319"/>
                  </a:lnTo>
                  <a:lnTo>
                    <a:pt x="2190" y="2291"/>
                  </a:lnTo>
                  <a:lnTo>
                    <a:pt x="2190" y="2291"/>
                  </a:lnTo>
                  <a:lnTo>
                    <a:pt x="2185" y="2279"/>
                  </a:lnTo>
                  <a:lnTo>
                    <a:pt x="2185" y="2279"/>
                  </a:lnTo>
                  <a:lnTo>
                    <a:pt x="2180" y="2265"/>
                  </a:lnTo>
                  <a:lnTo>
                    <a:pt x="2180" y="2265"/>
                  </a:lnTo>
                  <a:lnTo>
                    <a:pt x="2171" y="2239"/>
                  </a:lnTo>
                  <a:lnTo>
                    <a:pt x="2171" y="2239"/>
                  </a:lnTo>
                  <a:lnTo>
                    <a:pt x="2161" y="2213"/>
                  </a:lnTo>
                  <a:lnTo>
                    <a:pt x="2161" y="2213"/>
                  </a:lnTo>
                  <a:lnTo>
                    <a:pt x="2127" y="2111"/>
                  </a:lnTo>
                  <a:lnTo>
                    <a:pt x="2127" y="2111"/>
                  </a:lnTo>
                  <a:lnTo>
                    <a:pt x="2107" y="2060"/>
                  </a:lnTo>
                  <a:lnTo>
                    <a:pt x="2107" y="2060"/>
                  </a:lnTo>
                  <a:lnTo>
                    <a:pt x="2088" y="2010"/>
                  </a:lnTo>
                  <a:lnTo>
                    <a:pt x="2088" y="2010"/>
                  </a:lnTo>
                  <a:lnTo>
                    <a:pt x="2085" y="2003"/>
                  </a:lnTo>
                  <a:lnTo>
                    <a:pt x="2085" y="2003"/>
                  </a:lnTo>
                  <a:lnTo>
                    <a:pt x="2112" y="2031"/>
                  </a:lnTo>
                  <a:lnTo>
                    <a:pt x="2112" y="2031"/>
                  </a:lnTo>
                  <a:lnTo>
                    <a:pt x="2131" y="2047"/>
                  </a:lnTo>
                  <a:lnTo>
                    <a:pt x="2145" y="2060"/>
                  </a:lnTo>
                  <a:lnTo>
                    <a:pt x="2145" y="2060"/>
                  </a:lnTo>
                  <a:lnTo>
                    <a:pt x="2157" y="2068"/>
                  </a:lnTo>
                  <a:lnTo>
                    <a:pt x="2157" y="2068"/>
                  </a:lnTo>
                  <a:lnTo>
                    <a:pt x="2147" y="2013"/>
                  </a:lnTo>
                  <a:lnTo>
                    <a:pt x="2136" y="1958"/>
                  </a:lnTo>
                  <a:lnTo>
                    <a:pt x="2121" y="1904"/>
                  </a:lnTo>
                  <a:lnTo>
                    <a:pt x="2106" y="1852"/>
                  </a:lnTo>
                  <a:lnTo>
                    <a:pt x="2106" y="1852"/>
                  </a:lnTo>
                  <a:lnTo>
                    <a:pt x="2102" y="1839"/>
                  </a:lnTo>
                  <a:lnTo>
                    <a:pt x="2102" y="1839"/>
                  </a:lnTo>
                  <a:lnTo>
                    <a:pt x="2107" y="1843"/>
                  </a:lnTo>
                  <a:lnTo>
                    <a:pt x="2107" y="1843"/>
                  </a:lnTo>
                  <a:lnTo>
                    <a:pt x="2128" y="1859"/>
                  </a:lnTo>
                  <a:lnTo>
                    <a:pt x="2145" y="1868"/>
                  </a:lnTo>
                  <a:lnTo>
                    <a:pt x="2145" y="1868"/>
                  </a:lnTo>
                  <a:lnTo>
                    <a:pt x="2158" y="1877"/>
                  </a:lnTo>
                  <a:lnTo>
                    <a:pt x="2158" y="1877"/>
                  </a:lnTo>
                  <a:lnTo>
                    <a:pt x="2140" y="1821"/>
                  </a:lnTo>
                  <a:lnTo>
                    <a:pt x="2121" y="1768"/>
                  </a:lnTo>
                  <a:lnTo>
                    <a:pt x="2099" y="1715"/>
                  </a:lnTo>
                  <a:lnTo>
                    <a:pt x="2076" y="1664"/>
                  </a:lnTo>
                  <a:lnTo>
                    <a:pt x="2076" y="1664"/>
                  </a:lnTo>
                  <a:lnTo>
                    <a:pt x="2041" y="1595"/>
                  </a:lnTo>
                  <a:lnTo>
                    <a:pt x="2041" y="1595"/>
                  </a:lnTo>
                  <a:lnTo>
                    <a:pt x="2061" y="1601"/>
                  </a:lnTo>
                  <a:lnTo>
                    <a:pt x="2061" y="1601"/>
                  </a:lnTo>
                  <a:lnTo>
                    <a:pt x="2072" y="1604"/>
                  </a:lnTo>
                  <a:lnTo>
                    <a:pt x="2072" y="1604"/>
                  </a:lnTo>
                  <a:lnTo>
                    <a:pt x="2063" y="1567"/>
                  </a:lnTo>
                  <a:lnTo>
                    <a:pt x="2054" y="1532"/>
                  </a:lnTo>
                  <a:lnTo>
                    <a:pt x="2043" y="1499"/>
                  </a:lnTo>
                  <a:lnTo>
                    <a:pt x="2032" y="1469"/>
                  </a:lnTo>
                  <a:lnTo>
                    <a:pt x="2032" y="1469"/>
                  </a:lnTo>
                  <a:lnTo>
                    <a:pt x="2017" y="1433"/>
                  </a:lnTo>
                  <a:lnTo>
                    <a:pt x="2000" y="1400"/>
                  </a:lnTo>
                  <a:lnTo>
                    <a:pt x="2000" y="1400"/>
                  </a:lnTo>
                  <a:lnTo>
                    <a:pt x="2017" y="1411"/>
                  </a:lnTo>
                  <a:lnTo>
                    <a:pt x="2032" y="1419"/>
                  </a:lnTo>
                  <a:lnTo>
                    <a:pt x="2032" y="1419"/>
                  </a:lnTo>
                  <a:lnTo>
                    <a:pt x="2043" y="1423"/>
                  </a:lnTo>
                  <a:lnTo>
                    <a:pt x="2054" y="1426"/>
                  </a:lnTo>
                  <a:lnTo>
                    <a:pt x="2062" y="1427"/>
                  </a:lnTo>
                  <a:lnTo>
                    <a:pt x="2070" y="1427"/>
                  </a:lnTo>
                  <a:lnTo>
                    <a:pt x="2070" y="1427"/>
                  </a:lnTo>
                  <a:lnTo>
                    <a:pt x="2080" y="1426"/>
                  </a:lnTo>
                  <a:lnTo>
                    <a:pt x="2080" y="1426"/>
                  </a:lnTo>
                  <a:lnTo>
                    <a:pt x="2083" y="1425"/>
                  </a:lnTo>
                  <a:lnTo>
                    <a:pt x="2083" y="1425"/>
                  </a:lnTo>
                  <a:lnTo>
                    <a:pt x="2076" y="1416"/>
                  </a:lnTo>
                  <a:lnTo>
                    <a:pt x="2069" y="1408"/>
                  </a:lnTo>
                  <a:lnTo>
                    <a:pt x="2065" y="1400"/>
                  </a:lnTo>
                  <a:lnTo>
                    <a:pt x="2061" y="1390"/>
                  </a:lnTo>
                  <a:lnTo>
                    <a:pt x="2061" y="1390"/>
                  </a:lnTo>
                  <a:lnTo>
                    <a:pt x="2054" y="1371"/>
                  </a:lnTo>
                  <a:lnTo>
                    <a:pt x="2048" y="1352"/>
                  </a:lnTo>
                  <a:lnTo>
                    <a:pt x="2048" y="1352"/>
                  </a:lnTo>
                  <a:lnTo>
                    <a:pt x="2023" y="1268"/>
                  </a:lnTo>
                  <a:lnTo>
                    <a:pt x="2023" y="1268"/>
                  </a:lnTo>
                  <a:lnTo>
                    <a:pt x="2010" y="1228"/>
                  </a:lnTo>
                  <a:lnTo>
                    <a:pt x="1996" y="1188"/>
                  </a:lnTo>
                  <a:lnTo>
                    <a:pt x="1996" y="1188"/>
                  </a:lnTo>
                  <a:lnTo>
                    <a:pt x="1983" y="1157"/>
                  </a:lnTo>
                  <a:lnTo>
                    <a:pt x="1971" y="1127"/>
                  </a:lnTo>
                  <a:lnTo>
                    <a:pt x="1971" y="1127"/>
                  </a:lnTo>
                  <a:lnTo>
                    <a:pt x="1989" y="1146"/>
                  </a:lnTo>
                  <a:lnTo>
                    <a:pt x="1989" y="1146"/>
                  </a:lnTo>
                  <a:lnTo>
                    <a:pt x="2034" y="1190"/>
                  </a:lnTo>
                  <a:lnTo>
                    <a:pt x="2034" y="1190"/>
                  </a:lnTo>
                  <a:lnTo>
                    <a:pt x="2043" y="1200"/>
                  </a:lnTo>
                  <a:lnTo>
                    <a:pt x="2052" y="1208"/>
                  </a:lnTo>
                  <a:lnTo>
                    <a:pt x="2052" y="1208"/>
                  </a:lnTo>
                  <a:lnTo>
                    <a:pt x="2061" y="1214"/>
                  </a:lnTo>
                  <a:lnTo>
                    <a:pt x="2067" y="1218"/>
                  </a:lnTo>
                  <a:lnTo>
                    <a:pt x="2067" y="1218"/>
                  </a:lnTo>
                  <a:lnTo>
                    <a:pt x="2079" y="1222"/>
                  </a:lnTo>
                  <a:lnTo>
                    <a:pt x="2079" y="1222"/>
                  </a:lnTo>
                  <a:lnTo>
                    <a:pt x="2081" y="1223"/>
                  </a:lnTo>
                  <a:lnTo>
                    <a:pt x="2081" y="1223"/>
                  </a:lnTo>
                  <a:lnTo>
                    <a:pt x="2077" y="1211"/>
                  </a:lnTo>
                  <a:lnTo>
                    <a:pt x="2074" y="1200"/>
                  </a:lnTo>
                  <a:lnTo>
                    <a:pt x="2070" y="1174"/>
                  </a:lnTo>
                  <a:lnTo>
                    <a:pt x="2070" y="1174"/>
                  </a:lnTo>
                  <a:lnTo>
                    <a:pt x="2065" y="1146"/>
                  </a:lnTo>
                  <a:lnTo>
                    <a:pt x="2065" y="1146"/>
                  </a:lnTo>
                  <a:lnTo>
                    <a:pt x="2058" y="1117"/>
                  </a:lnTo>
                  <a:lnTo>
                    <a:pt x="2058" y="1117"/>
                  </a:lnTo>
                  <a:lnTo>
                    <a:pt x="2048" y="1090"/>
                  </a:lnTo>
                  <a:lnTo>
                    <a:pt x="2037" y="1064"/>
                  </a:lnTo>
                  <a:lnTo>
                    <a:pt x="2015" y="1014"/>
                  </a:lnTo>
                  <a:lnTo>
                    <a:pt x="2015" y="1014"/>
                  </a:lnTo>
                  <a:lnTo>
                    <a:pt x="1993" y="969"/>
                  </a:lnTo>
                  <a:lnTo>
                    <a:pt x="1974" y="926"/>
                  </a:lnTo>
                  <a:lnTo>
                    <a:pt x="1974" y="926"/>
                  </a:lnTo>
                  <a:lnTo>
                    <a:pt x="1966" y="905"/>
                  </a:lnTo>
                  <a:lnTo>
                    <a:pt x="1967" y="905"/>
                  </a:lnTo>
                  <a:lnTo>
                    <a:pt x="1967" y="905"/>
                  </a:lnTo>
                  <a:lnTo>
                    <a:pt x="1989" y="923"/>
                  </a:lnTo>
                  <a:lnTo>
                    <a:pt x="2008" y="936"/>
                  </a:lnTo>
                  <a:lnTo>
                    <a:pt x="2008" y="936"/>
                  </a:lnTo>
                  <a:lnTo>
                    <a:pt x="2026" y="945"/>
                  </a:lnTo>
                  <a:lnTo>
                    <a:pt x="2040" y="952"/>
                  </a:lnTo>
                  <a:lnTo>
                    <a:pt x="2040" y="952"/>
                  </a:lnTo>
                  <a:lnTo>
                    <a:pt x="2051" y="958"/>
                  </a:lnTo>
                  <a:lnTo>
                    <a:pt x="2051" y="958"/>
                  </a:lnTo>
                  <a:lnTo>
                    <a:pt x="2047" y="936"/>
                  </a:lnTo>
                  <a:lnTo>
                    <a:pt x="2043" y="913"/>
                  </a:lnTo>
                  <a:lnTo>
                    <a:pt x="2032" y="872"/>
                  </a:lnTo>
                  <a:lnTo>
                    <a:pt x="2032" y="872"/>
                  </a:lnTo>
                  <a:lnTo>
                    <a:pt x="2010" y="796"/>
                  </a:lnTo>
                  <a:lnTo>
                    <a:pt x="2010" y="796"/>
                  </a:lnTo>
                  <a:lnTo>
                    <a:pt x="2000" y="763"/>
                  </a:lnTo>
                  <a:lnTo>
                    <a:pt x="2000" y="763"/>
                  </a:lnTo>
                  <a:lnTo>
                    <a:pt x="1990" y="727"/>
                  </a:lnTo>
                  <a:lnTo>
                    <a:pt x="1990" y="727"/>
                  </a:lnTo>
                  <a:lnTo>
                    <a:pt x="1989" y="721"/>
                  </a:lnTo>
                  <a:lnTo>
                    <a:pt x="1989" y="721"/>
                  </a:lnTo>
                  <a:lnTo>
                    <a:pt x="1997" y="723"/>
                  </a:lnTo>
                  <a:lnTo>
                    <a:pt x="1997" y="723"/>
                  </a:lnTo>
                  <a:lnTo>
                    <a:pt x="2017" y="729"/>
                  </a:lnTo>
                  <a:lnTo>
                    <a:pt x="2017" y="729"/>
                  </a:lnTo>
                  <a:lnTo>
                    <a:pt x="2032" y="733"/>
                  </a:lnTo>
                  <a:lnTo>
                    <a:pt x="2032" y="733"/>
                  </a:lnTo>
                  <a:lnTo>
                    <a:pt x="2044" y="734"/>
                  </a:lnTo>
                  <a:lnTo>
                    <a:pt x="2044" y="734"/>
                  </a:lnTo>
                  <a:lnTo>
                    <a:pt x="2007" y="656"/>
                  </a:lnTo>
                  <a:lnTo>
                    <a:pt x="1972" y="584"/>
                  </a:lnTo>
                  <a:lnTo>
                    <a:pt x="1972" y="584"/>
                  </a:lnTo>
                  <a:lnTo>
                    <a:pt x="1942" y="517"/>
                  </a:lnTo>
                  <a:lnTo>
                    <a:pt x="1942" y="517"/>
                  </a:lnTo>
                  <a:lnTo>
                    <a:pt x="1938" y="508"/>
                  </a:lnTo>
                  <a:lnTo>
                    <a:pt x="1938" y="508"/>
                  </a:lnTo>
                  <a:lnTo>
                    <a:pt x="1949" y="515"/>
                  </a:lnTo>
                  <a:lnTo>
                    <a:pt x="1949" y="515"/>
                  </a:lnTo>
                  <a:lnTo>
                    <a:pt x="1961" y="525"/>
                  </a:lnTo>
                  <a:lnTo>
                    <a:pt x="1971" y="533"/>
                  </a:lnTo>
                  <a:lnTo>
                    <a:pt x="1971" y="533"/>
                  </a:lnTo>
                  <a:lnTo>
                    <a:pt x="1977" y="539"/>
                  </a:lnTo>
                  <a:lnTo>
                    <a:pt x="1977" y="539"/>
                  </a:lnTo>
                  <a:lnTo>
                    <a:pt x="1979" y="540"/>
                  </a:lnTo>
                  <a:lnTo>
                    <a:pt x="1979" y="540"/>
                  </a:lnTo>
                  <a:lnTo>
                    <a:pt x="1982" y="528"/>
                  </a:lnTo>
                  <a:lnTo>
                    <a:pt x="1983" y="515"/>
                  </a:lnTo>
                  <a:lnTo>
                    <a:pt x="1982" y="502"/>
                  </a:lnTo>
                  <a:lnTo>
                    <a:pt x="1981" y="489"/>
                  </a:lnTo>
                  <a:lnTo>
                    <a:pt x="1981" y="489"/>
                  </a:lnTo>
                  <a:lnTo>
                    <a:pt x="1978" y="475"/>
                  </a:lnTo>
                  <a:lnTo>
                    <a:pt x="1974" y="463"/>
                  </a:lnTo>
                  <a:lnTo>
                    <a:pt x="1966" y="440"/>
                  </a:lnTo>
                  <a:lnTo>
                    <a:pt x="1966" y="440"/>
                  </a:lnTo>
                  <a:lnTo>
                    <a:pt x="1955" y="417"/>
                  </a:lnTo>
                  <a:lnTo>
                    <a:pt x="1944" y="395"/>
                  </a:lnTo>
                  <a:lnTo>
                    <a:pt x="1930" y="376"/>
                  </a:lnTo>
                  <a:lnTo>
                    <a:pt x="1916" y="358"/>
                  </a:lnTo>
                  <a:lnTo>
                    <a:pt x="1916" y="358"/>
                  </a:lnTo>
                  <a:lnTo>
                    <a:pt x="1904" y="343"/>
                  </a:lnTo>
                  <a:lnTo>
                    <a:pt x="1904" y="343"/>
                  </a:lnTo>
                  <a:lnTo>
                    <a:pt x="1927" y="347"/>
                  </a:lnTo>
                  <a:lnTo>
                    <a:pt x="1927" y="347"/>
                  </a:lnTo>
                  <a:lnTo>
                    <a:pt x="1966" y="353"/>
                  </a:lnTo>
                  <a:lnTo>
                    <a:pt x="1966" y="353"/>
                  </a:lnTo>
                  <a:lnTo>
                    <a:pt x="1979" y="355"/>
                  </a:lnTo>
                  <a:lnTo>
                    <a:pt x="1979" y="355"/>
                  </a:lnTo>
                  <a:lnTo>
                    <a:pt x="1964" y="333"/>
                  </a:lnTo>
                  <a:lnTo>
                    <a:pt x="1948" y="314"/>
                  </a:lnTo>
                  <a:lnTo>
                    <a:pt x="1930" y="296"/>
                  </a:lnTo>
                  <a:lnTo>
                    <a:pt x="1912" y="280"/>
                  </a:lnTo>
                  <a:lnTo>
                    <a:pt x="1893" y="265"/>
                  </a:lnTo>
                  <a:lnTo>
                    <a:pt x="1873" y="251"/>
                  </a:lnTo>
                  <a:lnTo>
                    <a:pt x="1854" y="238"/>
                  </a:lnTo>
                  <a:lnTo>
                    <a:pt x="1833" y="227"/>
                  </a:lnTo>
                  <a:lnTo>
                    <a:pt x="1833" y="227"/>
                  </a:lnTo>
                  <a:lnTo>
                    <a:pt x="1909" y="215"/>
                  </a:lnTo>
                  <a:lnTo>
                    <a:pt x="1909" y="215"/>
                  </a:lnTo>
                  <a:lnTo>
                    <a:pt x="1956" y="207"/>
                  </a:lnTo>
                  <a:lnTo>
                    <a:pt x="1956" y="207"/>
                  </a:lnTo>
                  <a:lnTo>
                    <a:pt x="1972" y="204"/>
                  </a:lnTo>
                  <a:lnTo>
                    <a:pt x="1972" y="204"/>
                  </a:lnTo>
                  <a:lnTo>
                    <a:pt x="1941" y="187"/>
                  </a:lnTo>
                  <a:lnTo>
                    <a:pt x="1909" y="174"/>
                  </a:lnTo>
                  <a:lnTo>
                    <a:pt x="1877" y="161"/>
                  </a:lnTo>
                  <a:lnTo>
                    <a:pt x="1846" y="152"/>
                  </a:lnTo>
                  <a:lnTo>
                    <a:pt x="1846" y="152"/>
                  </a:lnTo>
                  <a:lnTo>
                    <a:pt x="1811" y="143"/>
                  </a:lnTo>
                  <a:lnTo>
                    <a:pt x="1778" y="138"/>
                  </a:lnTo>
                  <a:lnTo>
                    <a:pt x="1778" y="138"/>
                  </a:lnTo>
                  <a:lnTo>
                    <a:pt x="1817" y="127"/>
                  </a:lnTo>
                  <a:lnTo>
                    <a:pt x="1817" y="127"/>
                  </a:lnTo>
                  <a:lnTo>
                    <a:pt x="1833" y="123"/>
                  </a:lnTo>
                  <a:lnTo>
                    <a:pt x="1833" y="123"/>
                  </a:lnTo>
                  <a:lnTo>
                    <a:pt x="1800" y="109"/>
                  </a:lnTo>
                  <a:lnTo>
                    <a:pt x="1766" y="98"/>
                  </a:lnTo>
                  <a:lnTo>
                    <a:pt x="1731" y="90"/>
                  </a:lnTo>
                  <a:lnTo>
                    <a:pt x="1697" y="84"/>
                  </a:lnTo>
                  <a:lnTo>
                    <a:pt x="1697" y="84"/>
                  </a:lnTo>
                  <a:lnTo>
                    <a:pt x="1664" y="81"/>
                  </a:lnTo>
                  <a:lnTo>
                    <a:pt x="1629" y="80"/>
                  </a:lnTo>
                  <a:lnTo>
                    <a:pt x="1596" y="80"/>
                  </a:lnTo>
                  <a:lnTo>
                    <a:pt x="1565" y="83"/>
                  </a:lnTo>
                  <a:lnTo>
                    <a:pt x="1565" y="83"/>
                  </a:lnTo>
                  <a:lnTo>
                    <a:pt x="1526" y="88"/>
                  </a:lnTo>
                  <a:lnTo>
                    <a:pt x="1488" y="96"/>
                  </a:lnTo>
                  <a:lnTo>
                    <a:pt x="1452" y="105"/>
                  </a:lnTo>
                  <a:lnTo>
                    <a:pt x="1417" y="116"/>
                  </a:lnTo>
                  <a:lnTo>
                    <a:pt x="1417" y="116"/>
                  </a:lnTo>
                  <a:lnTo>
                    <a:pt x="1523" y="43"/>
                  </a:lnTo>
                  <a:lnTo>
                    <a:pt x="1523" y="43"/>
                  </a:lnTo>
                  <a:lnTo>
                    <a:pt x="1556" y="21"/>
                  </a:lnTo>
                  <a:lnTo>
                    <a:pt x="1556" y="21"/>
                  </a:lnTo>
                  <a:lnTo>
                    <a:pt x="1569" y="12"/>
                  </a:lnTo>
                  <a:lnTo>
                    <a:pt x="1569" y="12"/>
                  </a:lnTo>
                  <a:lnTo>
                    <a:pt x="1539" y="7"/>
                  </a:lnTo>
                  <a:lnTo>
                    <a:pt x="1507" y="4"/>
                  </a:lnTo>
                  <a:lnTo>
                    <a:pt x="1478" y="4"/>
                  </a:lnTo>
                  <a:lnTo>
                    <a:pt x="1448" y="6"/>
                  </a:lnTo>
                  <a:lnTo>
                    <a:pt x="1448" y="6"/>
                  </a:lnTo>
                  <a:lnTo>
                    <a:pt x="1419" y="11"/>
                  </a:lnTo>
                  <a:lnTo>
                    <a:pt x="1391" y="18"/>
                  </a:lnTo>
                  <a:lnTo>
                    <a:pt x="1365" y="26"/>
                  </a:lnTo>
                  <a:lnTo>
                    <a:pt x="1339" y="36"/>
                  </a:lnTo>
                  <a:lnTo>
                    <a:pt x="1339" y="36"/>
                  </a:lnTo>
                  <a:lnTo>
                    <a:pt x="1317" y="47"/>
                  </a:lnTo>
                  <a:lnTo>
                    <a:pt x="1295" y="58"/>
                  </a:lnTo>
                  <a:lnTo>
                    <a:pt x="1275" y="70"/>
                  </a:lnTo>
                  <a:lnTo>
                    <a:pt x="1256" y="83"/>
                  </a:lnTo>
                  <a:lnTo>
                    <a:pt x="1238" y="96"/>
                  </a:lnTo>
                  <a:lnTo>
                    <a:pt x="1220" y="110"/>
                  </a:lnTo>
                  <a:lnTo>
                    <a:pt x="1190" y="138"/>
                  </a:lnTo>
                  <a:lnTo>
                    <a:pt x="1190" y="138"/>
                  </a:lnTo>
                  <a:lnTo>
                    <a:pt x="1185" y="116"/>
                  </a:lnTo>
                  <a:lnTo>
                    <a:pt x="1185" y="116"/>
                  </a:lnTo>
                  <a:lnTo>
                    <a:pt x="1178" y="99"/>
                  </a:lnTo>
                  <a:lnTo>
                    <a:pt x="1169" y="83"/>
                  </a:lnTo>
                  <a:lnTo>
                    <a:pt x="1160" y="69"/>
                  </a:lnTo>
                  <a:lnTo>
                    <a:pt x="1149" y="55"/>
                  </a:lnTo>
                  <a:lnTo>
                    <a:pt x="1149" y="55"/>
                  </a:lnTo>
                  <a:lnTo>
                    <a:pt x="1138" y="44"/>
                  </a:lnTo>
                  <a:lnTo>
                    <a:pt x="1127" y="34"/>
                  </a:lnTo>
                  <a:lnTo>
                    <a:pt x="1116" y="25"/>
                  </a:lnTo>
                  <a:lnTo>
                    <a:pt x="1103" y="18"/>
                  </a:lnTo>
                  <a:lnTo>
                    <a:pt x="1103" y="18"/>
                  </a:lnTo>
                  <a:lnTo>
                    <a:pt x="1092" y="12"/>
                  </a:lnTo>
                  <a:lnTo>
                    <a:pt x="1080" y="7"/>
                  </a:lnTo>
                  <a:lnTo>
                    <a:pt x="1070" y="4"/>
                  </a:lnTo>
                  <a:lnTo>
                    <a:pt x="1061" y="1"/>
                  </a:lnTo>
                  <a:lnTo>
                    <a:pt x="1061" y="1"/>
                  </a:lnTo>
                  <a:lnTo>
                    <a:pt x="1043" y="0"/>
                  </a:lnTo>
                  <a:lnTo>
                    <a:pt x="1043" y="0"/>
                  </a:lnTo>
                  <a:lnTo>
                    <a:pt x="1030" y="0"/>
                  </a:lnTo>
                  <a:lnTo>
                    <a:pt x="1030" y="0"/>
                  </a:lnTo>
                  <a:lnTo>
                    <a:pt x="1019" y="1"/>
                  </a:lnTo>
                  <a:lnTo>
                    <a:pt x="1019" y="1"/>
                  </a:lnTo>
                  <a:lnTo>
                    <a:pt x="1034" y="33"/>
                  </a:lnTo>
                  <a:lnTo>
                    <a:pt x="1044" y="62"/>
                  </a:lnTo>
                  <a:lnTo>
                    <a:pt x="1044" y="62"/>
                  </a:lnTo>
                  <a:lnTo>
                    <a:pt x="1054" y="90"/>
                  </a:lnTo>
                  <a:lnTo>
                    <a:pt x="1061" y="116"/>
                  </a:lnTo>
                  <a:lnTo>
                    <a:pt x="1061" y="116"/>
                  </a:lnTo>
                  <a:lnTo>
                    <a:pt x="1034" y="95"/>
                  </a:lnTo>
                  <a:lnTo>
                    <a:pt x="1008" y="79"/>
                  </a:lnTo>
                  <a:lnTo>
                    <a:pt x="981" y="65"/>
                  </a:lnTo>
                  <a:lnTo>
                    <a:pt x="955" y="54"/>
                  </a:lnTo>
                  <a:lnTo>
                    <a:pt x="955" y="54"/>
                  </a:lnTo>
                  <a:lnTo>
                    <a:pt x="935" y="48"/>
                  </a:lnTo>
                  <a:lnTo>
                    <a:pt x="917" y="43"/>
                  </a:lnTo>
                  <a:lnTo>
                    <a:pt x="899" y="40"/>
                  </a:lnTo>
                  <a:lnTo>
                    <a:pt x="883" y="37"/>
                  </a:lnTo>
                  <a:lnTo>
                    <a:pt x="883" y="37"/>
                  </a:lnTo>
                  <a:lnTo>
                    <a:pt x="853" y="36"/>
                  </a:lnTo>
                  <a:lnTo>
                    <a:pt x="826" y="36"/>
                  </a:lnTo>
                  <a:lnTo>
                    <a:pt x="826" y="36"/>
                  </a:lnTo>
                  <a:lnTo>
                    <a:pt x="806" y="39"/>
                  </a:lnTo>
                  <a:lnTo>
                    <a:pt x="789" y="40"/>
                  </a:lnTo>
                  <a:lnTo>
                    <a:pt x="789" y="40"/>
                  </a:lnTo>
                  <a:lnTo>
                    <a:pt x="777" y="43"/>
                  </a:lnTo>
                  <a:lnTo>
                    <a:pt x="777" y="43"/>
                  </a:lnTo>
                  <a:lnTo>
                    <a:pt x="795" y="59"/>
                  </a:lnTo>
                  <a:lnTo>
                    <a:pt x="813" y="74"/>
                  </a:lnTo>
                  <a:lnTo>
                    <a:pt x="849" y="102"/>
                  </a:lnTo>
                  <a:lnTo>
                    <a:pt x="849" y="102"/>
                  </a:lnTo>
                  <a:lnTo>
                    <a:pt x="862" y="113"/>
                  </a:lnTo>
                  <a:lnTo>
                    <a:pt x="862" y="113"/>
                  </a:lnTo>
                  <a:lnTo>
                    <a:pt x="839" y="102"/>
                  </a:lnTo>
                  <a:lnTo>
                    <a:pt x="817" y="94"/>
                  </a:lnTo>
                  <a:lnTo>
                    <a:pt x="817" y="94"/>
                  </a:lnTo>
                  <a:lnTo>
                    <a:pt x="796" y="87"/>
                  </a:lnTo>
                  <a:lnTo>
                    <a:pt x="777" y="81"/>
                  </a:lnTo>
                  <a:lnTo>
                    <a:pt x="758" y="77"/>
                  </a:lnTo>
                  <a:lnTo>
                    <a:pt x="738" y="74"/>
                  </a:lnTo>
                  <a:lnTo>
                    <a:pt x="738" y="74"/>
                  </a:lnTo>
                  <a:lnTo>
                    <a:pt x="702" y="70"/>
                  </a:lnTo>
                  <a:lnTo>
                    <a:pt x="668" y="68"/>
                  </a:lnTo>
                  <a:lnTo>
                    <a:pt x="639" y="69"/>
                  </a:lnTo>
                  <a:lnTo>
                    <a:pt x="613" y="70"/>
                  </a:lnTo>
                  <a:lnTo>
                    <a:pt x="613" y="70"/>
                  </a:lnTo>
                  <a:lnTo>
                    <a:pt x="592" y="73"/>
                  </a:lnTo>
                  <a:lnTo>
                    <a:pt x="577" y="76"/>
                  </a:lnTo>
                  <a:lnTo>
                    <a:pt x="563" y="79"/>
                  </a:lnTo>
                  <a:lnTo>
                    <a:pt x="563" y="79"/>
                  </a:lnTo>
                  <a:lnTo>
                    <a:pt x="581" y="94"/>
                  </a:lnTo>
                  <a:lnTo>
                    <a:pt x="598" y="107"/>
                  </a:lnTo>
                  <a:lnTo>
                    <a:pt x="634" y="132"/>
                  </a:lnTo>
                  <a:lnTo>
                    <a:pt x="634" y="132"/>
                  </a:lnTo>
                  <a:lnTo>
                    <a:pt x="614" y="127"/>
                  </a:lnTo>
                  <a:lnTo>
                    <a:pt x="614" y="127"/>
                  </a:lnTo>
                  <a:lnTo>
                    <a:pt x="592" y="123"/>
                  </a:lnTo>
                  <a:lnTo>
                    <a:pt x="570" y="120"/>
                  </a:lnTo>
                  <a:lnTo>
                    <a:pt x="548" y="120"/>
                  </a:lnTo>
                  <a:lnTo>
                    <a:pt x="526" y="120"/>
                  </a:lnTo>
                  <a:lnTo>
                    <a:pt x="526" y="120"/>
                  </a:lnTo>
                  <a:lnTo>
                    <a:pt x="506" y="123"/>
                  </a:lnTo>
                  <a:lnTo>
                    <a:pt x="485" y="127"/>
                  </a:lnTo>
                  <a:lnTo>
                    <a:pt x="485" y="127"/>
                  </a:lnTo>
                  <a:lnTo>
                    <a:pt x="467" y="132"/>
                  </a:lnTo>
                  <a:lnTo>
                    <a:pt x="450" y="139"/>
                  </a:lnTo>
                  <a:lnTo>
                    <a:pt x="450" y="139"/>
                  </a:lnTo>
                  <a:lnTo>
                    <a:pt x="437" y="146"/>
                  </a:lnTo>
                  <a:lnTo>
                    <a:pt x="423" y="153"/>
                  </a:lnTo>
                  <a:lnTo>
                    <a:pt x="401" y="167"/>
                  </a:lnTo>
                  <a:lnTo>
                    <a:pt x="401" y="167"/>
                  </a:lnTo>
                  <a:lnTo>
                    <a:pt x="384" y="180"/>
                  </a:lnTo>
                  <a:lnTo>
                    <a:pt x="373" y="192"/>
                  </a:lnTo>
                  <a:lnTo>
                    <a:pt x="373" y="192"/>
                  </a:lnTo>
                  <a:lnTo>
                    <a:pt x="364" y="200"/>
                  </a:lnTo>
                  <a:lnTo>
                    <a:pt x="364" y="200"/>
                  </a:lnTo>
                  <a:lnTo>
                    <a:pt x="410" y="207"/>
                  </a:lnTo>
                  <a:lnTo>
                    <a:pt x="455" y="212"/>
                  </a:lnTo>
                  <a:lnTo>
                    <a:pt x="455" y="212"/>
                  </a:lnTo>
                  <a:lnTo>
                    <a:pt x="464" y="214"/>
                  </a:lnTo>
                  <a:lnTo>
                    <a:pt x="464" y="214"/>
                  </a:lnTo>
                  <a:lnTo>
                    <a:pt x="445" y="219"/>
                  </a:lnTo>
                  <a:lnTo>
                    <a:pt x="427" y="226"/>
                  </a:lnTo>
                  <a:lnTo>
                    <a:pt x="410" y="234"/>
                  </a:lnTo>
                  <a:lnTo>
                    <a:pt x="394" y="242"/>
                  </a:lnTo>
                  <a:lnTo>
                    <a:pt x="394" y="242"/>
                  </a:lnTo>
                  <a:lnTo>
                    <a:pt x="380" y="251"/>
                  </a:lnTo>
                  <a:lnTo>
                    <a:pt x="366" y="260"/>
                  </a:lnTo>
                  <a:lnTo>
                    <a:pt x="342" y="278"/>
                  </a:lnTo>
                  <a:lnTo>
                    <a:pt x="322" y="298"/>
                  </a:lnTo>
                  <a:lnTo>
                    <a:pt x="307" y="314"/>
                  </a:lnTo>
                  <a:lnTo>
                    <a:pt x="307" y="314"/>
                  </a:lnTo>
                  <a:lnTo>
                    <a:pt x="295" y="329"/>
                  </a:lnTo>
                  <a:lnTo>
                    <a:pt x="288" y="342"/>
                  </a:lnTo>
                  <a:lnTo>
                    <a:pt x="288" y="342"/>
                  </a:lnTo>
                  <a:lnTo>
                    <a:pt x="281" y="351"/>
                  </a:lnTo>
                  <a:lnTo>
                    <a:pt x="281" y="351"/>
                  </a:lnTo>
                  <a:lnTo>
                    <a:pt x="331" y="351"/>
                  </a:lnTo>
                  <a:lnTo>
                    <a:pt x="376" y="347"/>
                  </a:lnTo>
                  <a:lnTo>
                    <a:pt x="376" y="347"/>
                  </a:lnTo>
                  <a:lnTo>
                    <a:pt x="357" y="365"/>
                  </a:lnTo>
                  <a:lnTo>
                    <a:pt x="339" y="382"/>
                  </a:lnTo>
                  <a:lnTo>
                    <a:pt x="339" y="382"/>
                  </a:lnTo>
                  <a:lnTo>
                    <a:pt x="324" y="401"/>
                  </a:lnTo>
                  <a:lnTo>
                    <a:pt x="310" y="419"/>
                  </a:lnTo>
                  <a:lnTo>
                    <a:pt x="310" y="419"/>
                  </a:lnTo>
                  <a:lnTo>
                    <a:pt x="287" y="452"/>
                  </a:lnTo>
                  <a:lnTo>
                    <a:pt x="287" y="452"/>
                  </a:lnTo>
                  <a:lnTo>
                    <a:pt x="269" y="474"/>
                  </a:lnTo>
                  <a:lnTo>
                    <a:pt x="269" y="474"/>
                  </a:lnTo>
                  <a:lnTo>
                    <a:pt x="263" y="484"/>
                  </a:lnTo>
                  <a:lnTo>
                    <a:pt x="263" y="484"/>
                  </a:lnTo>
                  <a:lnTo>
                    <a:pt x="281" y="488"/>
                  </a:lnTo>
                  <a:lnTo>
                    <a:pt x="299" y="489"/>
                  </a:lnTo>
                  <a:lnTo>
                    <a:pt x="318" y="489"/>
                  </a:lnTo>
                  <a:lnTo>
                    <a:pt x="336" y="486"/>
                  </a:lnTo>
                  <a:lnTo>
                    <a:pt x="336" y="486"/>
                  </a:lnTo>
                  <a:lnTo>
                    <a:pt x="332" y="492"/>
                  </a:lnTo>
                  <a:lnTo>
                    <a:pt x="332" y="492"/>
                  </a:lnTo>
                  <a:lnTo>
                    <a:pt x="309" y="519"/>
                  </a:lnTo>
                  <a:lnTo>
                    <a:pt x="309" y="519"/>
                  </a:lnTo>
                  <a:lnTo>
                    <a:pt x="289" y="537"/>
                  </a:lnTo>
                  <a:lnTo>
                    <a:pt x="289" y="537"/>
                  </a:lnTo>
                  <a:lnTo>
                    <a:pt x="281" y="544"/>
                  </a:lnTo>
                  <a:lnTo>
                    <a:pt x="281" y="544"/>
                  </a:lnTo>
                  <a:lnTo>
                    <a:pt x="293" y="551"/>
                  </a:lnTo>
                  <a:lnTo>
                    <a:pt x="307" y="557"/>
                  </a:lnTo>
                  <a:lnTo>
                    <a:pt x="321" y="559"/>
                  </a:lnTo>
                  <a:lnTo>
                    <a:pt x="336" y="561"/>
                  </a:lnTo>
                  <a:lnTo>
                    <a:pt x="336" y="561"/>
                  </a:lnTo>
                  <a:lnTo>
                    <a:pt x="317" y="586"/>
                  </a:lnTo>
                  <a:lnTo>
                    <a:pt x="317" y="586"/>
                  </a:lnTo>
                  <a:lnTo>
                    <a:pt x="303" y="605"/>
                  </a:lnTo>
                  <a:lnTo>
                    <a:pt x="291" y="620"/>
                  </a:lnTo>
                  <a:lnTo>
                    <a:pt x="291" y="620"/>
                  </a:lnTo>
                  <a:lnTo>
                    <a:pt x="280" y="632"/>
                  </a:lnTo>
                  <a:lnTo>
                    <a:pt x="269" y="641"/>
                  </a:lnTo>
                  <a:lnTo>
                    <a:pt x="269" y="641"/>
                  </a:lnTo>
                  <a:lnTo>
                    <a:pt x="262" y="646"/>
                  </a:lnTo>
                  <a:lnTo>
                    <a:pt x="262" y="646"/>
                  </a:lnTo>
                  <a:lnTo>
                    <a:pt x="259" y="648"/>
                  </a:lnTo>
                  <a:lnTo>
                    <a:pt x="259" y="648"/>
                  </a:lnTo>
                  <a:lnTo>
                    <a:pt x="270" y="653"/>
                  </a:lnTo>
                  <a:lnTo>
                    <a:pt x="281" y="656"/>
                  </a:lnTo>
                  <a:lnTo>
                    <a:pt x="292" y="657"/>
                  </a:lnTo>
                  <a:lnTo>
                    <a:pt x="304" y="659"/>
                  </a:lnTo>
                  <a:lnTo>
                    <a:pt x="304" y="659"/>
                  </a:lnTo>
                  <a:lnTo>
                    <a:pt x="320" y="657"/>
                  </a:lnTo>
                  <a:lnTo>
                    <a:pt x="335" y="654"/>
                  </a:lnTo>
                  <a:lnTo>
                    <a:pt x="333" y="661"/>
                  </a:lnTo>
                  <a:lnTo>
                    <a:pt x="333" y="661"/>
                  </a:lnTo>
                  <a:lnTo>
                    <a:pt x="314" y="681"/>
                  </a:lnTo>
                  <a:lnTo>
                    <a:pt x="314" y="681"/>
                  </a:lnTo>
                  <a:lnTo>
                    <a:pt x="299" y="700"/>
                  </a:lnTo>
                  <a:lnTo>
                    <a:pt x="285" y="719"/>
                  </a:lnTo>
                  <a:lnTo>
                    <a:pt x="273" y="737"/>
                  </a:lnTo>
                  <a:lnTo>
                    <a:pt x="263" y="754"/>
                  </a:lnTo>
                  <a:lnTo>
                    <a:pt x="263" y="754"/>
                  </a:lnTo>
                  <a:lnTo>
                    <a:pt x="251" y="778"/>
                  </a:lnTo>
                  <a:lnTo>
                    <a:pt x="251" y="778"/>
                  </a:lnTo>
                  <a:lnTo>
                    <a:pt x="247" y="788"/>
                  </a:lnTo>
                  <a:lnTo>
                    <a:pt x="247" y="788"/>
                  </a:lnTo>
                  <a:lnTo>
                    <a:pt x="263" y="789"/>
                  </a:lnTo>
                  <a:lnTo>
                    <a:pt x="278" y="789"/>
                  </a:lnTo>
                  <a:lnTo>
                    <a:pt x="293" y="788"/>
                  </a:lnTo>
                  <a:lnTo>
                    <a:pt x="309" y="785"/>
                  </a:lnTo>
                  <a:lnTo>
                    <a:pt x="309" y="785"/>
                  </a:lnTo>
                  <a:lnTo>
                    <a:pt x="307" y="788"/>
                  </a:lnTo>
                  <a:lnTo>
                    <a:pt x="307" y="788"/>
                  </a:lnTo>
                  <a:lnTo>
                    <a:pt x="292" y="813"/>
                  </a:lnTo>
                  <a:lnTo>
                    <a:pt x="280" y="838"/>
                  </a:lnTo>
                  <a:lnTo>
                    <a:pt x="270" y="861"/>
                  </a:lnTo>
                  <a:lnTo>
                    <a:pt x="263" y="885"/>
                  </a:lnTo>
                  <a:lnTo>
                    <a:pt x="263" y="885"/>
                  </a:lnTo>
                  <a:lnTo>
                    <a:pt x="258" y="908"/>
                  </a:lnTo>
                  <a:lnTo>
                    <a:pt x="252" y="930"/>
                  </a:lnTo>
                  <a:lnTo>
                    <a:pt x="245" y="969"/>
                  </a:lnTo>
                  <a:lnTo>
                    <a:pt x="245" y="969"/>
                  </a:lnTo>
                  <a:lnTo>
                    <a:pt x="241" y="996"/>
                  </a:lnTo>
                  <a:lnTo>
                    <a:pt x="241" y="996"/>
                  </a:lnTo>
                  <a:lnTo>
                    <a:pt x="241" y="1006"/>
                  </a:lnTo>
                  <a:lnTo>
                    <a:pt x="241" y="1006"/>
                  </a:lnTo>
                  <a:lnTo>
                    <a:pt x="255" y="1003"/>
                  </a:lnTo>
                  <a:lnTo>
                    <a:pt x="269" y="998"/>
                  </a:lnTo>
                  <a:lnTo>
                    <a:pt x="281" y="992"/>
                  </a:lnTo>
                  <a:lnTo>
                    <a:pt x="293" y="985"/>
                  </a:lnTo>
                  <a:lnTo>
                    <a:pt x="293" y="985"/>
                  </a:lnTo>
                  <a:lnTo>
                    <a:pt x="281" y="1007"/>
                  </a:lnTo>
                  <a:lnTo>
                    <a:pt x="281" y="1007"/>
                  </a:lnTo>
                  <a:lnTo>
                    <a:pt x="223" y="1104"/>
                  </a:lnTo>
                  <a:lnTo>
                    <a:pt x="223" y="1104"/>
                  </a:lnTo>
                  <a:lnTo>
                    <a:pt x="204" y="1133"/>
                  </a:lnTo>
                  <a:lnTo>
                    <a:pt x="204" y="1133"/>
                  </a:lnTo>
                  <a:lnTo>
                    <a:pt x="197" y="1144"/>
                  </a:lnTo>
                  <a:lnTo>
                    <a:pt x="197" y="1144"/>
                  </a:lnTo>
                  <a:lnTo>
                    <a:pt x="212" y="1142"/>
                  </a:lnTo>
                  <a:lnTo>
                    <a:pt x="226" y="1141"/>
                  </a:lnTo>
                  <a:lnTo>
                    <a:pt x="241" y="1138"/>
                  </a:lnTo>
                  <a:lnTo>
                    <a:pt x="255" y="1134"/>
                  </a:lnTo>
                  <a:lnTo>
                    <a:pt x="255" y="1134"/>
                  </a:lnTo>
                  <a:lnTo>
                    <a:pt x="236" y="1166"/>
                  </a:lnTo>
                  <a:lnTo>
                    <a:pt x="220" y="1197"/>
                  </a:lnTo>
                  <a:lnTo>
                    <a:pt x="220" y="1197"/>
                  </a:lnTo>
                  <a:lnTo>
                    <a:pt x="208" y="1225"/>
                  </a:lnTo>
                  <a:lnTo>
                    <a:pt x="198" y="1251"/>
                  </a:lnTo>
                  <a:lnTo>
                    <a:pt x="198" y="1251"/>
                  </a:lnTo>
                  <a:lnTo>
                    <a:pt x="190" y="1276"/>
                  </a:lnTo>
                  <a:lnTo>
                    <a:pt x="183" y="1299"/>
                  </a:lnTo>
                  <a:lnTo>
                    <a:pt x="183" y="1299"/>
                  </a:lnTo>
                  <a:lnTo>
                    <a:pt x="182" y="1309"/>
                  </a:lnTo>
                  <a:lnTo>
                    <a:pt x="180" y="1319"/>
                  </a:lnTo>
                  <a:lnTo>
                    <a:pt x="182" y="1332"/>
                  </a:lnTo>
                  <a:lnTo>
                    <a:pt x="182" y="1332"/>
                  </a:lnTo>
                  <a:lnTo>
                    <a:pt x="185" y="1341"/>
                  </a:lnTo>
                  <a:lnTo>
                    <a:pt x="185" y="1341"/>
                  </a:lnTo>
                  <a:lnTo>
                    <a:pt x="186" y="1343"/>
                  </a:lnTo>
                  <a:lnTo>
                    <a:pt x="186" y="1343"/>
                  </a:lnTo>
                  <a:lnTo>
                    <a:pt x="193" y="1338"/>
                  </a:lnTo>
                  <a:lnTo>
                    <a:pt x="200" y="1332"/>
                  </a:lnTo>
                  <a:lnTo>
                    <a:pt x="216" y="1323"/>
                  </a:lnTo>
                  <a:lnTo>
                    <a:pt x="216" y="1323"/>
                  </a:lnTo>
                  <a:lnTo>
                    <a:pt x="233" y="1314"/>
                  </a:lnTo>
                  <a:lnTo>
                    <a:pt x="249" y="1303"/>
                  </a:lnTo>
                  <a:lnTo>
                    <a:pt x="249" y="1303"/>
                  </a:lnTo>
                  <a:lnTo>
                    <a:pt x="259" y="1297"/>
                  </a:lnTo>
                  <a:lnTo>
                    <a:pt x="258" y="1313"/>
                  </a:lnTo>
                  <a:lnTo>
                    <a:pt x="258" y="1313"/>
                  </a:lnTo>
                  <a:lnTo>
                    <a:pt x="253" y="1319"/>
                  </a:lnTo>
                  <a:lnTo>
                    <a:pt x="253" y="1319"/>
                  </a:lnTo>
                  <a:lnTo>
                    <a:pt x="198" y="1397"/>
                  </a:lnTo>
                  <a:lnTo>
                    <a:pt x="198" y="1397"/>
                  </a:lnTo>
                  <a:lnTo>
                    <a:pt x="147" y="1463"/>
                  </a:lnTo>
                  <a:lnTo>
                    <a:pt x="147" y="1463"/>
                  </a:lnTo>
                  <a:lnTo>
                    <a:pt x="125" y="1492"/>
                  </a:lnTo>
                  <a:lnTo>
                    <a:pt x="105" y="1516"/>
                  </a:lnTo>
                  <a:lnTo>
                    <a:pt x="105" y="1516"/>
                  </a:lnTo>
                  <a:lnTo>
                    <a:pt x="88" y="1535"/>
                  </a:lnTo>
                  <a:lnTo>
                    <a:pt x="88" y="1535"/>
                  </a:lnTo>
                  <a:lnTo>
                    <a:pt x="74" y="1550"/>
                  </a:lnTo>
                  <a:lnTo>
                    <a:pt x="74" y="1550"/>
                  </a:lnTo>
                  <a:lnTo>
                    <a:pt x="63" y="1562"/>
                  </a:lnTo>
                  <a:lnTo>
                    <a:pt x="63" y="1562"/>
                  </a:lnTo>
                  <a:lnTo>
                    <a:pt x="95" y="1558"/>
                  </a:lnTo>
                  <a:lnTo>
                    <a:pt x="125" y="1550"/>
                  </a:lnTo>
                  <a:lnTo>
                    <a:pt x="156" y="1540"/>
                  </a:lnTo>
                  <a:lnTo>
                    <a:pt x="185" y="1527"/>
                  </a:lnTo>
                  <a:lnTo>
                    <a:pt x="185" y="1527"/>
                  </a:lnTo>
                  <a:lnTo>
                    <a:pt x="209" y="1514"/>
                  </a:lnTo>
                  <a:lnTo>
                    <a:pt x="233" y="1499"/>
                  </a:lnTo>
                  <a:lnTo>
                    <a:pt x="233" y="1499"/>
                  </a:lnTo>
                  <a:lnTo>
                    <a:pt x="212" y="1542"/>
                  </a:lnTo>
                  <a:lnTo>
                    <a:pt x="193" y="1583"/>
                  </a:lnTo>
                  <a:lnTo>
                    <a:pt x="176" y="1622"/>
                  </a:lnTo>
                  <a:lnTo>
                    <a:pt x="161" y="1660"/>
                  </a:lnTo>
                  <a:lnTo>
                    <a:pt x="161" y="1660"/>
                  </a:lnTo>
                  <a:lnTo>
                    <a:pt x="131" y="1737"/>
                  </a:lnTo>
                  <a:lnTo>
                    <a:pt x="107" y="1801"/>
                  </a:lnTo>
                  <a:lnTo>
                    <a:pt x="107" y="1801"/>
                  </a:lnTo>
                  <a:lnTo>
                    <a:pt x="94" y="1843"/>
                  </a:lnTo>
                  <a:lnTo>
                    <a:pt x="94" y="1843"/>
                  </a:lnTo>
                  <a:lnTo>
                    <a:pt x="88" y="1859"/>
                  </a:lnTo>
                  <a:lnTo>
                    <a:pt x="88" y="1859"/>
                  </a:lnTo>
                  <a:lnTo>
                    <a:pt x="120" y="1839"/>
                  </a:lnTo>
                  <a:lnTo>
                    <a:pt x="149" y="1819"/>
                  </a:lnTo>
                  <a:lnTo>
                    <a:pt x="178" y="1794"/>
                  </a:lnTo>
                  <a:lnTo>
                    <a:pt x="204" y="1769"/>
                  </a:lnTo>
                  <a:lnTo>
                    <a:pt x="203" y="1784"/>
                  </a:lnTo>
                  <a:lnTo>
                    <a:pt x="203" y="1784"/>
                  </a:lnTo>
                  <a:lnTo>
                    <a:pt x="176" y="1843"/>
                  </a:lnTo>
                  <a:lnTo>
                    <a:pt x="176" y="1843"/>
                  </a:lnTo>
                  <a:lnTo>
                    <a:pt x="138" y="1933"/>
                  </a:lnTo>
                  <a:lnTo>
                    <a:pt x="109" y="2005"/>
                  </a:lnTo>
                  <a:lnTo>
                    <a:pt x="109" y="2005"/>
                  </a:lnTo>
                  <a:lnTo>
                    <a:pt x="91" y="2053"/>
                  </a:lnTo>
                  <a:lnTo>
                    <a:pt x="91" y="2053"/>
                  </a:lnTo>
                  <a:lnTo>
                    <a:pt x="85" y="2071"/>
                  </a:lnTo>
                  <a:lnTo>
                    <a:pt x="85" y="2071"/>
                  </a:lnTo>
                  <a:lnTo>
                    <a:pt x="106" y="2057"/>
                  </a:lnTo>
                  <a:lnTo>
                    <a:pt x="127" y="2041"/>
                  </a:lnTo>
                  <a:lnTo>
                    <a:pt x="147" y="2025"/>
                  </a:lnTo>
                  <a:lnTo>
                    <a:pt x="167" y="2007"/>
                  </a:lnTo>
                  <a:lnTo>
                    <a:pt x="167" y="2007"/>
                  </a:lnTo>
                  <a:lnTo>
                    <a:pt x="157" y="2046"/>
                  </a:lnTo>
                  <a:lnTo>
                    <a:pt x="147" y="2082"/>
                  </a:lnTo>
                  <a:lnTo>
                    <a:pt x="147" y="2082"/>
                  </a:lnTo>
                  <a:lnTo>
                    <a:pt x="141" y="2104"/>
                  </a:lnTo>
                  <a:lnTo>
                    <a:pt x="134" y="2123"/>
                  </a:lnTo>
                  <a:lnTo>
                    <a:pt x="134" y="2123"/>
                  </a:lnTo>
                  <a:lnTo>
                    <a:pt x="127" y="2141"/>
                  </a:lnTo>
                  <a:lnTo>
                    <a:pt x="127" y="2141"/>
                  </a:lnTo>
                  <a:lnTo>
                    <a:pt x="120" y="2159"/>
                  </a:lnTo>
                  <a:lnTo>
                    <a:pt x="120" y="2159"/>
                  </a:lnTo>
                  <a:lnTo>
                    <a:pt x="112" y="2176"/>
                  </a:lnTo>
                  <a:lnTo>
                    <a:pt x="103" y="2189"/>
                  </a:lnTo>
                  <a:lnTo>
                    <a:pt x="95" y="2203"/>
                  </a:lnTo>
                  <a:lnTo>
                    <a:pt x="87" y="2216"/>
                  </a:lnTo>
                  <a:lnTo>
                    <a:pt x="87" y="2216"/>
                  </a:lnTo>
                  <a:lnTo>
                    <a:pt x="79" y="2225"/>
                  </a:lnTo>
                  <a:lnTo>
                    <a:pt x="70" y="2235"/>
                  </a:lnTo>
                  <a:lnTo>
                    <a:pt x="55" y="2249"/>
                  </a:lnTo>
                  <a:lnTo>
                    <a:pt x="55" y="2249"/>
                  </a:lnTo>
                  <a:lnTo>
                    <a:pt x="50" y="2253"/>
                  </a:lnTo>
                  <a:lnTo>
                    <a:pt x="50" y="2253"/>
                  </a:lnTo>
                  <a:lnTo>
                    <a:pt x="45" y="2255"/>
                  </a:lnTo>
                  <a:lnTo>
                    <a:pt x="45" y="2255"/>
                  </a:lnTo>
                  <a:lnTo>
                    <a:pt x="41" y="2258"/>
                  </a:lnTo>
                  <a:lnTo>
                    <a:pt x="41" y="2258"/>
                  </a:lnTo>
                  <a:lnTo>
                    <a:pt x="58" y="2260"/>
                  </a:lnTo>
                  <a:lnTo>
                    <a:pt x="74" y="2258"/>
                  </a:lnTo>
                  <a:lnTo>
                    <a:pt x="92" y="2254"/>
                  </a:lnTo>
                  <a:lnTo>
                    <a:pt x="109" y="2249"/>
                  </a:lnTo>
                  <a:lnTo>
                    <a:pt x="109" y="2249"/>
                  </a:lnTo>
                  <a:lnTo>
                    <a:pt x="128" y="2242"/>
                  </a:lnTo>
                  <a:lnTo>
                    <a:pt x="146" y="2231"/>
                  </a:lnTo>
                  <a:lnTo>
                    <a:pt x="146" y="2231"/>
                  </a:lnTo>
                  <a:lnTo>
                    <a:pt x="141" y="2244"/>
                  </a:lnTo>
                  <a:lnTo>
                    <a:pt x="141" y="2244"/>
                  </a:lnTo>
                  <a:lnTo>
                    <a:pt x="134" y="2261"/>
                  </a:lnTo>
                  <a:lnTo>
                    <a:pt x="125" y="2279"/>
                  </a:lnTo>
                  <a:lnTo>
                    <a:pt x="117" y="2294"/>
                  </a:lnTo>
                  <a:lnTo>
                    <a:pt x="109" y="2309"/>
                  </a:lnTo>
                  <a:lnTo>
                    <a:pt x="109" y="2309"/>
                  </a:lnTo>
                  <a:lnTo>
                    <a:pt x="90" y="2335"/>
                  </a:lnTo>
                  <a:lnTo>
                    <a:pt x="70" y="2357"/>
                  </a:lnTo>
                  <a:lnTo>
                    <a:pt x="70" y="2357"/>
                  </a:lnTo>
                  <a:lnTo>
                    <a:pt x="40" y="2390"/>
                  </a:lnTo>
                  <a:lnTo>
                    <a:pt x="40" y="2390"/>
                  </a:lnTo>
                  <a:lnTo>
                    <a:pt x="29" y="2402"/>
                  </a:lnTo>
                  <a:lnTo>
                    <a:pt x="29" y="2402"/>
                  </a:lnTo>
                  <a:lnTo>
                    <a:pt x="54" y="2400"/>
                  </a:lnTo>
                  <a:lnTo>
                    <a:pt x="77" y="2396"/>
                  </a:lnTo>
                  <a:lnTo>
                    <a:pt x="101" y="2390"/>
                  </a:lnTo>
                  <a:lnTo>
                    <a:pt x="125" y="2381"/>
                  </a:lnTo>
                  <a:lnTo>
                    <a:pt x="125" y="2381"/>
                  </a:lnTo>
                  <a:lnTo>
                    <a:pt x="99" y="2399"/>
                  </a:lnTo>
                  <a:lnTo>
                    <a:pt x="99" y="2399"/>
                  </a:lnTo>
                  <a:lnTo>
                    <a:pt x="73" y="2414"/>
                  </a:lnTo>
                  <a:lnTo>
                    <a:pt x="50" y="2426"/>
                  </a:lnTo>
                  <a:lnTo>
                    <a:pt x="50" y="2426"/>
                  </a:lnTo>
                  <a:lnTo>
                    <a:pt x="29" y="2436"/>
                  </a:lnTo>
                  <a:lnTo>
                    <a:pt x="29" y="2436"/>
                  </a:lnTo>
                  <a:lnTo>
                    <a:pt x="14" y="2443"/>
                  </a:lnTo>
                  <a:lnTo>
                    <a:pt x="14" y="2443"/>
                  </a:lnTo>
                  <a:lnTo>
                    <a:pt x="0" y="2450"/>
                  </a:lnTo>
                  <a:lnTo>
                    <a:pt x="0" y="2450"/>
                  </a:lnTo>
                  <a:lnTo>
                    <a:pt x="23" y="2458"/>
                  </a:lnTo>
                  <a:lnTo>
                    <a:pt x="47" y="2465"/>
                  </a:lnTo>
                  <a:lnTo>
                    <a:pt x="72" y="2470"/>
                  </a:lnTo>
                  <a:lnTo>
                    <a:pt x="98" y="2472"/>
                  </a:lnTo>
                  <a:lnTo>
                    <a:pt x="98" y="2472"/>
                  </a:lnTo>
                  <a:lnTo>
                    <a:pt x="90" y="2477"/>
                  </a:lnTo>
                  <a:lnTo>
                    <a:pt x="90" y="2477"/>
                  </a:lnTo>
                  <a:lnTo>
                    <a:pt x="72" y="2491"/>
                  </a:lnTo>
                  <a:lnTo>
                    <a:pt x="59" y="2502"/>
                  </a:lnTo>
                  <a:lnTo>
                    <a:pt x="48" y="2512"/>
                  </a:lnTo>
                  <a:lnTo>
                    <a:pt x="48" y="2512"/>
                  </a:lnTo>
                  <a:lnTo>
                    <a:pt x="87" y="2516"/>
                  </a:lnTo>
                  <a:lnTo>
                    <a:pt x="125" y="2517"/>
                  </a:lnTo>
                  <a:lnTo>
                    <a:pt x="164" y="2516"/>
                  </a:lnTo>
                  <a:lnTo>
                    <a:pt x="203" y="2512"/>
                  </a:lnTo>
                  <a:lnTo>
                    <a:pt x="203" y="2512"/>
                  </a:lnTo>
                  <a:lnTo>
                    <a:pt x="193" y="2521"/>
                  </a:lnTo>
                  <a:lnTo>
                    <a:pt x="193" y="2521"/>
                  </a:lnTo>
                  <a:lnTo>
                    <a:pt x="171" y="2549"/>
                  </a:lnTo>
                  <a:lnTo>
                    <a:pt x="163" y="2560"/>
                  </a:lnTo>
                  <a:lnTo>
                    <a:pt x="163" y="2560"/>
                  </a:lnTo>
                  <a:lnTo>
                    <a:pt x="186" y="2560"/>
                  </a:lnTo>
                  <a:lnTo>
                    <a:pt x="209" y="2557"/>
                  </a:lnTo>
                  <a:lnTo>
                    <a:pt x="233" y="2556"/>
                  </a:lnTo>
                  <a:lnTo>
                    <a:pt x="256" y="2552"/>
                  </a:lnTo>
                  <a:lnTo>
                    <a:pt x="278" y="2546"/>
                  </a:lnTo>
                  <a:lnTo>
                    <a:pt x="300" y="2541"/>
                  </a:lnTo>
                  <a:lnTo>
                    <a:pt x="322" y="2534"/>
                  </a:lnTo>
                  <a:lnTo>
                    <a:pt x="344" y="2526"/>
                  </a:lnTo>
                  <a:lnTo>
                    <a:pt x="344" y="2526"/>
                  </a:lnTo>
                  <a:lnTo>
                    <a:pt x="364" y="2517"/>
                  </a:lnTo>
                  <a:lnTo>
                    <a:pt x="383" y="2508"/>
                  </a:lnTo>
                  <a:lnTo>
                    <a:pt x="383" y="2508"/>
                  </a:lnTo>
                  <a:lnTo>
                    <a:pt x="373" y="2524"/>
                  </a:lnTo>
                  <a:lnTo>
                    <a:pt x="373" y="2524"/>
                  </a:lnTo>
                  <a:lnTo>
                    <a:pt x="368" y="2534"/>
                  </a:lnTo>
                  <a:lnTo>
                    <a:pt x="368" y="2534"/>
                  </a:lnTo>
                  <a:lnTo>
                    <a:pt x="384" y="2537"/>
                  </a:lnTo>
                  <a:lnTo>
                    <a:pt x="399" y="2537"/>
                  </a:lnTo>
                  <a:lnTo>
                    <a:pt x="415" y="2538"/>
                  </a:lnTo>
                  <a:lnTo>
                    <a:pt x="431" y="2537"/>
                  </a:lnTo>
                  <a:lnTo>
                    <a:pt x="446" y="2535"/>
                  </a:lnTo>
                  <a:lnTo>
                    <a:pt x="460" y="2534"/>
                  </a:lnTo>
                  <a:lnTo>
                    <a:pt x="489" y="2527"/>
                  </a:lnTo>
                  <a:lnTo>
                    <a:pt x="489" y="2527"/>
                  </a:lnTo>
                  <a:lnTo>
                    <a:pt x="470" y="2550"/>
                  </a:lnTo>
                  <a:lnTo>
                    <a:pt x="463" y="2560"/>
                  </a:lnTo>
                  <a:lnTo>
                    <a:pt x="463" y="2560"/>
                  </a:lnTo>
                  <a:lnTo>
                    <a:pt x="486" y="2561"/>
                  </a:lnTo>
                  <a:lnTo>
                    <a:pt x="508" y="2561"/>
                  </a:lnTo>
                  <a:lnTo>
                    <a:pt x="529" y="2559"/>
                  </a:lnTo>
                  <a:lnTo>
                    <a:pt x="551" y="2556"/>
                  </a:lnTo>
                  <a:lnTo>
                    <a:pt x="573" y="2553"/>
                  </a:lnTo>
                  <a:lnTo>
                    <a:pt x="594" y="2548"/>
                  </a:lnTo>
                  <a:lnTo>
                    <a:pt x="614" y="2542"/>
                  </a:lnTo>
                  <a:lnTo>
                    <a:pt x="634" y="2535"/>
                  </a:lnTo>
                  <a:lnTo>
                    <a:pt x="634" y="2535"/>
                  </a:lnTo>
                  <a:lnTo>
                    <a:pt x="664" y="2524"/>
                  </a:lnTo>
                  <a:lnTo>
                    <a:pt x="691" y="2510"/>
                  </a:lnTo>
                  <a:lnTo>
                    <a:pt x="691" y="2510"/>
                  </a:lnTo>
                  <a:lnTo>
                    <a:pt x="680" y="2527"/>
                  </a:lnTo>
                  <a:lnTo>
                    <a:pt x="680" y="2527"/>
                  </a:lnTo>
                  <a:lnTo>
                    <a:pt x="674" y="2542"/>
                  </a:lnTo>
                  <a:lnTo>
                    <a:pt x="669" y="2554"/>
                  </a:lnTo>
                  <a:lnTo>
                    <a:pt x="669" y="2554"/>
                  </a:lnTo>
                  <a:lnTo>
                    <a:pt x="669" y="2561"/>
                  </a:lnTo>
                  <a:lnTo>
                    <a:pt x="669" y="2561"/>
                  </a:lnTo>
                  <a:lnTo>
                    <a:pt x="669" y="2564"/>
                  </a:lnTo>
                  <a:lnTo>
                    <a:pt x="669" y="2564"/>
                  </a:lnTo>
                  <a:lnTo>
                    <a:pt x="678" y="2563"/>
                  </a:lnTo>
                  <a:lnTo>
                    <a:pt x="686" y="2561"/>
                  </a:lnTo>
                  <a:lnTo>
                    <a:pt x="686" y="2561"/>
                  </a:lnTo>
                  <a:lnTo>
                    <a:pt x="701" y="2561"/>
                  </a:lnTo>
                  <a:lnTo>
                    <a:pt x="701" y="2561"/>
                  </a:lnTo>
                  <a:lnTo>
                    <a:pt x="718" y="2561"/>
                  </a:lnTo>
                  <a:lnTo>
                    <a:pt x="718" y="2561"/>
                  </a:lnTo>
                  <a:lnTo>
                    <a:pt x="734" y="2559"/>
                  </a:lnTo>
                  <a:lnTo>
                    <a:pt x="734" y="2559"/>
                  </a:lnTo>
                  <a:lnTo>
                    <a:pt x="767" y="2553"/>
                  </a:lnTo>
                  <a:lnTo>
                    <a:pt x="799" y="2545"/>
                  </a:lnTo>
                  <a:lnTo>
                    <a:pt x="799" y="2545"/>
                  </a:lnTo>
                  <a:lnTo>
                    <a:pt x="815" y="2538"/>
                  </a:lnTo>
                  <a:lnTo>
                    <a:pt x="832" y="2532"/>
                  </a:lnTo>
                  <a:lnTo>
                    <a:pt x="832" y="2532"/>
                  </a:lnTo>
                  <a:lnTo>
                    <a:pt x="824" y="2545"/>
                  </a:lnTo>
                  <a:lnTo>
                    <a:pt x="824" y="2545"/>
                  </a:lnTo>
                  <a:lnTo>
                    <a:pt x="820" y="2554"/>
                  </a:lnTo>
                  <a:lnTo>
                    <a:pt x="820" y="2554"/>
                  </a:lnTo>
                  <a:lnTo>
                    <a:pt x="860" y="2553"/>
                  </a:lnTo>
                  <a:lnTo>
                    <a:pt x="899" y="2549"/>
                  </a:lnTo>
                  <a:lnTo>
                    <a:pt x="899" y="2549"/>
                  </a:lnTo>
                  <a:lnTo>
                    <a:pt x="934" y="2543"/>
                  </a:lnTo>
                  <a:lnTo>
                    <a:pt x="968" y="2535"/>
                  </a:lnTo>
                  <a:lnTo>
                    <a:pt x="968" y="2535"/>
                  </a:lnTo>
                  <a:lnTo>
                    <a:pt x="964" y="2553"/>
                  </a:lnTo>
                  <a:lnTo>
                    <a:pt x="964" y="2553"/>
                  </a:lnTo>
                  <a:lnTo>
                    <a:pt x="990" y="2553"/>
                  </a:lnTo>
                  <a:lnTo>
                    <a:pt x="1017" y="2552"/>
                  </a:lnTo>
                  <a:lnTo>
                    <a:pt x="1040" y="2548"/>
                  </a:lnTo>
                  <a:lnTo>
                    <a:pt x="1062" y="2541"/>
                  </a:lnTo>
                  <a:lnTo>
                    <a:pt x="1062" y="2541"/>
                  </a:lnTo>
                  <a:lnTo>
                    <a:pt x="1062" y="2542"/>
                  </a:lnTo>
                  <a:lnTo>
                    <a:pt x="1062" y="2542"/>
                  </a:lnTo>
                  <a:lnTo>
                    <a:pt x="1062" y="2550"/>
                  </a:lnTo>
                  <a:lnTo>
                    <a:pt x="1062" y="2550"/>
                  </a:lnTo>
                  <a:lnTo>
                    <a:pt x="1063" y="2557"/>
                  </a:lnTo>
                  <a:lnTo>
                    <a:pt x="1066" y="2563"/>
                  </a:lnTo>
                  <a:lnTo>
                    <a:pt x="1066" y="2563"/>
                  </a:lnTo>
                  <a:lnTo>
                    <a:pt x="1069" y="2564"/>
                  </a:lnTo>
                  <a:lnTo>
                    <a:pt x="1070" y="2564"/>
                  </a:lnTo>
                  <a:lnTo>
                    <a:pt x="1072" y="2564"/>
                  </a:lnTo>
                  <a:lnTo>
                    <a:pt x="1072" y="2564"/>
                  </a:lnTo>
                  <a:lnTo>
                    <a:pt x="1072" y="2564"/>
                  </a:lnTo>
                  <a:lnTo>
                    <a:pt x="1072" y="2564"/>
                  </a:lnTo>
                  <a:lnTo>
                    <a:pt x="1073" y="2564"/>
                  </a:lnTo>
                  <a:lnTo>
                    <a:pt x="1072" y="2564"/>
                  </a:lnTo>
                  <a:lnTo>
                    <a:pt x="1072" y="2564"/>
                  </a:lnTo>
                  <a:lnTo>
                    <a:pt x="1076" y="2563"/>
                  </a:lnTo>
                  <a:lnTo>
                    <a:pt x="1076" y="2563"/>
                  </a:lnTo>
                  <a:lnTo>
                    <a:pt x="1077" y="2563"/>
                  </a:lnTo>
                  <a:lnTo>
                    <a:pt x="1077" y="2563"/>
                  </a:lnTo>
                  <a:lnTo>
                    <a:pt x="1079" y="2563"/>
                  </a:lnTo>
                  <a:lnTo>
                    <a:pt x="1080" y="2563"/>
                  </a:lnTo>
                  <a:lnTo>
                    <a:pt x="1083" y="2561"/>
                  </a:lnTo>
                  <a:lnTo>
                    <a:pt x="1083" y="2561"/>
                  </a:lnTo>
                  <a:lnTo>
                    <a:pt x="1084" y="2561"/>
                  </a:lnTo>
                  <a:lnTo>
                    <a:pt x="1085" y="2561"/>
                  </a:lnTo>
                  <a:lnTo>
                    <a:pt x="1087" y="2561"/>
                  </a:lnTo>
                  <a:lnTo>
                    <a:pt x="1087" y="2561"/>
                  </a:lnTo>
                  <a:lnTo>
                    <a:pt x="1087" y="2561"/>
                  </a:lnTo>
                  <a:lnTo>
                    <a:pt x="1087" y="2561"/>
                  </a:lnTo>
                  <a:lnTo>
                    <a:pt x="1085" y="2561"/>
                  </a:lnTo>
                  <a:lnTo>
                    <a:pt x="1087" y="2561"/>
                  </a:lnTo>
                  <a:lnTo>
                    <a:pt x="1087" y="2561"/>
                  </a:lnTo>
                  <a:lnTo>
                    <a:pt x="1088" y="2560"/>
                  </a:lnTo>
                  <a:lnTo>
                    <a:pt x="1095" y="2556"/>
                  </a:lnTo>
                  <a:lnTo>
                    <a:pt x="1103" y="2552"/>
                  </a:lnTo>
                  <a:lnTo>
                    <a:pt x="1103" y="2552"/>
                  </a:lnTo>
                  <a:lnTo>
                    <a:pt x="1110" y="2548"/>
                  </a:lnTo>
                  <a:lnTo>
                    <a:pt x="1110" y="2548"/>
                  </a:lnTo>
                  <a:lnTo>
                    <a:pt x="1123" y="2538"/>
                  </a:lnTo>
                  <a:lnTo>
                    <a:pt x="1123" y="2538"/>
                  </a:lnTo>
                  <a:lnTo>
                    <a:pt x="1145" y="2523"/>
                  </a:lnTo>
                  <a:lnTo>
                    <a:pt x="1164" y="2506"/>
                  </a:lnTo>
                  <a:lnTo>
                    <a:pt x="1164" y="2506"/>
                  </a:lnTo>
                  <a:lnTo>
                    <a:pt x="1178" y="2520"/>
                  </a:lnTo>
                  <a:lnTo>
                    <a:pt x="1178" y="2520"/>
                  </a:lnTo>
                  <a:lnTo>
                    <a:pt x="1194" y="2532"/>
                  </a:lnTo>
                  <a:lnTo>
                    <a:pt x="1194" y="2532"/>
                  </a:lnTo>
                  <a:lnTo>
                    <a:pt x="1212" y="2545"/>
                  </a:lnTo>
                  <a:lnTo>
                    <a:pt x="1212" y="2545"/>
                  </a:lnTo>
                  <a:lnTo>
                    <a:pt x="1230" y="2554"/>
                  </a:lnTo>
                  <a:lnTo>
                    <a:pt x="1247" y="2560"/>
                  </a:lnTo>
                  <a:lnTo>
                    <a:pt x="1247" y="2560"/>
                  </a:lnTo>
                  <a:lnTo>
                    <a:pt x="1260" y="2561"/>
                  </a:lnTo>
                  <a:lnTo>
                    <a:pt x="1271" y="2561"/>
                  </a:lnTo>
                  <a:lnTo>
                    <a:pt x="1271" y="2561"/>
                  </a:lnTo>
                  <a:lnTo>
                    <a:pt x="1278" y="2560"/>
                  </a:lnTo>
                  <a:lnTo>
                    <a:pt x="1278" y="2560"/>
                  </a:lnTo>
                  <a:lnTo>
                    <a:pt x="1281" y="2560"/>
                  </a:lnTo>
                  <a:lnTo>
                    <a:pt x="1281" y="2560"/>
                  </a:lnTo>
                  <a:lnTo>
                    <a:pt x="1278" y="2546"/>
                  </a:lnTo>
                  <a:lnTo>
                    <a:pt x="1277" y="2534"/>
                  </a:lnTo>
                  <a:lnTo>
                    <a:pt x="1275" y="2509"/>
                  </a:lnTo>
                  <a:lnTo>
                    <a:pt x="1275" y="2509"/>
                  </a:lnTo>
                  <a:lnTo>
                    <a:pt x="1292" y="2521"/>
                  </a:lnTo>
                  <a:lnTo>
                    <a:pt x="1307" y="2532"/>
                  </a:lnTo>
                  <a:lnTo>
                    <a:pt x="1324" y="2541"/>
                  </a:lnTo>
                  <a:lnTo>
                    <a:pt x="1337" y="2549"/>
                  </a:lnTo>
                  <a:lnTo>
                    <a:pt x="1337" y="2549"/>
                  </a:lnTo>
                  <a:lnTo>
                    <a:pt x="1362" y="2560"/>
                  </a:lnTo>
                  <a:lnTo>
                    <a:pt x="1373" y="2563"/>
                  </a:lnTo>
                  <a:lnTo>
                    <a:pt x="1373" y="2563"/>
                  </a:lnTo>
                  <a:lnTo>
                    <a:pt x="1372" y="2542"/>
                  </a:lnTo>
                  <a:lnTo>
                    <a:pt x="1371" y="2521"/>
                  </a:lnTo>
                  <a:lnTo>
                    <a:pt x="1368" y="2501"/>
                  </a:lnTo>
                  <a:lnTo>
                    <a:pt x="1362" y="2480"/>
                  </a:lnTo>
                  <a:lnTo>
                    <a:pt x="1366" y="2480"/>
                  </a:lnTo>
                  <a:lnTo>
                    <a:pt x="1366" y="2480"/>
                  </a:lnTo>
                  <a:lnTo>
                    <a:pt x="1380" y="2494"/>
                  </a:lnTo>
                  <a:lnTo>
                    <a:pt x="1380" y="2494"/>
                  </a:lnTo>
                  <a:lnTo>
                    <a:pt x="1404" y="2512"/>
                  </a:lnTo>
                  <a:lnTo>
                    <a:pt x="1404" y="2512"/>
                  </a:lnTo>
                  <a:lnTo>
                    <a:pt x="1424" y="2526"/>
                  </a:lnTo>
                  <a:lnTo>
                    <a:pt x="1424" y="2526"/>
                  </a:lnTo>
                  <a:lnTo>
                    <a:pt x="1445" y="2535"/>
                  </a:lnTo>
                  <a:lnTo>
                    <a:pt x="1445" y="2535"/>
                  </a:lnTo>
                  <a:lnTo>
                    <a:pt x="1461" y="2542"/>
                  </a:lnTo>
                  <a:lnTo>
                    <a:pt x="1474" y="2545"/>
                  </a:lnTo>
                  <a:lnTo>
                    <a:pt x="1474" y="2545"/>
                  </a:lnTo>
                  <a:lnTo>
                    <a:pt x="1485" y="2548"/>
                  </a:lnTo>
                  <a:lnTo>
                    <a:pt x="1485" y="2548"/>
                  </a:lnTo>
                  <a:lnTo>
                    <a:pt x="1481" y="2528"/>
                  </a:lnTo>
                  <a:lnTo>
                    <a:pt x="1478" y="2519"/>
                  </a:lnTo>
                  <a:lnTo>
                    <a:pt x="1477" y="2516"/>
                  </a:lnTo>
                  <a:lnTo>
                    <a:pt x="1477" y="2516"/>
                  </a:lnTo>
                  <a:lnTo>
                    <a:pt x="1489" y="2517"/>
                  </a:lnTo>
                  <a:lnTo>
                    <a:pt x="1489" y="2517"/>
                  </a:lnTo>
                  <a:lnTo>
                    <a:pt x="1503" y="2519"/>
                  </a:lnTo>
                  <a:lnTo>
                    <a:pt x="1514" y="2517"/>
                  </a:lnTo>
                  <a:lnTo>
                    <a:pt x="1514" y="2517"/>
                  </a:lnTo>
                  <a:lnTo>
                    <a:pt x="1523" y="2516"/>
                  </a:lnTo>
                  <a:lnTo>
                    <a:pt x="1523" y="2516"/>
                  </a:lnTo>
                  <a:lnTo>
                    <a:pt x="1518" y="2497"/>
                  </a:lnTo>
                  <a:lnTo>
                    <a:pt x="1518" y="2497"/>
                  </a:lnTo>
                  <a:lnTo>
                    <a:pt x="1537" y="2512"/>
                  </a:lnTo>
                  <a:lnTo>
                    <a:pt x="1556" y="2523"/>
                  </a:lnTo>
                  <a:lnTo>
                    <a:pt x="1556" y="2523"/>
                  </a:lnTo>
                  <a:lnTo>
                    <a:pt x="1580" y="2534"/>
                  </a:lnTo>
                  <a:lnTo>
                    <a:pt x="1602" y="2542"/>
                  </a:lnTo>
                  <a:lnTo>
                    <a:pt x="1621" y="2546"/>
                  </a:lnTo>
                  <a:lnTo>
                    <a:pt x="1641" y="2550"/>
                  </a:lnTo>
                  <a:lnTo>
                    <a:pt x="1641" y="2550"/>
                  </a:lnTo>
                  <a:lnTo>
                    <a:pt x="1656" y="2552"/>
                  </a:lnTo>
                  <a:lnTo>
                    <a:pt x="1667" y="2552"/>
                  </a:lnTo>
                  <a:lnTo>
                    <a:pt x="1667" y="2552"/>
                  </a:lnTo>
                  <a:lnTo>
                    <a:pt x="1678" y="2552"/>
                  </a:lnTo>
                  <a:lnTo>
                    <a:pt x="1678" y="2552"/>
                  </a:lnTo>
                  <a:lnTo>
                    <a:pt x="1671" y="2532"/>
                  </a:lnTo>
                  <a:lnTo>
                    <a:pt x="1665" y="2514"/>
                  </a:lnTo>
                  <a:lnTo>
                    <a:pt x="1657" y="2498"/>
                  </a:lnTo>
                  <a:lnTo>
                    <a:pt x="1649" y="2481"/>
                  </a:lnTo>
                  <a:lnTo>
                    <a:pt x="1649" y="2481"/>
                  </a:lnTo>
                  <a:lnTo>
                    <a:pt x="1658" y="2486"/>
                  </a:lnTo>
                  <a:lnTo>
                    <a:pt x="1658" y="2486"/>
                  </a:lnTo>
                  <a:lnTo>
                    <a:pt x="1686" y="2495"/>
                  </a:lnTo>
                  <a:lnTo>
                    <a:pt x="1711" y="2501"/>
                  </a:lnTo>
                  <a:lnTo>
                    <a:pt x="1734" y="2505"/>
                  </a:lnTo>
                  <a:lnTo>
                    <a:pt x="1753" y="2506"/>
                  </a:lnTo>
                  <a:lnTo>
                    <a:pt x="1753" y="2506"/>
                  </a:lnTo>
                  <a:lnTo>
                    <a:pt x="1770" y="2506"/>
                  </a:lnTo>
                  <a:lnTo>
                    <a:pt x="1784" y="2506"/>
                  </a:lnTo>
                  <a:lnTo>
                    <a:pt x="1784" y="2506"/>
                  </a:lnTo>
                  <a:lnTo>
                    <a:pt x="1795" y="2505"/>
                  </a:lnTo>
                  <a:lnTo>
                    <a:pt x="1795" y="2505"/>
                  </a:lnTo>
                  <a:lnTo>
                    <a:pt x="1791" y="2499"/>
                  </a:lnTo>
                  <a:lnTo>
                    <a:pt x="1791" y="2499"/>
                  </a:lnTo>
                  <a:lnTo>
                    <a:pt x="1810" y="2506"/>
                  </a:lnTo>
                  <a:lnTo>
                    <a:pt x="1826" y="2512"/>
                  </a:lnTo>
                  <a:lnTo>
                    <a:pt x="1843" y="2517"/>
                  </a:lnTo>
                  <a:lnTo>
                    <a:pt x="1857" y="2520"/>
                  </a:lnTo>
                  <a:lnTo>
                    <a:pt x="1877" y="2523"/>
                  </a:lnTo>
                  <a:lnTo>
                    <a:pt x="1886" y="2524"/>
                  </a:lnTo>
                  <a:lnTo>
                    <a:pt x="1886" y="2524"/>
                  </a:lnTo>
                  <a:lnTo>
                    <a:pt x="1880" y="2502"/>
                  </a:lnTo>
                  <a:lnTo>
                    <a:pt x="1873" y="2481"/>
                  </a:lnTo>
                  <a:lnTo>
                    <a:pt x="1873" y="2481"/>
                  </a:lnTo>
                  <a:lnTo>
                    <a:pt x="1880" y="2490"/>
                  </a:lnTo>
                  <a:lnTo>
                    <a:pt x="1880" y="2490"/>
                  </a:lnTo>
                  <a:lnTo>
                    <a:pt x="1890" y="2501"/>
                  </a:lnTo>
                  <a:lnTo>
                    <a:pt x="1901" y="2512"/>
                  </a:lnTo>
                  <a:lnTo>
                    <a:pt x="1912" y="2521"/>
                  </a:lnTo>
                  <a:lnTo>
                    <a:pt x="1923" y="2530"/>
                  </a:lnTo>
                  <a:lnTo>
                    <a:pt x="1923" y="2530"/>
                  </a:lnTo>
                  <a:lnTo>
                    <a:pt x="1933" y="2537"/>
                  </a:lnTo>
                  <a:lnTo>
                    <a:pt x="1944" y="2542"/>
                  </a:lnTo>
                  <a:lnTo>
                    <a:pt x="1963" y="2550"/>
                  </a:lnTo>
                  <a:lnTo>
                    <a:pt x="1963" y="2550"/>
                  </a:lnTo>
                  <a:lnTo>
                    <a:pt x="1979" y="2556"/>
                  </a:lnTo>
                  <a:lnTo>
                    <a:pt x="1979" y="2556"/>
                  </a:lnTo>
                  <a:lnTo>
                    <a:pt x="1992" y="2557"/>
                  </a:lnTo>
                  <a:lnTo>
                    <a:pt x="1992" y="2557"/>
                  </a:lnTo>
                  <a:lnTo>
                    <a:pt x="2003" y="2559"/>
                  </a:lnTo>
                  <a:lnTo>
                    <a:pt x="2003" y="2559"/>
                  </a:lnTo>
                  <a:lnTo>
                    <a:pt x="1993" y="2524"/>
                  </a:lnTo>
                  <a:lnTo>
                    <a:pt x="1986" y="2492"/>
                  </a:lnTo>
                  <a:lnTo>
                    <a:pt x="1986" y="2492"/>
                  </a:lnTo>
                  <a:lnTo>
                    <a:pt x="1979" y="2466"/>
                  </a:lnTo>
                  <a:lnTo>
                    <a:pt x="1979" y="2466"/>
                  </a:lnTo>
                  <a:lnTo>
                    <a:pt x="1993" y="2481"/>
                  </a:lnTo>
                  <a:lnTo>
                    <a:pt x="2007" y="2495"/>
                  </a:lnTo>
                  <a:lnTo>
                    <a:pt x="2021" y="2508"/>
                  </a:lnTo>
                  <a:lnTo>
                    <a:pt x="2034" y="2519"/>
                  </a:lnTo>
                  <a:lnTo>
                    <a:pt x="2034" y="2519"/>
                  </a:lnTo>
                  <a:lnTo>
                    <a:pt x="2050" y="2530"/>
                  </a:lnTo>
                  <a:lnTo>
                    <a:pt x="2065" y="2539"/>
                  </a:lnTo>
                  <a:lnTo>
                    <a:pt x="2079" y="2548"/>
                  </a:lnTo>
                  <a:lnTo>
                    <a:pt x="2092" y="2553"/>
                  </a:lnTo>
                  <a:lnTo>
                    <a:pt x="2092" y="2553"/>
                  </a:lnTo>
                  <a:lnTo>
                    <a:pt x="2105" y="2557"/>
                  </a:lnTo>
                  <a:lnTo>
                    <a:pt x="2116" y="2560"/>
                  </a:lnTo>
                  <a:lnTo>
                    <a:pt x="2134" y="2563"/>
                  </a:lnTo>
                  <a:lnTo>
                    <a:pt x="2134" y="2563"/>
                  </a:lnTo>
                  <a:lnTo>
                    <a:pt x="2145" y="2563"/>
                  </a:lnTo>
                  <a:lnTo>
                    <a:pt x="2145" y="2563"/>
                  </a:lnTo>
                  <a:lnTo>
                    <a:pt x="2149" y="2563"/>
                  </a:lnTo>
                  <a:lnTo>
                    <a:pt x="2149" y="2563"/>
                  </a:lnTo>
                  <a:lnTo>
                    <a:pt x="2132" y="2543"/>
                  </a:lnTo>
                  <a:lnTo>
                    <a:pt x="2118" y="2523"/>
                  </a:lnTo>
                  <a:lnTo>
                    <a:pt x="2107" y="2501"/>
                  </a:lnTo>
                  <a:lnTo>
                    <a:pt x="2096" y="2480"/>
                  </a:lnTo>
                  <a:lnTo>
                    <a:pt x="2096" y="2480"/>
                  </a:lnTo>
                  <a:lnTo>
                    <a:pt x="2076" y="2435"/>
                  </a:lnTo>
                  <a:lnTo>
                    <a:pt x="2076" y="2435"/>
                  </a:lnTo>
                  <a:lnTo>
                    <a:pt x="2055" y="2389"/>
                  </a:lnTo>
                  <a:lnTo>
                    <a:pt x="2055" y="2389"/>
                  </a:lnTo>
                  <a:lnTo>
                    <a:pt x="2047" y="2371"/>
                  </a:lnTo>
                  <a:lnTo>
                    <a:pt x="2047" y="2371"/>
                  </a:lnTo>
                  <a:lnTo>
                    <a:pt x="2051" y="2366"/>
                  </a:lnTo>
                  <a:lnTo>
                    <a:pt x="2051" y="2366"/>
                  </a:lnTo>
                  <a:lnTo>
                    <a:pt x="2067" y="2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
              <a:extLst>
                <a:ext uri="{FF2B5EF4-FFF2-40B4-BE49-F238E27FC236}">
                  <a16:creationId xmlns:a16="http://schemas.microsoft.com/office/drawing/2014/main" id="{E0A56313-3E2A-7039-F371-C3A52DB31420}"/>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2">
              <a:extLst>
                <a:ext uri="{FF2B5EF4-FFF2-40B4-BE49-F238E27FC236}">
                  <a16:creationId xmlns:a16="http://schemas.microsoft.com/office/drawing/2014/main" id="{152D486D-F275-F0AD-4059-76C398FE1231}"/>
                </a:ext>
              </a:extLst>
            </p:cNvPr>
            <p:cNvSpPr>
              <a:spLocks/>
            </p:cNvSpPr>
            <p:nvPr/>
          </p:nvSpPr>
          <p:spPr bwMode="auto">
            <a:xfrm>
              <a:off x="8486775" y="2682876"/>
              <a:ext cx="330200" cy="593725"/>
            </a:xfrm>
            <a:custGeom>
              <a:avLst/>
              <a:gdLst>
                <a:gd name="T0" fmla="*/ 152 w 208"/>
                <a:gd name="T1" fmla="*/ 0 h 374"/>
                <a:gd name="T2" fmla="*/ 152 w 208"/>
                <a:gd name="T3" fmla="*/ 0 h 374"/>
                <a:gd name="T4" fmla="*/ 152 w 208"/>
                <a:gd name="T5" fmla="*/ 10 h 374"/>
                <a:gd name="T6" fmla="*/ 152 w 208"/>
                <a:gd name="T7" fmla="*/ 10 h 374"/>
                <a:gd name="T8" fmla="*/ 160 w 208"/>
                <a:gd name="T9" fmla="*/ 22 h 374"/>
                <a:gd name="T10" fmla="*/ 167 w 208"/>
                <a:gd name="T11" fmla="*/ 36 h 374"/>
                <a:gd name="T12" fmla="*/ 172 w 208"/>
                <a:gd name="T13" fmla="*/ 50 h 374"/>
                <a:gd name="T14" fmla="*/ 178 w 208"/>
                <a:gd name="T15" fmla="*/ 64 h 374"/>
                <a:gd name="T16" fmla="*/ 182 w 208"/>
                <a:gd name="T17" fmla="*/ 79 h 374"/>
                <a:gd name="T18" fmla="*/ 185 w 208"/>
                <a:gd name="T19" fmla="*/ 94 h 374"/>
                <a:gd name="T20" fmla="*/ 186 w 208"/>
                <a:gd name="T21" fmla="*/ 109 h 374"/>
                <a:gd name="T22" fmla="*/ 188 w 208"/>
                <a:gd name="T23" fmla="*/ 126 h 374"/>
                <a:gd name="T24" fmla="*/ 188 w 208"/>
                <a:gd name="T25" fmla="*/ 126 h 374"/>
                <a:gd name="T26" fmla="*/ 188 w 208"/>
                <a:gd name="T27" fmla="*/ 140 h 374"/>
                <a:gd name="T28" fmla="*/ 185 w 208"/>
                <a:gd name="T29" fmla="*/ 155 h 374"/>
                <a:gd name="T30" fmla="*/ 184 w 208"/>
                <a:gd name="T31" fmla="*/ 168 h 374"/>
                <a:gd name="T32" fmla="*/ 179 w 208"/>
                <a:gd name="T33" fmla="*/ 182 h 374"/>
                <a:gd name="T34" fmla="*/ 175 w 208"/>
                <a:gd name="T35" fmla="*/ 196 h 374"/>
                <a:gd name="T36" fmla="*/ 170 w 208"/>
                <a:gd name="T37" fmla="*/ 208 h 374"/>
                <a:gd name="T38" fmla="*/ 164 w 208"/>
                <a:gd name="T39" fmla="*/ 221 h 374"/>
                <a:gd name="T40" fmla="*/ 157 w 208"/>
                <a:gd name="T41" fmla="*/ 233 h 374"/>
                <a:gd name="T42" fmla="*/ 149 w 208"/>
                <a:gd name="T43" fmla="*/ 244 h 374"/>
                <a:gd name="T44" fmla="*/ 141 w 208"/>
                <a:gd name="T45" fmla="*/ 255 h 374"/>
                <a:gd name="T46" fmla="*/ 131 w 208"/>
                <a:gd name="T47" fmla="*/ 266 h 374"/>
                <a:gd name="T48" fmla="*/ 122 w 208"/>
                <a:gd name="T49" fmla="*/ 276 h 374"/>
                <a:gd name="T50" fmla="*/ 112 w 208"/>
                <a:gd name="T51" fmla="*/ 284 h 374"/>
                <a:gd name="T52" fmla="*/ 101 w 208"/>
                <a:gd name="T53" fmla="*/ 292 h 374"/>
                <a:gd name="T54" fmla="*/ 88 w 208"/>
                <a:gd name="T55" fmla="*/ 301 h 374"/>
                <a:gd name="T56" fmla="*/ 77 w 208"/>
                <a:gd name="T57" fmla="*/ 308 h 374"/>
                <a:gd name="T58" fmla="*/ 77 w 208"/>
                <a:gd name="T59" fmla="*/ 308 h 374"/>
                <a:gd name="T60" fmla="*/ 61 w 208"/>
                <a:gd name="T61" fmla="*/ 327 h 374"/>
                <a:gd name="T62" fmla="*/ 43 w 208"/>
                <a:gd name="T63" fmla="*/ 345 h 374"/>
                <a:gd name="T64" fmla="*/ 22 w 208"/>
                <a:gd name="T65" fmla="*/ 360 h 374"/>
                <a:gd name="T66" fmla="*/ 0 w 208"/>
                <a:gd name="T67" fmla="*/ 374 h 374"/>
                <a:gd name="T68" fmla="*/ 0 w 208"/>
                <a:gd name="T69" fmla="*/ 374 h 374"/>
                <a:gd name="T70" fmla="*/ 22 w 208"/>
                <a:gd name="T71" fmla="*/ 371 h 374"/>
                <a:gd name="T72" fmla="*/ 43 w 208"/>
                <a:gd name="T73" fmla="*/ 367 h 374"/>
                <a:gd name="T74" fmla="*/ 62 w 208"/>
                <a:gd name="T75" fmla="*/ 360 h 374"/>
                <a:gd name="T76" fmla="*/ 82 w 208"/>
                <a:gd name="T77" fmla="*/ 352 h 374"/>
                <a:gd name="T78" fmla="*/ 99 w 208"/>
                <a:gd name="T79" fmla="*/ 342 h 374"/>
                <a:gd name="T80" fmla="*/ 117 w 208"/>
                <a:gd name="T81" fmla="*/ 330 h 374"/>
                <a:gd name="T82" fmla="*/ 133 w 208"/>
                <a:gd name="T83" fmla="*/ 317 h 374"/>
                <a:gd name="T84" fmla="*/ 148 w 208"/>
                <a:gd name="T85" fmla="*/ 302 h 374"/>
                <a:gd name="T86" fmla="*/ 161 w 208"/>
                <a:gd name="T87" fmla="*/ 287 h 374"/>
                <a:gd name="T88" fmla="*/ 172 w 208"/>
                <a:gd name="T89" fmla="*/ 270 h 374"/>
                <a:gd name="T90" fmla="*/ 184 w 208"/>
                <a:gd name="T91" fmla="*/ 253 h 374"/>
                <a:gd name="T92" fmla="*/ 192 w 208"/>
                <a:gd name="T93" fmla="*/ 233 h 374"/>
                <a:gd name="T94" fmla="*/ 199 w 208"/>
                <a:gd name="T95" fmla="*/ 214 h 374"/>
                <a:gd name="T96" fmla="*/ 204 w 208"/>
                <a:gd name="T97" fmla="*/ 193 h 374"/>
                <a:gd name="T98" fmla="*/ 207 w 208"/>
                <a:gd name="T99" fmla="*/ 171 h 374"/>
                <a:gd name="T100" fmla="*/ 208 w 208"/>
                <a:gd name="T101" fmla="*/ 149 h 374"/>
                <a:gd name="T102" fmla="*/ 208 w 208"/>
                <a:gd name="T103" fmla="*/ 149 h 374"/>
                <a:gd name="T104" fmla="*/ 207 w 208"/>
                <a:gd name="T105" fmla="*/ 129 h 374"/>
                <a:gd name="T106" fmla="*/ 204 w 208"/>
                <a:gd name="T107" fmla="*/ 108 h 374"/>
                <a:gd name="T108" fmla="*/ 200 w 208"/>
                <a:gd name="T109" fmla="*/ 87 h 374"/>
                <a:gd name="T110" fmla="*/ 193 w 208"/>
                <a:gd name="T111" fmla="*/ 68 h 374"/>
                <a:gd name="T112" fmla="*/ 185 w 208"/>
                <a:gd name="T113" fmla="*/ 50 h 374"/>
                <a:gd name="T114" fmla="*/ 175 w 208"/>
                <a:gd name="T115" fmla="*/ 32 h 374"/>
                <a:gd name="T116" fmla="*/ 164 w 208"/>
                <a:gd name="T117" fmla="*/ 16 h 374"/>
                <a:gd name="T118" fmla="*/ 152 w 208"/>
                <a:gd name="T11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374">
                  <a:moveTo>
                    <a:pt x="152" y="0"/>
                  </a:moveTo>
                  <a:lnTo>
                    <a:pt x="152" y="0"/>
                  </a:lnTo>
                  <a:lnTo>
                    <a:pt x="152" y="10"/>
                  </a:lnTo>
                  <a:lnTo>
                    <a:pt x="152" y="10"/>
                  </a:lnTo>
                  <a:lnTo>
                    <a:pt x="160" y="22"/>
                  </a:lnTo>
                  <a:lnTo>
                    <a:pt x="167" y="36"/>
                  </a:lnTo>
                  <a:lnTo>
                    <a:pt x="172" y="50"/>
                  </a:lnTo>
                  <a:lnTo>
                    <a:pt x="178" y="64"/>
                  </a:lnTo>
                  <a:lnTo>
                    <a:pt x="182" y="79"/>
                  </a:lnTo>
                  <a:lnTo>
                    <a:pt x="185" y="94"/>
                  </a:lnTo>
                  <a:lnTo>
                    <a:pt x="186" y="109"/>
                  </a:lnTo>
                  <a:lnTo>
                    <a:pt x="188" y="126"/>
                  </a:lnTo>
                  <a:lnTo>
                    <a:pt x="188" y="126"/>
                  </a:lnTo>
                  <a:lnTo>
                    <a:pt x="188" y="140"/>
                  </a:lnTo>
                  <a:lnTo>
                    <a:pt x="185" y="155"/>
                  </a:lnTo>
                  <a:lnTo>
                    <a:pt x="184" y="168"/>
                  </a:lnTo>
                  <a:lnTo>
                    <a:pt x="179" y="182"/>
                  </a:lnTo>
                  <a:lnTo>
                    <a:pt x="175" y="196"/>
                  </a:lnTo>
                  <a:lnTo>
                    <a:pt x="170" y="208"/>
                  </a:lnTo>
                  <a:lnTo>
                    <a:pt x="164" y="221"/>
                  </a:lnTo>
                  <a:lnTo>
                    <a:pt x="157" y="233"/>
                  </a:lnTo>
                  <a:lnTo>
                    <a:pt x="149" y="244"/>
                  </a:lnTo>
                  <a:lnTo>
                    <a:pt x="141" y="255"/>
                  </a:lnTo>
                  <a:lnTo>
                    <a:pt x="131" y="266"/>
                  </a:lnTo>
                  <a:lnTo>
                    <a:pt x="122" y="276"/>
                  </a:lnTo>
                  <a:lnTo>
                    <a:pt x="112" y="284"/>
                  </a:lnTo>
                  <a:lnTo>
                    <a:pt x="101" y="292"/>
                  </a:lnTo>
                  <a:lnTo>
                    <a:pt x="88" y="301"/>
                  </a:lnTo>
                  <a:lnTo>
                    <a:pt x="77" y="308"/>
                  </a:lnTo>
                  <a:lnTo>
                    <a:pt x="77" y="308"/>
                  </a:lnTo>
                  <a:lnTo>
                    <a:pt x="61" y="327"/>
                  </a:lnTo>
                  <a:lnTo>
                    <a:pt x="43" y="345"/>
                  </a:lnTo>
                  <a:lnTo>
                    <a:pt x="22" y="360"/>
                  </a:lnTo>
                  <a:lnTo>
                    <a:pt x="0" y="374"/>
                  </a:lnTo>
                  <a:lnTo>
                    <a:pt x="0" y="374"/>
                  </a:lnTo>
                  <a:lnTo>
                    <a:pt x="22" y="371"/>
                  </a:lnTo>
                  <a:lnTo>
                    <a:pt x="43" y="367"/>
                  </a:lnTo>
                  <a:lnTo>
                    <a:pt x="62" y="360"/>
                  </a:lnTo>
                  <a:lnTo>
                    <a:pt x="82" y="352"/>
                  </a:lnTo>
                  <a:lnTo>
                    <a:pt x="99" y="342"/>
                  </a:lnTo>
                  <a:lnTo>
                    <a:pt x="117" y="330"/>
                  </a:lnTo>
                  <a:lnTo>
                    <a:pt x="133" y="317"/>
                  </a:lnTo>
                  <a:lnTo>
                    <a:pt x="148" y="302"/>
                  </a:lnTo>
                  <a:lnTo>
                    <a:pt x="161" y="287"/>
                  </a:lnTo>
                  <a:lnTo>
                    <a:pt x="172" y="270"/>
                  </a:lnTo>
                  <a:lnTo>
                    <a:pt x="184" y="253"/>
                  </a:lnTo>
                  <a:lnTo>
                    <a:pt x="192" y="233"/>
                  </a:lnTo>
                  <a:lnTo>
                    <a:pt x="199" y="214"/>
                  </a:lnTo>
                  <a:lnTo>
                    <a:pt x="204" y="193"/>
                  </a:lnTo>
                  <a:lnTo>
                    <a:pt x="207" y="171"/>
                  </a:lnTo>
                  <a:lnTo>
                    <a:pt x="208" y="149"/>
                  </a:lnTo>
                  <a:lnTo>
                    <a:pt x="208" y="149"/>
                  </a:lnTo>
                  <a:lnTo>
                    <a:pt x="207" y="129"/>
                  </a:lnTo>
                  <a:lnTo>
                    <a:pt x="204" y="108"/>
                  </a:lnTo>
                  <a:lnTo>
                    <a:pt x="200" y="87"/>
                  </a:lnTo>
                  <a:lnTo>
                    <a:pt x="193" y="68"/>
                  </a:lnTo>
                  <a:lnTo>
                    <a:pt x="185" y="50"/>
                  </a:lnTo>
                  <a:lnTo>
                    <a:pt x="175" y="32"/>
                  </a:lnTo>
                  <a:lnTo>
                    <a:pt x="164" y="1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13">
              <a:extLst>
                <a:ext uri="{FF2B5EF4-FFF2-40B4-BE49-F238E27FC236}">
                  <a16:creationId xmlns:a16="http://schemas.microsoft.com/office/drawing/2014/main" id="{007D870F-C542-56D2-1A89-4C8D4CD171EA}"/>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14">
              <a:extLst>
                <a:ext uri="{FF2B5EF4-FFF2-40B4-BE49-F238E27FC236}">
                  <a16:creationId xmlns:a16="http://schemas.microsoft.com/office/drawing/2014/main" id="{D6C5976D-F9BD-06F8-ACEC-01FB27530B26}"/>
                </a:ext>
              </a:extLst>
            </p:cNvPr>
            <p:cNvSpPr>
              <a:spLocks/>
            </p:cNvSpPr>
            <p:nvPr/>
          </p:nvSpPr>
          <p:spPr bwMode="auto">
            <a:xfrm>
              <a:off x="8132763" y="2555876"/>
              <a:ext cx="652463" cy="650875"/>
            </a:xfrm>
            <a:custGeom>
              <a:avLst/>
              <a:gdLst>
                <a:gd name="T0" fmla="*/ 411 w 411"/>
                <a:gd name="T1" fmla="*/ 206 h 410"/>
                <a:gd name="T2" fmla="*/ 407 w 411"/>
                <a:gd name="T3" fmla="*/ 247 h 410"/>
                <a:gd name="T4" fmla="*/ 394 w 411"/>
                <a:gd name="T5" fmla="*/ 284 h 410"/>
                <a:gd name="T6" fmla="*/ 375 w 411"/>
                <a:gd name="T7" fmla="*/ 320 h 410"/>
                <a:gd name="T8" fmla="*/ 350 w 411"/>
                <a:gd name="T9" fmla="*/ 350 h 410"/>
                <a:gd name="T10" fmla="*/ 320 w 411"/>
                <a:gd name="T11" fmla="*/ 375 h 410"/>
                <a:gd name="T12" fmla="*/ 285 w 411"/>
                <a:gd name="T13" fmla="*/ 395 h 410"/>
                <a:gd name="T14" fmla="*/ 247 w 411"/>
                <a:gd name="T15" fmla="*/ 406 h 410"/>
                <a:gd name="T16" fmla="*/ 205 w 411"/>
                <a:gd name="T17" fmla="*/ 410 h 410"/>
                <a:gd name="T18" fmla="*/ 185 w 411"/>
                <a:gd name="T19" fmla="*/ 410 h 410"/>
                <a:gd name="T20" fmla="*/ 145 w 411"/>
                <a:gd name="T21" fmla="*/ 401 h 410"/>
                <a:gd name="T22" fmla="*/ 108 w 411"/>
                <a:gd name="T23" fmla="*/ 385 h 410"/>
                <a:gd name="T24" fmla="*/ 75 w 411"/>
                <a:gd name="T25" fmla="*/ 363 h 410"/>
                <a:gd name="T26" fmla="*/ 47 w 411"/>
                <a:gd name="T27" fmla="*/ 335 h 410"/>
                <a:gd name="T28" fmla="*/ 25 w 411"/>
                <a:gd name="T29" fmla="*/ 302 h 410"/>
                <a:gd name="T30" fmla="*/ 10 w 411"/>
                <a:gd name="T31" fmla="*/ 266 h 410"/>
                <a:gd name="T32" fmla="*/ 2 w 411"/>
                <a:gd name="T33" fmla="*/ 226 h 410"/>
                <a:gd name="T34" fmla="*/ 0 w 411"/>
                <a:gd name="T35" fmla="*/ 206 h 410"/>
                <a:gd name="T36" fmla="*/ 4 w 411"/>
                <a:gd name="T37" fmla="*/ 164 h 410"/>
                <a:gd name="T38" fmla="*/ 17 w 411"/>
                <a:gd name="T39" fmla="*/ 126 h 410"/>
                <a:gd name="T40" fmla="*/ 36 w 411"/>
                <a:gd name="T41" fmla="*/ 90 h 410"/>
                <a:gd name="T42" fmla="*/ 61 w 411"/>
                <a:gd name="T43" fmla="*/ 60 h 410"/>
                <a:gd name="T44" fmla="*/ 91 w 411"/>
                <a:gd name="T45" fmla="*/ 35 h 410"/>
                <a:gd name="T46" fmla="*/ 126 w 411"/>
                <a:gd name="T47" fmla="*/ 16 h 410"/>
                <a:gd name="T48" fmla="*/ 164 w 411"/>
                <a:gd name="T49" fmla="*/ 5 h 410"/>
                <a:gd name="T50" fmla="*/ 205 w 411"/>
                <a:gd name="T51" fmla="*/ 0 h 410"/>
                <a:gd name="T52" fmla="*/ 226 w 411"/>
                <a:gd name="T53" fmla="*/ 0 h 410"/>
                <a:gd name="T54" fmla="*/ 266 w 411"/>
                <a:gd name="T55" fmla="*/ 9 h 410"/>
                <a:gd name="T56" fmla="*/ 303 w 411"/>
                <a:gd name="T57" fmla="*/ 25 h 410"/>
                <a:gd name="T58" fmla="*/ 336 w 411"/>
                <a:gd name="T59" fmla="*/ 47 h 410"/>
                <a:gd name="T60" fmla="*/ 364 w 411"/>
                <a:gd name="T61" fmla="*/ 75 h 410"/>
                <a:gd name="T62" fmla="*/ 386 w 411"/>
                <a:gd name="T63" fmla="*/ 108 h 410"/>
                <a:gd name="T64" fmla="*/ 401 w 411"/>
                <a:gd name="T65" fmla="*/ 144 h 410"/>
                <a:gd name="T66" fmla="*/ 409 w 411"/>
                <a:gd name="T67" fmla="*/ 18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410">
                  <a:moveTo>
                    <a:pt x="411" y="206"/>
                  </a:moveTo>
                  <a:lnTo>
                    <a:pt x="411" y="206"/>
                  </a:lnTo>
                  <a:lnTo>
                    <a:pt x="409" y="226"/>
                  </a:lnTo>
                  <a:lnTo>
                    <a:pt x="407" y="247"/>
                  </a:lnTo>
                  <a:lnTo>
                    <a:pt x="401" y="266"/>
                  </a:lnTo>
                  <a:lnTo>
                    <a:pt x="394" y="284"/>
                  </a:lnTo>
                  <a:lnTo>
                    <a:pt x="386" y="302"/>
                  </a:lnTo>
                  <a:lnTo>
                    <a:pt x="375" y="320"/>
                  </a:lnTo>
                  <a:lnTo>
                    <a:pt x="364" y="335"/>
                  </a:lnTo>
                  <a:lnTo>
                    <a:pt x="350" y="350"/>
                  </a:lnTo>
                  <a:lnTo>
                    <a:pt x="336" y="363"/>
                  </a:lnTo>
                  <a:lnTo>
                    <a:pt x="320" y="375"/>
                  </a:lnTo>
                  <a:lnTo>
                    <a:pt x="303" y="385"/>
                  </a:lnTo>
                  <a:lnTo>
                    <a:pt x="285" y="395"/>
                  </a:lnTo>
                  <a:lnTo>
                    <a:pt x="266" y="401"/>
                  </a:lnTo>
                  <a:lnTo>
                    <a:pt x="247" y="406"/>
                  </a:lnTo>
                  <a:lnTo>
                    <a:pt x="226" y="410"/>
                  </a:lnTo>
                  <a:lnTo>
                    <a:pt x="205" y="410"/>
                  </a:lnTo>
                  <a:lnTo>
                    <a:pt x="205" y="410"/>
                  </a:lnTo>
                  <a:lnTo>
                    <a:pt x="185" y="410"/>
                  </a:lnTo>
                  <a:lnTo>
                    <a:pt x="164" y="406"/>
                  </a:lnTo>
                  <a:lnTo>
                    <a:pt x="145" y="401"/>
                  </a:lnTo>
                  <a:lnTo>
                    <a:pt x="126" y="395"/>
                  </a:lnTo>
                  <a:lnTo>
                    <a:pt x="108" y="385"/>
                  </a:lnTo>
                  <a:lnTo>
                    <a:pt x="91" y="375"/>
                  </a:lnTo>
                  <a:lnTo>
                    <a:pt x="75" y="363"/>
                  </a:lnTo>
                  <a:lnTo>
                    <a:pt x="61" y="350"/>
                  </a:lnTo>
                  <a:lnTo>
                    <a:pt x="47" y="335"/>
                  </a:lnTo>
                  <a:lnTo>
                    <a:pt x="36" y="320"/>
                  </a:lnTo>
                  <a:lnTo>
                    <a:pt x="25" y="302"/>
                  </a:lnTo>
                  <a:lnTo>
                    <a:pt x="17" y="284"/>
                  </a:lnTo>
                  <a:lnTo>
                    <a:pt x="10" y="266"/>
                  </a:lnTo>
                  <a:lnTo>
                    <a:pt x="4" y="247"/>
                  </a:lnTo>
                  <a:lnTo>
                    <a:pt x="2" y="226"/>
                  </a:lnTo>
                  <a:lnTo>
                    <a:pt x="0" y="206"/>
                  </a:lnTo>
                  <a:lnTo>
                    <a:pt x="0" y="206"/>
                  </a:lnTo>
                  <a:lnTo>
                    <a:pt x="2" y="184"/>
                  </a:lnTo>
                  <a:lnTo>
                    <a:pt x="4" y="164"/>
                  </a:lnTo>
                  <a:lnTo>
                    <a:pt x="10" y="144"/>
                  </a:lnTo>
                  <a:lnTo>
                    <a:pt x="17" y="126"/>
                  </a:lnTo>
                  <a:lnTo>
                    <a:pt x="25" y="108"/>
                  </a:lnTo>
                  <a:lnTo>
                    <a:pt x="36" y="90"/>
                  </a:lnTo>
                  <a:lnTo>
                    <a:pt x="47" y="75"/>
                  </a:lnTo>
                  <a:lnTo>
                    <a:pt x="61" y="60"/>
                  </a:lnTo>
                  <a:lnTo>
                    <a:pt x="75" y="47"/>
                  </a:lnTo>
                  <a:lnTo>
                    <a:pt x="91" y="35"/>
                  </a:lnTo>
                  <a:lnTo>
                    <a:pt x="108" y="25"/>
                  </a:lnTo>
                  <a:lnTo>
                    <a:pt x="126" y="16"/>
                  </a:lnTo>
                  <a:lnTo>
                    <a:pt x="145" y="9"/>
                  </a:lnTo>
                  <a:lnTo>
                    <a:pt x="164" y="5"/>
                  </a:lnTo>
                  <a:lnTo>
                    <a:pt x="185" y="0"/>
                  </a:lnTo>
                  <a:lnTo>
                    <a:pt x="205" y="0"/>
                  </a:lnTo>
                  <a:lnTo>
                    <a:pt x="205" y="0"/>
                  </a:lnTo>
                  <a:lnTo>
                    <a:pt x="226" y="0"/>
                  </a:lnTo>
                  <a:lnTo>
                    <a:pt x="247" y="5"/>
                  </a:lnTo>
                  <a:lnTo>
                    <a:pt x="266" y="9"/>
                  </a:lnTo>
                  <a:lnTo>
                    <a:pt x="285" y="16"/>
                  </a:lnTo>
                  <a:lnTo>
                    <a:pt x="303" y="25"/>
                  </a:lnTo>
                  <a:lnTo>
                    <a:pt x="320" y="35"/>
                  </a:lnTo>
                  <a:lnTo>
                    <a:pt x="336" y="47"/>
                  </a:lnTo>
                  <a:lnTo>
                    <a:pt x="350" y="60"/>
                  </a:lnTo>
                  <a:lnTo>
                    <a:pt x="364" y="75"/>
                  </a:lnTo>
                  <a:lnTo>
                    <a:pt x="375" y="90"/>
                  </a:lnTo>
                  <a:lnTo>
                    <a:pt x="386" y="108"/>
                  </a:lnTo>
                  <a:lnTo>
                    <a:pt x="394" y="126"/>
                  </a:lnTo>
                  <a:lnTo>
                    <a:pt x="401" y="144"/>
                  </a:lnTo>
                  <a:lnTo>
                    <a:pt x="407" y="164"/>
                  </a:lnTo>
                  <a:lnTo>
                    <a:pt x="409" y="184"/>
                  </a:lnTo>
                  <a:lnTo>
                    <a:pt x="411"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15">
              <a:extLst>
                <a:ext uri="{FF2B5EF4-FFF2-40B4-BE49-F238E27FC236}">
                  <a16:creationId xmlns:a16="http://schemas.microsoft.com/office/drawing/2014/main" id="{B528DFCA-D97C-C7E2-1F93-7EEB927CD86D}"/>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6">
              <a:extLst>
                <a:ext uri="{FF2B5EF4-FFF2-40B4-BE49-F238E27FC236}">
                  <a16:creationId xmlns:a16="http://schemas.microsoft.com/office/drawing/2014/main" id="{A5B1312C-D7EA-BFE4-8565-E3E2889C5D21}"/>
                </a:ext>
              </a:extLst>
            </p:cNvPr>
            <p:cNvSpPr>
              <a:spLocks/>
            </p:cNvSpPr>
            <p:nvPr/>
          </p:nvSpPr>
          <p:spPr bwMode="auto">
            <a:xfrm>
              <a:off x="8248650" y="2682876"/>
              <a:ext cx="422275" cy="420688"/>
            </a:xfrm>
            <a:custGeom>
              <a:avLst/>
              <a:gdLst>
                <a:gd name="T0" fmla="*/ 266 w 266"/>
                <a:gd name="T1" fmla="*/ 133 h 265"/>
                <a:gd name="T2" fmla="*/ 263 w 266"/>
                <a:gd name="T3" fmla="*/ 159 h 265"/>
                <a:gd name="T4" fmla="*/ 255 w 266"/>
                <a:gd name="T5" fmla="*/ 185 h 265"/>
                <a:gd name="T6" fmla="*/ 244 w 266"/>
                <a:gd name="T7" fmla="*/ 207 h 265"/>
                <a:gd name="T8" fmla="*/ 227 w 266"/>
                <a:gd name="T9" fmla="*/ 226 h 265"/>
                <a:gd name="T10" fmla="*/ 208 w 266"/>
                <a:gd name="T11" fmla="*/ 243 h 265"/>
                <a:gd name="T12" fmla="*/ 185 w 266"/>
                <a:gd name="T13" fmla="*/ 255 h 265"/>
                <a:gd name="T14" fmla="*/ 160 w 266"/>
                <a:gd name="T15" fmla="*/ 262 h 265"/>
                <a:gd name="T16" fmla="*/ 134 w 266"/>
                <a:gd name="T17" fmla="*/ 265 h 265"/>
                <a:gd name="T18" fmla="*/ 120 w 266"/>
                <a:gd name="T19" fmla="*/ 265 h 265"/>
                <a:gd name="T20" fmla="*/ 94 w 266"/>
                <a:gd name="T21" fmla="*/ 259 h 265"/>
                <a:gd name="T22" fmla="*/ 70 w 266"/>
                <a:gd name="T23" fmla="*/ 250 h 265"/>
                <a:gd name="T24" fmla="*/ 50 w 266"/>
                <a:gd name="T25" fmla="*/ 235 h 265"/>
                <a:gd name="T26" fmla="*/ 30 w 266"/>
                <a:gd name="T27" fmla="*/ 217 h 265"/>
                <a:gd name="T28" fmla="*/ 17 w 266"/>
                <a:gd name="T29" fmla="*/ 196 h 265"/>
                <a:gd name="T30" fmla="*/ 7 w 266"/>
                <a:gd name="T31" fmla="*/ 173 h 265"/>
                <a:gd name="T32" fmla="*/ 2 w 266"/>
                <a:gd name="T33" fmla="*/ 146 h 265"/>
                <a:gd name="T34" fmla="*/ 0 w 266"/>
                <a:gd name="T35" fmla="*/ 133 h 265"/>
                <a:gd name="T36" fmla="*/ 3 w 266"/>
                <a:gd name="T37" fmla="*/ 106 h 265"/>
                <a:gd name="T38" fmla="*/ 11 w 266"/>
                <a:gd name="T39" fmla="*/ 82 h 265"/>
                <a:gd name="T40" fmla="*/ 24 w 266"/>
                <a:gd name="T41" fmla="*/ 58 h 265"/>
                <a:gd name="T42" fmla="*/ 40 w 266"/>
                <a:gd name="T43" fmla="*/ 39 h 265"/>
                <a:gd name="T44" fmla="*/ 59 w 266"/>
                <a:gd name="T45" fmla="*/ 22 h 265"/>
                <a:gd name="T46" fmla="*/ 81 w 266"/>
                <a:gd name="T47" fmla="*/ 10 h 265"/>
                <a:gd name="T48" fmla="*/ 106 w 266"/>
                <a:gd name="T49" fmla="*/ 3 h 265"/>
                <a:gd name="T50" fmla="*/ 134 w 266"/>
                <a:gd name="T51" fmla="*/ 0 h 265"/>
                <a:gd name="T52" fmla="*/ 148 w 266"/>
                <a:gd name="T53" fmla="*/ 0 h 265"/>
                <a:gd name="T54" fmla="*/ 172 w 266"/>
                <a:gd name="T55" fmla="*/ 6 h 265"/>
                <a:gd name="T56" fmla="*/ 197 w 266"/>
                <a:gd name="T57" fmla="*/ 16 h 265"/>
                <a:gd name="T58" fmla="*/ 218 w 266"/>
                <a:gd name="T59" fmla="*/ 31 h 265"/>
                <a:gd name="T60" fmla="*/ 236 w 266"/>
                <a:gd name="T61" fmla="*/ 49 h 265"/>
                <a:gd name="T62" fmla="*/ 249 w 266"/>
                <a:gd name="T63" fmla="*/ 69 h 265"/>
                <a:gd name="T64" fmla="*/ 261 w 266"/>
                <a:gd name="T65" fmla="*/ 93 h 265"/>
                <a:gd name="T66" fmla="*/ 266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266" y="133"/>
                  </a:moveTo>
                  <a:lnTo>
                    <a:pt x="266" y="133"/>
                  </a:lnTo>
                  <a:lnTo>
                    <a:pt x="266" y="146"/>
                  </a:lnTo>
                  <a:lnTo>
                    <a:pt x="263" y="159"/>
                  </a:lnTo>
                  <a:lnTo>
                    <a:pt x="261" y="173"/>
                  </a:lnTo>
                  <a:lnTo>
                    <a:pt x="255" y="185"/>
                  </a:lnTo>
                  <a:lnTo>
                    <a:pt x="249" y="196"/>
                  </a:lnTo>
                  <a:lnTo>
                    <a:pt x="244" y="207"/>
                  </a:lnTo>
                  <a:lnTo>
                    <a:pt x="236" y="217"/>
                  </a:lnTo>
                  <a:lnTo>
                    <a:pt x="227" y="226"/>
                  </a:lnTo>
                  <a:lnTo>
                    <a:pt x="218" y="235"/>
                  </a:lnTo>
                  <a:lnTo>
                    <a:pt x="208" y="243"/>
                  </a:lnTo>
                  <a:lnTo>
                    <a:pt x="197" y="250"/>
                  </a:lnTo>
                  <a:lnTo>
                    <a:pt x="185" y="255"/>
                  </a:lnTo>
                  <a:lnTo>
                    <a:pt x="172" y="259"/>
                  </a:lnTo>
                  <a:lnTo>
                    <a:pt x="160" y="262"/>
                  </a:lnTo>
                  <a:lnTo>
                    <a:pt x="148" y="265"/>
                  </a:lnTo>
                  <a:lnTo>
                    <a:pt x="134" y="265"/>
                  </a:lnTo>
                  <a:lnTo>
                    <a:pt x="134" y="265"/>
                  </a:lnTo>
                  <a:lnTo>
                    <a:pt x="120" y="265"/>
                  </a:lnTo>
                  <a:lnTo>
                    <a:pt x="106" y="262"/>
                  </a:lnTo>
                  <a:lnTo>
                    <a:pt x="94" y="259"/>
                  </a:lnTo>
                  <a:lnTo>
                    <a:pt x="81" y="255"/>
                  </a:lnTo>
                  <a:lnTo>
                    <a:pt x="70" y="250"/>
                  </a:lnTo>
                  <a:lnTo>
                    <a:pt x="59" y="243"/>
                  </a:lnTo>
                  <a:lnTo>
                    <a:pt x="50" y="235"/>
                  </a:lnTo>
                  <a:lnTo>
                    <a:pt x="40" y="226"/>
                  </a:lnTo>
                  <a:lnTo>
                    <a:pt x="30" y="217"/>
                  </a:lnTo>
                  <a:lnTo>
                    <a:pt x="24" y="207"/>
                  </a:lnTo>
                  <a:lnTo>
                    <a:pt x="17" y="196"/>
                  </a:lnTo>
                  <a:lnTo>
                    <a:pt x="11" y="185"/>
                  </a:lnTo>
                  <a:lnTo>
                    <a:pt x="7" y="173"/>
                  </a:lnTo>
                  <a:lnTo>
                    <a:pt x="3" y="159"/>
                  </a:lnTo>
                  <a:lnTo>
                    <a:pt x="2" y="146"/>
                  </a:lnTo>
                  <a:lnTo>
                    <a:pt x="0" y="133"/>
                  </a:lnTo>
                  <a:lnTo>
                    <a:pt x="0" y="133"/>
                  </a:lnTo>
                  <a:lnTo>
                    <a:pt x="2" y="119"/>
                  </a:lnTo>
                  <a:lnTo>
                    <a:pt x="3" y="106"/>
                  </a:lnTo>
                  <a:lnTo>
                    <a:pt x="7" y="93"/>
                  </a:lnTo>
                  <a:lnTo>
                    <a:pt x="11" y="82"/>
                  </a:lnTo>
                  <a:lnTo>
                    <a:pt x="17" y="69"/>
                  </a:lnTo>
                  <a:lnTo>
                    <a:pt x="24" y="58"/>
                  </a:lnTo>
                  <a:lnTo>
                    <a:pt x="30" y="49"/>
                  </a:lnTo>
                  <a:lnTo>
                    <a:pt x="40" y="39"/>
                  </a:lnTo>
                  <a:lnTo>
                    <a:pt x="50" y="31"/>
                  </a:lnTo>
                  <a:lnTo>
                    <a:pt x="59" y="22"/>
                  </a:lnTo>
                  <a:lnTo>
                    <a:pt x="70" y="16"/>
                  </a:lnTo>
                  <a:lnTo>
                    <a:pt x="81" y="10"/>
                  </a:lnTo>
                  <a:lnTo>
                    <a:pt x="94" y="6"/>
                  </a:lnTo>
                  <a:lnTo>
                    <a:pt x="106" y="3"/>
                  </a:lnTo>
                  <a:lnTo>
                    <a:pt x="120" y="0"/>
                  </a:lnTo>
                  <a:lnTo>
                    <a:pt x="134" y="0"/>
                  </a:lnTo>
                  <a:lnTo>
                    <a:pt x="134" y="0"/>
                  </a:lnTo>
                  <a:lnTo>
                    <a:pt x="148" y="0"/>
                  </a:lnTo>
                  <a:lnTo>
                    <a:pt x="160" y="3"/>
                  </a:lnTo>
                  <a:lnTo>
                    <a:pt x="172" y="6"/>
                  </a:lnTo>
                  <a:lnTo>
                    <a:pt x="185" y="10"/>
                  </a:lnTo>
                  <a:lnTo>
                    <a:pt x="197" y="16"/>
                  </a:lnTo>
                  <a:lnTo>
                    <a:pt x="208" y="22"/>
                  </a:lnTo>
                  <a:lnTo>
                    <a:pt x="218" y="31"/>
                  </a:lnTo>
                  <a:lnTo>
                    <a:pt x="227" y="39"/>
                  </a:lnTo>
                  <a:lnTo>
                    <a:pt x="236" y="49"/>
                  </a:lnTo>
                  <a:lnTo>
                    <a:pt x="244" y="58"/>
                  </a:lnTo>
                  <a:lnTo>
                    <a:pt x="249" y="69"/>
                  </a:lnTo>
                  <a:lnTo>
                    <a:pt x="255" y="82"/>
                  </a:lnTo>
                  <a:lnTo>
                    <a:pt x="261" y="93"/>
                  </a:lnTo>
                  <a:lnTo>
                    <a:pt x="263" y="106"/>
                  </a:lnTo>
                  <a:lnTo>
                    <a:pt x="266" y="119"/>
                  </a:lnTo>
                  <a:lnTo>
                    <a:pt x="266"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7">
              <a:extLst>
                <a:ext uri="{FF2B5EF4-FFF2-40B4-BE49-F238E27FC236}">
                  <a16:creationId xmlns:a16="http://schemas.microsoft.com/office/drawing/2014/main" id="{BB2B0E6C-B7D1-411B-EA1A-4F638511A272}"/>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8">
              <a:extLst>
                <a:ext uri="{FF2B5EF4-FFF2-40B4-BE49-F238E27FC236}">
                  <a16:creationId xmlns:a16="http://schemas.microsoft.com/office/drawing/2014/main" id="{936E7F01-28BC-D02C-8945-9917354803E9}"/>
                </a:ext>
              </a:extLst>
            </p:cNvPr>
            <p:cNvSpPr>
              <a:spLocks/>
            </p:cNvSpPr>
            <p:nvPr/>
          </p:nvSpPr>
          <p:spPr bwMode="auto">
            <a:xfrm>
              <a:off x="8339138" y="2720976"/>
              <a:ext cx="193675" cy="117475"/>
            </a:xfrm>
            <a:custGeom>
              <a:avLst/>
              <a:gdLst>
                <a:gd name="T0" fmla="*/ 122 w 122"/>
                <a:gd name="T1" fmla="*/ 20 h 74"/>
                <a:gd name="T2" fmla="*/ 122 w 122"/>
                <a:gd name="T3" fmla="*/ 20 h 74"/>
                <a:gd name="T4" fmla="*/ 122 w 122"/>
                <a:gd name="T5" fmla="*/ 29 h 74"/>
                <a:gd name="T6" fmla="*/ 121 w 122"/>
                <a:gd name="T7" fmla="*/ 36 h 74"/>
                <a:gd name="T8" fmla="*/ 117 w 122"/>
                <a:gd name="T9" fmla="*/ 43 h 74"/>
                <a:gd name="T10" fmla="*/ 110 w 122"/>
                <a:gd name="T11" fmla="*/ 49 h 74"/>
                <a:gd name="T12" fmla="*/ 102 w 122"/>
                <a:gd name="T13" fmla="*/ 56 h 74"/>
                <a:gd name="T14" fmla="*/ 92 w 122"/>
                <a:gd name="T15" fmla="*/ 62 h 74"/>
                <a:gd name="T16" fmla="*/ 81 w 122"/>
                <a:gd name="T17" fmla="*/ 67 h 74"/>
                <a:gd name="T18" fmla="*/ 70 w 122"/>
                <a:gd name="T19" fmla="*/ 70 h 74"/>
                <a:gd name="T20" fmla="*/ 70 w 122"/>
                <a:gd name="T21" fmla="*/ 70 h 74"/>
                <a:gd name="T22" fmla="*/ 58 w 122"/>
                <a:gd name="T23" fmla="*/ 73 h 74"/>
                <a:gd name="T24" fmla="*/ 45 w 122"/>
                <a:gd name="T25" fmla="*/ 74 h 74"/>
                <a:gd name="T26" fmla="*/ 34 w 122"/>
                <a:gd name="T27" fmla="*/ 73 h 74"/>
                <a:gd name="T28" fmla="*/ 23 w 122"/>
                <a:gd name="T29" fmla="*/ 71 h 74"/>
                <a:gd name="T30" fmla="*/ 15 w 122"/>
                <a:gd name="T31" fmla="*/ 69 h 74"/>
                <a:gd name="T32" fmla="*/ 8 w 122"/>
                <a:gd name="T33" fmla="*/ 65 h 74"/>
                <a:gd name="T34" fmla="*/ 2 w 122"/>
                <a:gd name="T35" fmla="*/ 59 h 74"/>
                <a:gd name="T36" fmla="*/ 0 w 122"/>
                <a:gd name="T37" fmla="*/ 52 h 74"/>
                <a:gd name="T38" fmla="*/ 0 w 122"/>
                <a:gd name="T39" fmla="*/ 52 h 74"/>
                <a:gd name="T40" fmla="*/ 0 w 122"/>
                <a:gd name="T41" fmla="*/ 45 h 74"/>
                <a:gd name="T42" fmla="*/ 1 w 122"/>
                <a:gd name="T43" fmla="*/ 38 h 74"/>
                <a:gd name="T44" fmla="*/ 5 w 122"/>
                <a:gd name="T45" fmla="*/ 30 h 74"/>
                <a:gd name="T46" fmla="*/ 11 w 122"/>
                <a:gd name="T47" fmla="*/ 23 h 74"/>
                <a:gd name="T48" fmla="*/ 19 w 122"/>
                <a:gd name="T49" fmla="*/ 18 h 74"/>
                <a:gd name="T50" fmla="*/ 29 w 122"/>
                <a:gd name="T51" fmla="*/ 11 h 74"/>
                <a:gd name="T52" fmla="*/ 40 w 122"/>
                <a:gd name="T53" fmla="*/ 7 h 74"/>
                <a:gd name="T54" fmla="*/ 52 w 122"/>
                <a:gd name="T55" fmla="*/ 3 h 74"/>
                <a:gd name="T56" fmla="*/ 52 w 122"/>
                <a:gd name="T57" fmla="*/ 3 h 74"/>
                <a:gd name="T58" fmla="*/ 64 w 122"/>
                <a:gd name="T59" fmla="*/ 0 h 74"/>
                <a:gd name="T60" fmla="*/ 77 w 122"/>
                <a:gd name="T61" fmla="*/ 0 h 74"/>
                <a:gd name="T62" fmla="*/ 88 w 122"/>
                <a:gd name="T63" fmla="*/ 0 h 74"/>
                <a:gd name="T64" fmla="*/ 97 w 122"/>
                <a:gd name="T65" fmla="*/ 1 h 74"/>
                <a:gd name="T66" fmla="*/ 107 w 122"/>
                <a:gd name="T67" fmla="*/ 4 h 74"/>
                <a:gd name="T68" fmla="*/ 114 w 122"/>
                <a:gd name="T69" fmla="*/ 9 h 74"/>
                <a:gd name="T70" fmla="*/ 119 w 122"/>
                <a:gd name="T71" fmla="*/ 15 h 74"/>
                <a:gd name="T72" fmla="*/ 122 w 122"/>
                <a:gd name="T73"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74">
                  <a:moveTo>
                    <a:pt x="122" y="20"/>
                  </a:moveTo>
                  <a:lnTo>
                    <a:pt x="122" y="20"/>
                  </a:lnTo>
                  <a:lnTo>
                    <a:pt x="122" y="29"/>
                  </a:lnTo>
                  <a:lnTo>
                    <a:pt x="121" y="36"/>
                  </a:lnTo>
                  <a:lnTo>
                    <a:pt x="117" y="43"/>
                  </a:lnTo>
                  <a:lnTo>
                    <a:pt x="110" y="49"/>
                  </a:lnTo>
                  <a:lnTo>
                    <a:pt x="102" y="56"/>
                  </a:lnTo>
                  <a:lnTo>
                    <a:pt x="92" y="62"/>
                  </a:lnTo>
                  <a:lnTo>
                    <a:pt x="81" y="67"/>
                  </a:lnTo>
                  <a:lnTo>
                    <a:pt x="70" y="70"/>
                  </a:lnTo>
                  <a:lnTo>
                    <a:pt x="70" y="70"/>
                  </a:lnTo>
                  <a:lnTo>
                    <a:pt x="58" y="73"/>
                  </a:lnTo>
                  <a:lnTo>
                    <a:pt x="45" y="74"/>
                  </a:lnTo>
                  <a:lnTo>
                    <a:pt x="34" y="73"/>
                  </a:lnTo>
                  <a:lnTo>
                    <a:pt x="23" y="71"/>
                  </a:lnTo>
                  <a:lnTo>
                    <a:pt x="15" y="69"/>
                  </a:lnTo>
                  <a:lnTo>
                    <a:pt x="8" y="65"/>
                  </a:lnTo>
                  <a:lnTo>
                    <a:pt x="2" y="59"/>
                  </a:lnTo>
                  <a:lnTo>
                    <a:pt x="0" y="52"/>
                  </a:lnTo>
                  <a:lnTo>
                    <a:pt x="0" y="52"/>
                  </a:lnTo>
                  <a:lnTo>
                    <a:pt x="0" y="45"/>
                  </a:lnTo>
                  <a:lnTo>
                    <a:pt x="1" y="38"/>
                  </a:lnTo>
                  <a:lnTo>
                    <a:pt x="5" y="30"/>
                  </a:lnTo>
                  <a:lnTo>
                    <a:pt x="11" y="23"/>
                  </a:lnTo>
                  <a:lnTo>
                    <a:pt x="19" y="18"/>
                  </a:lnTo>
                  <a:lnTo>
                    <a:pt x="29" y="11"/>
                  </a:lnTo>
                  <a:lnTo>
                    <a:pt x="40" y="7"/>
                  </a:lnTo>
                  <a:lnTo>
                    <a:pt x="52" y="3"/>
                  </a:lnTo>
                  <a:lnTo>
                    <a:pt x="52" y="3"/>
                  </a:lnTo>
                  <a:lnTo>
                    <a:pt x="64" y="0"/>
                  </a:lnTo>
                  <a:lnTo>
                    <a:pt x="77" y="0"/>
                  </a:lnTo>
                  <a:lnTo>
                    <a:pt x="88" y="0"/>
                  </a:lnTo>
                  <a:lnTo>
                    <a:pt x="97" y="1"/>
                  </a:lnTo>
                  <a:lnTo>
                    <a:pt x="107" y="4"/>
                  </a:lnTo>
                  <a:lnTo>
                    <a:pt x="114" y="9"/>
                  </a:lnTo>
                  <a:lnTo>
                    <a:pt x="119" y="15"/>
                  </a:lnTo>
                  <a:lnTo>
                    <a:pt x="122"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9">
              <a:extLst>
                <a:ext uri="{FF2B5EF4-FFF2-40B4-BE49-F238E27FC236}">
                  <a16:creationId xmlns:a16="http://schemas.microsoft.com/office/drawing/2014/main" id="{D409BC43-AB92-1F97-D77F-41EA6EAA2B50}"/>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20">
              <a:extLst>
                <a:ext uri="{FF2B5EF4-FFF2-40B4-BE49-F238E27FC236}">
                  <a16:creationId xmlns:a16="http://schemas.microsoft.com/office/drawing/2014/main" id="{A92A7A53-B006-0292-0EFA-1621498ABE3A}"/>
                </a:ext>
              </a:extLst>
            </p:cNvPr>
            <p:cNvSpPr>
              <a:spLocks/>
            </p:cNvSpPr>
            <p:nvPr/>
          </p:nvSpPr>
          <p:spPr bwMode="auto">
            <a:xfrm>
              <a:off x="8458200" y="2968626"/>
              <a:ext cx="130175" cy="87313"/>
            </a:xfrm>
            <a:custGeom>
              <a:avLst/>
              <a:gdLst>
                <a:gd name="T0" fmla="*/ 80 w 82"/>
                <a:gd name="T1" fmla="*/ 11 h 55"/>
                <a:gd name="T2" fmla="*/ 80 w 82"/>
                <a:gd name="T3" fmla="*/ 11 h 55"/>
                <a:gd name="T4" fmla="*/ 82 w 82"/>
                <a:gd name="T5" fmla="*/ 15 h 55"/>
                <a:gd name="T6" fmla="*/ 82 w 82"/>
                <a:gd name="T7" fmla="*/ 20 h 55"/>
                <a:gd name="T8" fmla="*/ 79 w 82"/>
                <a:gd name="T9" fmla="*/ 26 h 55"/>
                <a:gd name="T10" fmla="*/ 75 w 82"/>
                <a:gd name="T11" fmla="*/ 31 h 55"/>
                <a:gd name="T12" fmla="*/ 71 w 82"/>
                <a:gd name="T13" fmla="*/ 35 h 55"/>
                <a:gd name="T14" fmla="*/ 65 w 82"/>
                <a:gd name="T15" fmla="*/ 41 h 55"/>
                <a:gd name="T16" fmla="*/ 58 w 82"/>
                <a:gd name="T17" fmla="*/ 45 h 55"/>
                <a:gd name="T18" fmla="*/ 50 w 82"/>
                <a:gd name="T19" fmla="*/ 49 h 55"/>
                <a:gd name="T20" fmla="*/ 50 w 82"/>
                <a:gd name="T21" fmla="*/ 49 h 55"/>
                <a:gd name="T22" fmla="*/ 42 w 82"/>
                <a:gd name="T23" fmla="*/ 52 h 55"/>
                <a:gd name="T24" fmla="*/ 33 w 82"/>
                <a:gd name="T25" fmla="*/ 53 h 55"/>
                <a:gd name="T26" fmla="*/ 27 w 82"/>
                <a:gd name="T27" fmla="*/ 55 h 55"/>
                <a:gd name="T28" fmla="*/ 20 w 82"/>
                <a:gd name="T29" fmla="*/ 53 h 55"/>
                <a:gd name="T30" fmla="*/ 13 w 82"/>
                <a:gd name="T31" fmla="*/ 52 h 55"/>
                <a:gd name="T32" fmla="*/ 7 w 82"/>
                <a:gd name="T33" fmla="*/ 50 h 55"/>
                <a:gd name="T34" fmla="*/ 3 w 82"/>
                <a:gd name="T35" fmla="*/ 46 h 55"/>
                <a:gd name="T36" fmla="*/ 0 w 82"/>
                <a:gd name="T37" fmla="*/ 42 h 55"/>
                <a:gd name="T38" fmla="*/ 0 w 82"/>
                <a:gd name="T39" fmla="*/ 42 h 55"/>
                <a:gd name="T40" fmla="*/ 0 w 82"/>
                <a:gd name="T41" fmla="*/ 38 h 55"/>
                <a:gd name="T42" fmla="*/ 0 w 82"/>
                <a:gd name="T43" fmla="*/ 33 h 55"/>
                <a:gd name="T44" fmla="*/ 3 w 82"/>
                <a:gd name="T45" fmla="*/ 27 h 55"/>
                <a:gd name="T46" fmla="*/ 6 w 82"/>
                <a:gd name="T47" fmla="*/ 23 h 55"/>
                <a:gd name="T48" fmla="*/ 11 w 82"/>
                <a:gd name="T49" fmla="*/ 17 h 55"/>
                <a:gd name="T50" fmla="*/ 17 w 82"/>
                <a:gd name="T51" fmla="*/ 12 h 55"/>
                <a:gd name="T52" fmla="*/ 24 w 82"/>
                <a:gd name="T53" fmla="*/ 8 h 55"/>
                <a:gd name="T54" fmla="*/ 32 w 82"/>
                <a:gd name="T55" fmla="*/ 4 h 55"/>
                <a:gd name="T56" fmla="*/ 32 w 82"/>
                <a:gd name="T57" fmla="*/ 4 h 55"/>
                <a:gd name="T58" fmla="*/ 40 w 82"/>
                <a:gd name="T59" fmla="*/ 1 h 55"/>
                <a:gd name="T60" fmla="*/ 49 w 82"/>
                <a:gd name="T61" fmla="*/ 0 h 55"/>
                <a:gd name="T62" fmla="*/ 56 w 82"/>
                <a:gd name="T63" fmla="*/ 0 h 55"/>
                <a:gd name="T64" fmla="*/ 62 w 82"/>
                <a:gd name="T65" fmla="*/ 0 h 55"/>
                <a:gd name="T66" fmla="*/ 69 w 82"/>
                <a:gd name="T67" fmla="*/ 1 h 55"/>
                <a:gd name="T68" fmla="*/ 73 w 82"/>
                <a:gd name="T69" fmla="*/ 2 h 55"/>
                <a:gd name="T70" fmla="*/ 78 w 82"/>
                <a:gd name="T71" fmla="*/ 6 h 55"/>
                <a:gd name="T72" fmla="*/ 80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80" y="11"/>
                  </a:moveTo>
                  <a:lnTo>
                    <a:pt x="80" y="11"/>
                  </a:lnTo>
                  <a:lnTo>
                    <a:pt x="82" y="15"/>
                  </a:lnTo>
                  <a:lnTo>
                    <a:pt x="82" y="20"/>
                  </a:lnTo>
                  <a:lnTo>
                    <a:pt x="79" y="26"/>
                  </a:lnTo>
                  <a:lnTo>
                    <a:pt x="75" y="31"/>
                  </a:lnTo>
                  <a:lnTo>
                    <a:pt x="71" y="35"/>
                  </a:lnTo>
                  <a:lnTo>
                    <a:pt x="65" y="41"/>
                  </a:lnTo>
                  <a:lnTo>
                    <a:pt x="58" y="45"/>
                  </a:lnTo>
                  <a:lnTo>
                    <a:pt x="50" y="49"/>
                  </a:lnTo>
                  <a:lnTo>
                    <a:pt x="50" y="49"/>
                  </a:lnTo>
                  <a:lnTo>
                    <a:pt x="42" y="52"/>
                  </a:lnTo>
                  <a:lnTo>
                    <a:pt x="33" y="53"/>
                  </a:lnTo>
                  <a:lnTo>
                    <a:pt x="27" y="55"/>
                  </a:lnTo>
                  <a:lnTo>
                    <a:pt x="20" y="53"/>
                  </a:lnTo>
                  <a:lnTo>
                    <a:pt x="13" y="52"/>
                  </a:lnTo>
                  <a:lnTo>
                    <a:pt x="7" y="50"/>
                  </a:lnTo>
                  <a:lnTo>
                    <a:pt x="3" y="46"/>
                  </a:lnTo>
                  <a:lnTo>
                    <a:pt x="0" y="42"/>
                  </a:lnTo>
                  <a:lnTo>
                    <a:pt x="0" y="42"/>
                  </a:lnTo>
                  <a:lnTo>
                    <a:pt x="0" y="38"/>
                  </a:lnTo>
                  <a:lnTo>
                    <a:pt x="0" y="33"/>
                  </a:lnTo>
                  <a:lnTo>
                    <a:pt x="3" y="27"/>
                  </a:lnTo>
                  <a:lnTo>
                    <a:pt x="6" y="23"/>
                  </a:lnTo>
                  <a:lnTo>
                    <a:pt x="11" y="17"/>
                  </a:lnTo>
                  <a:lnTo>
                    <a:pt x="17" y="12"/>
                  </a:lnTo>
                  <a:lnTo>
                    <a:pt x="24" y="8"/>
                  </a:lnTo>
                  <a:lnTo>
                    <a:pt x="32" y="4"/>
                  </a:lnTo>
                  <a:lnTo>
                    <a:pt x="32" y="4"/>
                  </a:lnTo>
                  <a:lnTo>
                    <a:pt x="40" y="1"/>
                  </a:lnTo>
                  <a:lnTo>
                    <a:pt x="49" y="0"/>
                  </a:lnTo>
                  <a:lnTo>
                    <a:pt x="56" y="0"/>
                  </a:lnTo>
                  <a:lnTo>
                    <a:pt x="62" y="0"/>
                  </a:lnTo>
                  <a:lnTo>
                    <a:pt x="69" y="1"/>
                  </a:lnTo>
                  <a:lnTo>
                    <a:pt x="73" y="2"/>
                  </a:lnTo>
                  <a:lnTo>
                    <a:pt x="78" y="6"/>
                  </a:lnTo>
                  <a:lnTo>
                    <a:pt x="8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21">
              <a:extLst>
                <a:ext uri="{FF2B5EF4-FFF2-40B4-BE49-F238E27FC236}">
                  <a16:creationId xmlns:a16="http://schemas.microsoft.com/office/drawing/2014/main" id="{B0A4EDA1-1954-F23B-E28A-46C1E9A87559}"/>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close/>
                </a:path>
              </a:pathLst>
            </a:custGeom>
            <a:solidFill>
              <a:srgbClr val="63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22">
              <a:extLst>
                <a:ext uri="{FF2B5EF4-FFF2-40B4-BE49-F238E27FC236}">
                  <a16:creationId xmlns:a16="http://schemas.microsoft.com/office/drawing/2014/main" id="{11699EF8-8173-C4D7-0480-210D2C2B8CCF}"/>
                </a:ext>
              </a:extLst>
            </p:cNvPr>
            <p:cNvSpPr>
              <a:spLocks/>
            </p:cNvSpPr>
            <p:nvPr/>
          </p:nvSpPr>
          <p:spPr bwMode="auto">
            <a:xfrm>
              <a:off x="9164638" y="2708276"/>
              <a:ext cx="249238" cy="541338"/>
            </a:xfrm>
            <a:custGeom>
              <a:avLst/>
              <a:gdLst>
                <a:gd name="T0" fmla="*/ 39 w 157"/>
                <a:gd name="T1" fmla="*/ 0 h 341"/>
                <a:gd name="T2" fmla="*/ 39 w 157"/>
                <a:gd name="T3" fmla="*/ 0 h 341"/>
                <a:gd name="T4" fmla="*/ 31 w 157"/>
                <a:gd name="T5" fmla="*/ 15 h 341"/>
                <a:gd name="T6" fmla="*/ 22 w 157"/>
                <a:gd name="T7" fmla="*/ 28 h 341"/>
                <a:gd name="T8" fmla="*/ 15 w 157"/>
                <a:gd name="T9" fmla="*/ 44 h 341"/>
                <a:gd name="T10" fmla="*/ 10 w 157"/>
                <a:gd name="T11" fmla="*/ 59 h 341"/>
                <a:gd name="T12" fmla="*/ 6 w 157"/>
                <a:gd name="T13" fmla="*/ 75 h 341"/>
                <a:gd name="T14" fmla="*/ 3 w 157"/>
                <a:gd name="T15" fmla="*/ 92 h 341"/>
                <a:gd name="T16" fmla="*/ 0 w 157"/>
                <a:gd name="T17" fmla="*/ 110 h 341"/>
                <a:gd name="T18" fmla="*/ 0 w 157"/>
                <a:gd name="T19" fmla="*/ 126 h 341"/>
                <a:gd name="T20" fmla="*/ 0 w 157"/>
                <a:gd name="T21" fmla="*/ 126 h 341"/>
                <a:gd name="T22" fmla="*/ 0 w 157"/>
                <a:gd name="T23" fmla="*/ 146 h 341"/>
                <a:gd name="T24" fmla="*/ 3 w 157"/>
                <a:gd name="T25" fmla="*/ 164 h 341"/>
                <a:gd name="T26" fmla="*/ 7 w 157"/>
                <a:gd name="T27" fmla="*/ 181 h 341"/>
                <a:gd name="T28" fmla="*/ 11 w 157"/>
                <a:gd name="T29" fmla="*/ 198 h 341"/>
                <a:gd name="T30" fmla="*/ 18 w 157"/>
                <a:gd name="T31" fmla="*/ 214 h 341"/>
                <a:gd name="T32" fmla="*/ 25 w 157"/>
                <a:gd name="T33" fmla="*/ 231 h 341"/>
                <a:gd name="T34" fmla="*/ 35 w 157"/>
                <a:gd name="T35" fmla="*/ 246 h 341"/>
                <a:gd name="T36" fmla="*/ 44 w 157"/>
                <a:gd name="T37" fmla="*/ 261 h 341"/>
                <a:gd name="T38" fmla="*/ 55 w 157"/>
                <a:gd name="T39" fmla="*/ 275 h 341"/>
                <a:gd name="T40" fmla="*/ 68 w 157"/>
                <a:gd name="T41" fmla="*/ 288 h 341"/>
                <a:gd name="T42" fmla="*/ 80 w 157"/>
                <a:gd name="T43" fmla="*/ 299 h 341"/>
                <a:gd name="T44" fmla="*/ 94 w 157"/>
                <a:gd name="T45" fmla="*/ 310 h 341"/>
                <a:gd name="T46" fmla="*/ 109 w 157"/>
                <a:gd name="T47" fmla="*/ 319 h 341"/>
                <a:gd name="T48" fmla="*/ 124 w 157"/>
                <a:gd name="T49" fmla="*/ 327 h 341"/>
                <a:gd name="T50" fmla="*/ 139 w 157"/>
                <a:gd name="T51" fmla="*/ 336 h 341"/>
                <a:gd name="T52" fmla="*/ 157 w 157"/>
                <a:gd name="T53" fmla="*/ 341 h 341"/>
                <a:gd name="T54" fmla="*/ 157 w 157"/>
                <a:gd name="T55" fmla="*/ 341 h 341"/>
                <a:gd name="T56" fmla="*/ 146 w 157"/>
                <a:gd name="T57" fmla="*/ 333 h 341"/>
                <a:gd name="T58" fmla="*/ 135 w 157"/>
                <a:gd name="T59" fmla="*/ 322 h 341"/>
                <a:gd name="T60" fmla="*/ 117 w 157"/>
                <a:gd name="T61" fmla="*/ 301 h 341"/>
                <a:gd name="T62" fmla="*/ 102 w 157"/>
                <a:gd name="T63" fmla="*/ 279 h 341"/>
                <a:gd name="T64" fmla="*/ 88 w 157"/>
                <a:gd name="T65" fmla="*/ 254 h 341"/>
                <a:gd name="T66" fmla="*/ 88 w 157"/>
                <a:gd name="T67" fmla="*/ 254 h 341"/>
                <a:gd name="T68" fmla="*/ 73 w 157"/>
                <a:gd name="T69" fmla="*/ 241 h 341"/>
                <a:gd name="T70" fmla="*/ 60 w 157"/>
                <a:gd name="T71" fmla="*/ 224 h 341"/>
                <a:gd name="T72" fmla="*/ 49 w 157"/>
                <a:gd name="T73" fmla="*/ 206 h 341"/>
                <a:gd name="T74" fmla="*/ 39 w 157"/>
                <a:gd name="T75" fmla="*/ 187 h 341"/>
                <a:gd name="T76" fmla="*/ 31 w 157"/>
                <a:gd name="T77" fmla="*/ 168 h 341"/>
                <a:gd name="T78" fmla="*/ 25 w 157"/>
                <a:gd name="T79" fmla="*/ 147 h 341"/>
                <a:gd name="T80" fmla="*/ 21 w 157"/>
                <a:gd name="T81" fmla="*/ 125 h 341"/>
                <a:gd name="T82" fmla="*/ 21 w 157"/>
                <a:gd name="T83" fmla="*/ 103 h 341"/>
                <a:gd name="T84" fmla="*/ 21 w 157"/>
                <a:gd name="T85" fmla="*/ 103 h 341"/>
                <a:gd name="T86" fmla="*/ 22 w 157"/>
                <a:gd name="T87" fmla="*/ 79 h 341"/>
                <a:gd name="T88" fmla="*/ 25 w 157"/>
                <a:gd name="T89" fmla="*/ 57 h 341"/>
                <a:gd name="T90" fmla="*/ 31 w 157"/>
                <a:gd name="T91" fmla="*/ 37 h 341"/>
                <a:gd name="T92" fmla="*/ 39 w 157"/>
                <a:gd name="T93" fmla="*/ 16 h 341"/>
                <a:gd name="T94" fmla="*/ 39 w 157"/>
                <a:gd name="T95" fmla="*/ 16 h 341"/>
                <a:gd name="T96" fmla="*/ 39 w 157"/>
                <a:gd name="T97"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7" h="341">
                  <a:moveTo>
                    <a:pt x="39" y="0"/>
                  </a:moveTo>
                  <a:lnTo>
                    <a:pt x="39" y="0"/>
                  </a:lnTo>
                  <a:lnTo>
                    <a:pt x="31" y="15"/>
                  </a:lnTo>
                  <a:lnTo>
                    <a:pt x="22" y="28"/>
                  </a:lnTo>
                  <a:lnTo>
                    <a:pt x="15" y="44"/>
                  </a:lnTo>
                  <a:lnTo>
                    <a:pt x="10" y="59"/>
                  </a:lnTo>
                  <a:lnTo>
                    <a:pt x="6" y="75"/>
                  </a:lnTo>
                  <a:lnTo>
                    <a:pt x="3" y="92"/>
                  </a:lnTo>
                  <a:lnTo>
                    <a:pt x="0" y="110"/>
                  </a:lnTo>
                  <a:lnTo>
                    <a:pt x="0" y="126"/>
                  </a:lnTo>
                  <a:lnTo>
                    <a:pt x="0" y="126"/>
                  </a:lnTo>
                  <a:lnTo>
                    <a:pt x="0" y="146"/>
                  </a:lnTo>
                  <a:lnTo>
                    <a:pt x="3" y="164"/>
                  </a:lnTo>
                  <a:lnTo>
                    <a:pt x="7" y="181"/>
                  </a:lnTo>
                  <a:lnTo>
                    <a:pt x="11" y="198"/>
                  </a:lnTo>
                  <a:lnTo>
                    <a:pt x="18" y="214"/>
                  </a:lnTo>
                  <a:lnTo>
                    <a:pt x="25" y="231"/>
                  </a:lnTo>
                  <a:lnTo>
                    <a:pt x="35" y="246"/>
                  </a:lnTo>
                  <a:lnTo>
                    <a:pt x="44" y="261"/>
                  </a:lnTo>
                  <a:lnTo>
                    <a:pt x="55" y="275"/>
                  </a:lnTo>
                  <a:lnTo>
                    <a:pt x="68" y="288"/>
                  </a:lnTo>
                  <a:lnTo>
                    <a:pt x="80" y="299"/>
                  </a:lnTo>
                  <a:lnTo>
                    <a:pt x="94" y="310"/>
                  </a:lnTo>
                  <a:lnTo>
                    <a:pt x="109" y="319"/>
                  </a:lnTo>
                  <a:lnTo>
                    <a:pt x="124" y="327"/>
                  </a:lnTo>
                  <a:lnTo>
                    <a:pt x="139" y="336"/>
                  </a:lnTo>
                  <a:lnTo>
                    <a:pt x="157" y="341"/>
                  </a:lnTo>
                  <a:lnTo>
                    <a:pt x="157" y="341"/>
                  </a:lnTo>
                  <a:lnTo>
                    <a:pt x="146" y="333"/>
                  </a:lnTo>
                  <a:lnTo>
                    <a:pt x="135" y="322"/>
                  </a:lnTo>
                  <a:lnTo>
                    <a:pt x="117" y="301"/>
                  </a:lnTo>
                  <a:lnTo>
                    <a:pt x="102" y="279"/>
                  </a:lnTo>
                  <a:lnTo>
                    <a:pt x="88" y="254"/>
                  </a:lnTo>
                  <a:lnTo>
                    <a:pt x="88" y="254"/>
                  </a:lnTo>
                  <a:lnTo>
                    <a:pt x="73" y="241"/>
                  </a:lnTo>
                  <a:lnTo>
                    <a:pt x="60" y="224"/>
                  </a:lnTo>
                  <a:lnTo>
                    <a:pt x="49" y="206"/>
                  </a:lnTo>
                  <a:lnTo>
                    <a:pt x="39" y="187"/>
                  </a:lnTo>
                  <a:lnTo>
                    <a:pt x="31" y="168"/>
                  </a:lnTo>
                  <a:lnTo>
                    <a:pt x="25" y="147"/>
                  </a:lnTo>
                  <a:lnTo>
                    <a:pt x="21" y="125"/>
                  </a:lnTo>
                  <a:lnTo>
                    <a:pt x="21" y="103"/>
                  </a:lnTo>
                  <a:lnTo>
                    <a:pt x="21" y="103"/>
                  </a:lnTo>
                  <a:lnTo>
                    <a:pt x="22" y="79"/>
                  </a:lnTo>
                  <a:lnTo>
                    <a:pt x="25" y="57"/>
                  </a:lnTo>
                  <a:lnTo>
                    <a:pt x="31" y="37"/>
                  </a:lnTo>
                  <a:lnTo>
                    <a:pt x="39" y="16"/>
                  </a:lnTo>
                  <a:lnTo>
                    <a:pt x="39"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23">
              <a:extLst>
                <a:ext uri="{FF2B5EF4-FFF2-40B4-BE49-F238E27FC236}">
                  <a16:creationId xmlns:a16="http://schemas.microsoft.com/office/drawing/2014/main" id="{78FCB74B-1B5E-41EF-E42D-B46A25984DA6}"/>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24">
              <a:extLst>
                <a:ext uri="{FF2B5EF4-FFF2-40B4-BE49-F238E27FC236}">
                  <a16:creationId xmlns:a16="http://schemas.microsoft.com/office/drawing/2014/main" id="{AFFD163B-8E80-DE76-A819-11F7B68AB663}"/>
                </a:ext>
              </a:extLst>
            </p:cNvPr>
            <p:cNvSpPr>
              <a:spLocks/>
            </p:cNvSpPr>
            <p:nvPr/>
          </p:nvSpPr>
          <p:spPr bwMode="auto">
            <a:xfrm>
              <a:off x="9197975" y="2546351"/>
              <a:ext cx="649288" cy="649288"/>
            </a:xfrm>
            <a:custGeom>
              <a:avLst/>
              <a:gdLst>
                <a:gd name="T0" fmla="*/ 0 w 409"/>
                <a:gd name="T1" fmla="*/ 205 h 409"/>
                <a:gd name="T2" fmla="*/ 4 w 409"/>
                <a:gd name="T3" fmla="*/ 246 h 409"/>
                <a:gd name="T4" fmla="*/ 15 w 409"/>
                <a:gd name="T5" fmla="*/ 285 h 409"/>
                <a:gd name="T6" fmla="*/ 34 w 409"/>
                <a:gd name="T7" fmla="*/ 319 h 409"/>
                <a:gd name="T8" fmla="*/ 59 w 409"/>
                <a:gd name="T9" fmla="*/ 350 h 409"/>
                <a:gd name="T10" fmla="*/ 89 w 409"/>
                <a:gd name="T11" fmla="*/ 374 h 409"/>
                <a:gd name="T12" fmla="*/ 125 w 409"/>
                <a:gd name="T13" fmla="*/ 394 h 409"/>
                <a:gd name="T14" fmla="*/ 162 w 409"/>
                <a:gd name="T15" fmla="*/ 405 h 409"/>
                <a:gd name="T16" fmla="*/ 204 w 409"/>
                <a:gd name="T17" fmla="*/ 409 h 409"/>
                <a:gd name="T18" fmla="*/ 226 w 409"/>
                <a:gd name="T19" fmla="*/ 409 h 409"/>
                <a:gd name="T20" fmla="*/ 266 w 409"/>
                <a:gd name="T21" fmla="*/ 401 h 409"/>
                <a:gd name="T22" fmla="*/ 302 w 409"/>
                <a:gd name="T23" fmla="*/ 385 h 409"/>
                <a:gd name="T24" fmla="*/ 335 w 409"/>
                <a:gd name="T25" fmla="*/ 363 h 409"/>
                <a:gd name="T26" fmla="*/ 362 w 409"/>
                <a:gd name="T27" fmla="*/ 334 h 409"/>
                <a:gd name="T28" fmla="*/ 384 w 409"/>
                <a:gd name="T29" fmla="*/ 303 h 409"/>
                <a:gd name="T30" fmla="*/ 401 w 409"/>
                <a:gd name="T31" fmla="*/ 266 h 409"/>
                <a:gd name="T32" fmla="*/ 408 w 409"/>
                <a:gd name="T33" fmla="*/ 226 h 409"/>
                <a:gd name="T34" fmla="*/ 409 w 409"/>
                <a:gd name="T35" fmla="*/ 205 h 409"/>
                <a:gd name="T36" fmla="*/ 405 w 409"/>
                <a:gd name="T37" fmla="*/ 164 h 409"/>
                <a:gd name="T38" fmla="*/ 394 w 409"/>
                <a:gd name="T39" fmla="*/ 125 h 409"/>
                <a:gd name="T40" fmla="*/ 375 w 409"/>
                <a:gd name="T41" fmla="*/ 89 h 409"/>
                <a:gd name="T42" fmla="*/ 350 w 409"/>
                <a:gd name="T43" fmla="*/ 59 h 409"/>
                <a:gd name="T44" fmla="*/ 320 w 409"/>
                <a:gd name="T45" fmla="*/ 34 h 409"/>
                <a:gd name="T46" fmla="*/ 284 w 409"/>
                <a:gd name="T47" fmla="*/ 16 h 409"/>
                <a:gd name="T48" fmla="*/ 245 w 409"/>
                <a:gd name="T49" fmla="*/ 4 h 409"/>
                <a:gd name="T50" fmla="*/ 204 w 409"/>
                <a:gd name="T51" fmla="*/ 0 h 409"/>
                <a:gd name="T52" fmla="*/ 183 w 409"/>
                <a:gd name="T53" fmla="*/ 1 h 409"/>
                <a:gd name="T54" fmla="*/ 143 w 409"/>
                <a:gd name="T55" fmla="*/ 9 h 409"/>
                <a:gd name="T56" fmla="*/ 106 w 409"/>
                <a:gd name="T57" fmla="*/ 24 h 409"/>
                <a:gd name="T58" fmla="*/ 74 w 409"/>
                <a:gd name="T59" fmla="*/ 46 h 409"/>
                <a:gd name="T60" fmla="*/ 47 w 409"/>
                <a:gd name="T61" fmla="*/ 74 h 409"/>
                <a:gd name="T62" fmla="*/ 25 w 409"/>
                <a:gd name="T63" fmla="*/ 107 h 409"/>
                <a:gd name="T64" fmla="*/ 8 w 409"/>
                <a:gd name="T65" fmla="*/ 143 h 409"/>
                <a:gd name="T66" fmla="*/ 0 w 409"/>
                <a:gd name="T67" fmla="*/ 1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9" h="409">
                  <a:moveTo>
                    <a:pt x="0" y="205"/>
                  </a:moveTo>
                  <a:lnTo>
                    <a:pt x="0" y="205"/>
                  </a:lnTo>
                  <a:lnTo>
                    <a:pt x="0" y="226"/>
                  </a:lnTo>
                  <a:lnTo>
                    <a:pt x="4" y="246"/>
                  </a:lnTo>
                  <a:lnTo>
                    <a:pt x="8" y="266"/>
                  </a:lnTo>
                  <a:lnTo>
                    <a:pt x="15" y="285"/>
                  </a:lnTo>
                  <a:lnTo>
                    <a:pt x="25" y="303"/>
                  </a:lnTo>
                  <a:lnTo>
                    <a:pt x="34" y="319"/>
                  </a:lnTo>
                  <a:lnTo>
                    <a:pt x="47" y="334"/>
                  </a:lnTo>
                  <a:lnTo>
                    <a:pt x="59" y="350"/>
                  </a:lnTo>
                  <a:lnTo>
                    <a:pt x="74" y="363"/>
                  </a:lnTo>
                  <a:lnTo>
                    <a:pt x="89" y="374"/>
                  </a:lnTo>
                  <a:lnTo>
                    <a:pt x="106" y="385"/>
                  </a:lnTo>
                  <a:lnTo>
                    <a:pt x="125" y="394"/>
                  </a:lnTo>
                  <a:lnTo>
                    <a:pt x="143" y="401"/>
                  </a:lnTo>
                  <a:lnTo>
                    <a:pt x="162" y="405"/>
                  </a:lnTo>
                  <a:lnTo>
                    <a:pt x="183" y="409"/>
                  </a:lnTo>
                  <a:lnTo>
                    <a:pt x="204" y="409"/>
                  </a:lnTo>
                  <a:lnTo>
                    <a:pt x="204" y="409"/>
                  </a:lnTo>
                  <a:lnTo>
                    <a:pt x="226" y="409"/>
                  </a:lnTo>
                  <a:lnTo>
                    <a:pt x="245" y="405"/>
                  </a:lnTo>
                  <a:lnTo>
                    <a:pt x="266" y="401"/>
                  </a:lnTo>
                  <a:lnTo>
                    <a:pt x="284" y="394"/>
                  </a:lnTo>
                  <a:lnTo>
                    <a:pt x="302" y="385"/>
                  </a:lnTo>
                  <a:lnTo>
                    <a:pt x="320" y="374"/>
                  </a:lnTo>
                  <a:lnTo>
                    <a:pt x="335" y="363"/>
                  </a:lnTo>
                  <a:lnTo>
                    <a:pt x="350" y="350"/>
                  </a:lnTo>
                  <a:lnTo>
                    <a:pt x="362" y="334"/>
                  </a:lnTo>
                  <a:lnTo>
                    <a:pt x="375" y="319"/>
                  </a:lnTo>
                  <a:lnTo>
                    <a:pt x="384" y="303"/>
                  </a:lnTo>
                  <a:lnTo>
                    <a:pt x="394" y="285"/>
                  </a:lnTo>
                  <a:lnTo>
                    <a:pt x="401" y="266"/>
                  </a:lnTo>
                  <a:lnTo>
                    <a:pt x="405" y="246"/>
                  </a:lnTo>
                  <a:lnTo>
                    <a:pt x="408" y="226"/>
                  </a:lnTo>
                  <a:lnTo>
                    <a:pt x="409" y="205"/>
                  </a:lnTo>
                  <a:lnTo>
                    <a:pt x="409" y="205"/>
                  </a:lnTo>
                  <a:lnTo>
                    <a:pt x="408" y="183"/>
                  </a:lnTo>
                  <a:lnTo>
                    <a:pt x="405" y="164"/>
                  </a:lnTo>
                  <a:lnTo>
                    <a:pt x="401" y="143"/>
                  </a:lnTo>
                  <a:lnTo>
                    <a:pt x="394" y="125"/>
                  </a:lnTo>
                  <a:lnTo>
                    <a:pt x="384" y="107"/>
                  </a:lnTo>
                  <a:lnTo>
                    <a:pt x="375" y="89"/>
                  </a:lnTo>
                  <a:lnTo>
                    <a:pt x="362" y="74"/>
                  </a:lnTo>
                  <a:lnTo>
                    <a:pt x="350" y="59"/>
                  </a:lnTo>
                  <a:lnTo>
                    <a:pt x="335" y="46"/>
                  </a:lnTo>
                  <a:lnTo>
                    <a:pt x="320" y="34"/>
                  </a:lnTo>
                  <a:lnTo>
                    <a:pt x="302" y="24"/>
                  </a:lnTo>
                  <a:lnTo>
                    <a:pt x="284" y="16"/>
                  </a:lnTo>
                  <a:lnTo>
                    <a:pt x="266" y="9"/>
                  </a:lnTo>
                  <a:lnTo>
                    <a:pt x="245" y="4"/>
                  </a:lnTo>
                  <a:lnTo>
                    <a:pt x="226" y="1"/>
                  </a:lnTo>
                  <a:lnTo>
                    <a:pt x="204" y="0"/>
                  </a:lnTo>
                  <a:lnTo>
                    <a:pt x="204" y="0"/>
                  </a:lnTo>
                  <a:lnTo>
                    <a:pt x="183" y="1"/>
                  </a:lnTo>
                  <a:lnTo>
                    <a:pt x="162" y="4"/>
                  </a:lnTo>
                  <a:lnTo>
                    <a:pt x="143" y="9"/>
                  </a:lnTo>
                  <a:lnTo>
                    <a:pt x="125" y="16"/>
                  </a:lnTo>
                  <a:lnTo>
                    <a:pt x="106" y="24"/>
                  </a:lnTo>
                  <a:lnTo>
                    <a:pt x="89" y="34"/>
                  </a:lnTo>
                  <a:lnTo>
                    <a:pt x="74" y="46"/>
                  </a:lnTo>
                  <a:lnTo>
                    <a:pt x="59" y="59"/>
                  </a:lnTo>
                  <a:lnTo>
                    <a:pt x="47" y="74"/>
                  </a:lnTo>
                  <a:lnTo>
                    <a:pt x="34" y="89"/>
                  </a:lnTo>
                  <a:lnTo>
                    <a:pt x="25" y="107"/>
                  </a:lnTo>
                  <a:lnTo>
                    <a:pt x="15" y="125"/>
                  </a:lnTo>
                  <a:lnTo>
                    <a:pt x="8" y="143"/>
                  </a:lnTo>
                  <a:lnTo>
                    <a:pt x="4" y="164"/>
                  </a:lnTo>
                  <a:lnTo>
                    <a:pt x="0" y="183"/>
                  </a:lnTo>
                  <a:lnTo>
                    <a:pt x="0" y="2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25">
              <a:extLst>
                <a:ext uri="{FF2B5EF4-FFF2-40B4-BE49-F238E27FC236}">
                  <a16:creationId xmlns:a16="http://schemas.microsoft.com/office/drawing/2014/main" id="{6C594B77-5292-52BB-ABD8-D2E11AB999D5}"/>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close/>
                </a:path>
              </a:pathLst>
            </a:custGeom>
            <a:solidFill>
              <a:srgbClr val="8E4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26">
              <a:extLst>
                <a:ext uri="{FF2B5EF4-FFF2-40B4-BE49-F238E27FC236}">
                  <a16:creationId xmlns:a16="http://schemas.microsoft.com/office/drawing/2014/main" id="{014183D3-BFC7-5C99-F256-5FEB5B20A80C}"/>
                </a:ext>
              </a:extLst>
            </p:cNvPr>
            <p:cNvSpPr>
              <a:spLocks/>
            </p:cNvSpPr>
            <p:nvPr/>
          </p:nvSpPr>
          <p:spPr bwMode="auto">
            <a:xfrm>
              <a:off x="9309100" y="2671763"/>
              <a:ext cx="422275" cy="420688"/>
            </a:xfrm>
            <a:custGeom>
              <a:avLst/>
              <a:gdLst>
                <a:gd name="T0" fmla="*/ 0 w 266"/>
                <a:gd name="T1" fmla="*/ 133 h 265"/>
                <a:gd name="T2" fmla="*/ 3 w 266"/>
                <a:gd name="T3" fmla="*/ 160 h 265"/>
                <a:gd name="T4" fmla="*/ 11 w 266"/>
                <a:gd name="T5" fmla="*/ 185 h 265"/>
                <a:gd name="T6" fmla="*/ 24 w 266"/>
                <a:gd name="T7" fmla="*/ 207 h 265"/>
                <a:gd name="T8" fmla="*/ 40 w 266"/>
                <a:gd name="T9" fmla="*/ 226 h 265"/>
                <a:gd name="T10" fmla="*/ 59 w 266"/>
                <a:gd name="T11" fmla="*/ 243 h 265"/>
                <a:gd name="T12" fmla="*/ 81 w 266"/>
                <a:gd name="T13" fmla="*/ 255 h 265"/>
                <a:gd name="T14" fmla="*/ 106 w 266"/>
                <a:gd name="T15" fmla="*/ 264 h 265"/>
                <a:gd name="T16" fmla="*/ 134 w 266"/>
                <a:gd name="T17" fmla="*/ 265 h 265"/>
                <a:gd name="T18" fmla="*/ 148 w 266"/>
                <a:gd name="T19" fmla="*/ 265 h 265"/>
                <a:gd name="T20" fmla="*/ 172 w 266"/>
                <a:gd name="T21" fmla="*/ 260 h 265"/>
                <a:gd name="T22" fmla="*/ 197 w 266"/>
                <a:gd name="T23" fmla="*/ 250 h 265"/>
                <a:gd name="T24" fmla="*/ 218 w 266"/>
                <a:gd name="T25" fmla="*/ 236 h 265"/>
                <a:gd name="T26" fmla="*/ 236 w 266"/>
                <a:gd name="T27" fmla="*/ 217 h 265"/>
                <a:gd name="T28" fmla="*/ 250 w 266"/>
                <a:gd name="T29" fmla="*/ 196 h 265"/>
                <a:gd name="T30" fmla="*/ 261 w 266"/>
                <a:gd name="T31" fmla="*/ 173 h 265"/>
                <a:gd name="T32" fmla="*/ 266 w 266"/>
                <a:gd name="T33" fmla="*/ 147 h 265"/>
                <a:gd name="T34" fmla="*/ 266 w 266"/>
                <a:gd name="T35" fmla="*/ 133 h 265"/>
                <a:gd name="T36" fmla="*/ 263 w 266"/>
                <a:gd name="T37" fmla="*/ 107 h 265"/>
                <a:gd name="T38" fmla="*/ 255 w 266"/>
                <a:gd name="T39" fmla="*/ 82 h 265"/>
                <a:gd name="T40" fmla="*/ 244 w 266"/>
                <a:gd name="T41" fmla="*/ 58 h 265"/>
                <a:gd name="T42" fmla="*/ 227 w 266"/>
                <a:gd name="T43" fmla="*/ 39 h 265"/>
                <a:gd name="T44" fmla="*/ 208 w 266"/>
                <a:gd name="T45" fmla="*/ 23 h 265"/>
                <a:gd name="T46" fmla="*/ 185 w 266"/>
                <a:gd name="T47" fmla="*/ 10 h 265"/>
                <a:gd name="T48" fmla="*/ 160 w 266"/>
                <a:gd name="T49" fmla="*/ 3 h 265"/>
                <a:gd name="T50" fmla="*/ 134 w 266"/>
                <a:gd name="T51" fmla="*/ 0 h 265"/>
                <a:gd name="T52" fmla="*/ 120 w 266"/>
                <a:gd name="T53" fmla="*/ 0 h 265"/>
                <a:gd name="T54" fmla="*/ 94 w 266"/>
                <a:gd name="T55" fmla="*/ 6 h 265"/>
                <a:gd name="T56" fmla="*/ 70 w 266"/>
                <a:gd name="T57" fmla="*/ 17 h 265"/>
                <a:gd name="T58" fmla="*/ 48 w 266"/>
                <a:gd name="T59" fmla="*/ 31 h 265"/>
                <a:gd name="T60" fmla="*/ 31 w 266"/>
                <a:gd name="T61" fmla="*/ 49 h 265"/>
                <a:gd name="T62" fmla="*/ 17 w 266"/>
                <a:gd name="T63" fmla="*/ 69 h 265"/>
                <a:gd name="T64" fmla="*/ 7 w 266"/>
                <a:gd name="T65" fmla="*/ 94 h 265"/>
                <a:gd name="T66" fmla="*/ 2 w 266"/>
                <a:gd name="T67"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6" h="265">
                  <a:moveTo>
                    <a:pt x="0" y="133"/>
                  </a:move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8" y="265"/>
                  </a:lnTo>
                  <a:lnTo>
                    <a:pt x="160" y="264"/>
                  </a:lnTo>
                  <a:lnTo>
                    <a:pt x="172" y="260"/>
                  </a:lnTo>
                  <a:lnTo>
                    <a:pt x="185" y="255"/>
                  </a:lnTo>
                  <a:lnTo>
                    <a:pt x="197" y="250"/>
                  </a:lnTo>
                  <a:lnTo>
                    <a:pt x="208" y="243"/>
                  </a:lnTo>
                  <a:lnTo>
                    <a:pt x="218" y="236"/>
                  </a:lnTo>
                  <a:lnTo>
                    <a:pt x="227" y="226"/>
                  </a:lnTo>
                  <a:lnTo>
                    <a:pt x="236" y="217"/>
                  </a:lnTo>
                  <a:lnTo>
                    <a:pt x="244" y="207"/>
                  </a:lnTo>
                  <a:lnTo>
                    <a:pt x="250" y="196"/>
                  </a:lnTo>
                  <a:lnTo>
                    <a:pt x="255" y="185"/>
                  </a:lnTo>
                  <a:lnTo>
                    <a:pt x="261" y="173"/>
                  </a:lnTo>
                  <a:lnTo>
                    <a:pt x="263" y="160"/>
                  </a:lnTo>
                  <a:lnTo>
                    <a:pt x="266" y="147"/>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27">
              <a:extLst>
                <a:ext uri="{FF2B5EF4-FFF2-40B4-BE49-F238E27FC236}">
                  <a16:creationId xmlns:a16="http://schemas.microsoft.com/office/drawing/2014/main" id="{27480945-57AD-CB5A-11E7-E8DC92095A93}"/>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28">
              <a:extLst>
                <a:ext uri="{FF2B5EF4-FFF2-40B4-BE49-F238E27FC236}">
                  <a16:creationId xmlns:a16="http://schemas.microsoft.com/office/drawing/2014/main" id="{7DB04753-8DBD-AE38-5CA6-ACC7E55AFDC1}"/>
                </a:ext>
              </a:extLst>
            </p:cNvPr>
            <p:cNvSpPr>
              <a:spLocks/>
            </p:cNvSpPr>
            <p:nvPr/>
          </p:nvSpPr>
          <p:spPr bwMode="auto">
            <a:xfrm>
              <a:off x="9447213" y="2709863"/>
              <a:ext cx="196850" cy="117475"/>
            </a:xfrm>
            <a:custGeom>
              <a:avLst/>
              <a:gdLst>
                <a:gd name="T0" fmla="*/ 1 w 124"/>
                <a:gd name="T1" fmla="*/ 21 h 74"/>
                <a:gd name="T2" fmla="*/ 1 w 124"/>
                <a:gd name="T3" fmla="*/ 21 h 74"/>
                <a:gd name="T4" fmla="*/ 0 w 124"/>
                <a:gd name="T5" fmla="*/ 29 h 74"/>
                <a:gd name="T6" fmla="*/ 3 w 124"/>
                <a:gd name="T7" fmla="*/ 36 h 74"/>
                <a:gd name="T8" fmla="*/ 7 w 124"/>
                <a:gd name="T9" fmla="*/ 43 h 74"/>
                <a:gd name="T10" fmla="*/ 12 w 124"/>
                <a:gd name="T11" fmla="*/ 50 h 74"/>
                <a:gd name="T12" fmla="*/ 21 w 124"/>
                <a:gd name="T13" fmla="*/ 56 h 74"/>
                <a:gd name="T14" fmla="*/ 30 w 124"/>
                <a:gd name="T15" fmla="*/ 62 h 74"/>
                <a:gd name="T16" fmla="*/ 41 w 124"/>
                <a:gd name="T17" fmla="*/ 67 h 74"/>
                <a:gd name="T18" fmla="*/ 54 w 124"/>
                <a:gd name="T19" fmla="*/ 70 h 74"/>
                <a:gd name="T20" fmla="*/ 54 w 124"/>
                <a:gd name="T21" fmla="*/ 70 h 74"/>
                <a:gd name="T22" fmla="*/ 66 w 124"/>
                <a:gd name="T23" fmla="*/ 73 h 74"/>
                <a:gd name="T24" fmla="*/ 79 w 124"/>
                <a:gd name="T25" fmla="*/ 74 h 74"/>
                <a:gd name="T26" fmla="*/ 90 w 124"/>
                <a:gd name="T27" fmla="*/ 74 h 74"/>
                <a:gd name="T28" fmla="*/ 99 w 124"/>
                <a:gd name="T29" fmla="*/ 72 h 74"/>
                <a:gd name="T30" fmla="*/ 107 w 124"/>
                <a:gd name="T31" fmla="*/ 69 h 74"/>
                <a:gd name="T32" fmla="*/ 116 w 124"/>
                <a:gd name="T33" fmla="*/ 65 h 74"/>
                <a:gd name="T34" fmla="*/ 120 w 124"/>
                <a:gd name="T35" fmla="*/ 59 h 74"/>
                <a:gd name="T36" fmla="*/ 124 w 124"/>
                <a:gd name="T37" fmla="*/ 52 h 74"/>
                <a:gd name="T38" fmla="*/ 124 w 124"/>
                <a:gd name="T39" fmla="*/ 52 h 74"/>
                <a:gd name="T40" fmla="*/ 124 w 124"/>
                <a:gd name="T41" fmla="*/ 45 h 74"/>
                <a:gd name="T42" fmla="*/ 123 w 124"/>
                <a:gd name="T43" fmla="*/ 38 h 74"/>
                <a:gd name="T44" fmla="*/ 118 w 124"/>
                <a:gd name="T45" fmla="*/ 30 h 74"/>
                <a:gd name="T46" fmla="*/ 112 w 124"/>
                <a:gd name="T47" fmla="*/ 23 h 74"/>
                <a:gd name="T48" fmla="*/ 103 w 124"/>
                <a:gd name="T49" fmla="*/ 18 h 74"/>
                <a:gd name="T50" fmla="*/ 94 w 124"/>
                <a:gd name="T51" fmla="*/ 11 h 74"/>
                <a:gd name="T52" fmla="*/ 83 w 124"/>
                <a:gd name="T53" fmla="*/ 7 h 74"/>
                <a:gd name="T54" fmla="*/ 70 w 124"/>
                <a:gd name="T55" fmla="*/ 3 h 74"/>
                <a:gd name="T56" fmla="*/ 70 w 124"/>
                <a:gd name="T57" fmla="*/ 3 h 74"/>
                <a:gd name="T58" fmla="*/ 58 w 124"/>
                <a:gd name="T59" fmla="*/ 0 h 74"/>
                <a:gd name="T60" fmla="*/ 47 w 124"/>
                <a:gd name="T61" fmla="*/ 0 h 74"/>
                <a:gd name="T62" fmla="*/ 36 w 124"/>
                <a:gd name="T63" fmla="*/ 0 h 74"/>
                <a:gd name="T64" fmla="*/ 25 w 124"/>
                <a:gd name="T65" fmla="*/ 1 h 74"/>
                <a:gd name="T66" fmla="*/ 17 w 124"/>
                <a:gd name="T67" fmla="*/ 5 h 74"/>
                <a:gd name="T68" fmla="*/ 10 w 124"/>
                <a:gd name="T69" fmla="*/ 10 h 74"/>
                <a:gd name="T70" fmla="*/ 4 w 124"/>
                <a:gd name="T71" fmla="*/ 15 h 74"/>
                <a:gd name="T72" fmla="*/ 1 w 124"/>
                <a:gd name="T7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74">
                  <a:moveTo>
                    <a:pt x="1" y="21"/>
                  </a:moveTo>
                  <a:lnTo>
                    <a:pt x="1" y="21"/>
                  </a:lnTo>
                  <a:lnTo>
                    <a:pt x="0" y="29"/>
                  </a:lnTo>
                  <a:lnTo>
                    <a:pt x="3" y="36"/>
                  </a:lnTo>
                  <a:lnTo>
                    <a:pt x="7" y="43"/>
                  </a:lnTo>
                  <a:lnTo>
                    <a:pt x="12" y="50"/>
                  </a:lnTo>
                  <a:lnTo>
                    <a:pt x="21" y="56"/>
                  </a:lnTo>
                  <a:lnTo>
                    <a:pt x="30" y="62"/>
                  </a:lnTo>
                  <a:lnTo>
                    <a:pt x="41" y="67"/>
                  </a:lnTo>
                  <a:lnTo>
                    <a:pt x="54" y="70"/>
                  </a:lnTo>
                  <a:lnTo>
                    <a:pt x="54" y="70"/>
                  </a:lnTo>
                  <a:lnTo>
                    <a:pt x="66" y="73"/>
                  </a:lnTo>
                  <a:lnTo>
                    <a:pt x="79" y="74"/>
                  </a:lnTo>
                  <a:lnTo>
                    <a:pt x="90" y="74"/>
                  </a:lnTo>
                  <a:lnTo>
                    <a:pt x="99" y="72"/>
                  </a:lnTo>
                  <a:lnTo>
                    <a:pt x="107" y="69"/>
                  </a:lnTo>
                  <a:lnTo>
                    <a:pt x="116" y="65"/>
                  </a:lnTo>
                  <a:lnTo>
                    <a:pt x="120" y="59"/>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7" y="0"/>
                  </a:lnTo>
                  <a:lnTo>
                    <a:pt x="36" y="0"/>
                  </a:lnTo>
                  <a:lnTo>
                    <a:pt x="25" y="1"/>
                  </a:lnTo>
                  <a:lnTo>
                    <a:pt x="17" y="5"/>
                  </a:lnTo>
                  <a:lnTo>
                    <a:pt x="10" y="10"/>
                  </a:lnTo>
                  <a:lnTo>
                    <a:pt x="4" y="15"/>
                  </a:lnTo>
                  <a:lnTo>
                    <a:pt x="1"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29">
              <a:extLst>
                <a:ext uri="{FF2B5EF4-FFF2-40B4-BE49-F238E27FC236}">
                  <a16:creationId xmlns:a16="http://schemas.microsoft.com/office/drawing/2014/main" id="{1D8A12F2-FCCC-D935-330E-03E78DC27C18}"/>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30">
              <a:extLst>
                <a:ext uri="{FF2B5EF4-FFF2-40B4-BE49-F238E27FC236}">
                  <a16:creationId xmlns:a16="http://schemas.microsoft.com/office/drawing/2014/main" id="{1E998E60-7634-4801-9879-79BA7AAD0ADE}"/>
                </a:ext>
              </a:extLst>
            </p:cNvPr>
            <p:cNvSpPr>
              <a:spLocks/>
            </p:cNvSpPr>
            <p:nvPr/>
          </p:nvSpPr>
          <p:spPr bwMode="auto">
            <a:xfrm>
              <a:off x="9393238" y="2957513"/>
              <a:ext cx="130175" cy="87313"/>
            </a:xfrm>
            <a:custGeom>
              <a:avLst/>
              <a:gdLst>
                <a:gd name="T0" fmla="*/ 1 w 82"/>
                <a:gd name="T1" fmla="*/ 11 h 55"/>
                <a:gd name="T2" fmla="*/ 1 w 82"/>
                <a:gd name="T3" fmla="*/ 11 h 55"/>
                <a:gd name="T4" fmla="*/ 0 w 82"/>
                <a:gd name="T5" fmla="*/ 15 h 55"/>
                <a:gd name="T6" fmla="*/ 1 w 82"/>
                <a:gd name="T7" fmla="*/ 20 h 55"/>
                <a:gd name="T8" fmla="*/ 2 w 82"/>
                <a:gd name="T9" fmla="*/ 26 h 55"/>
                <a:gd name="T10" fmla="*/ 6 w 82"/>
                <a:gd name="T11" fmla="*/ 31 h 55"/>
                <a:gd name="T12" fmla="*/ 12 w 82"/>
                <a:gd name="T13" fmla="*/ 35 h 55"/>
                <a:gd name="T14" fmla="*/ 17 w 82"/>
                <a:gd name="T15" fmla="*/ 41 h 55"/>
                <a:gd name="T16" fmla="*/ 24 w 82"/>
                <a:gd name="T17" fmla="*/ 45 h 55"/>
                <a:gd name="T18" fmla="*/ 33 w 82"/>
                <a:gd name="T19" fmla="*/ 49 h 55"/>
                <a:gd name="T20" fmla="*/ 33 w 82"/>
                <a:gd name="T21" fmla="*/ 49 h 55"/>
                <a:gd name="T22" fmla="*/ 41 w 82"/>
                <a:gd name="T23" fmla="*/ 52 h 55"/>
                <a:gd name="T24" fmla="*/ 48 w 82"/>
                <a:gd name="T25" fmla="*/ 53 h 55"/>
                <a:gd name="T26" fmla="*/ 56 w 82"/>
                <a:gd name="T27" fmla="*/ 55 h 55"/>
                <a:gd name="T28" fmla="*/ 63 w 82"/>
                <a:gd name="T29" fmla="*/ 53 h 55"/>
                <a:gd name="T30" fmla="*/ 68 w 82"/>
                <a:gd name="T31" fmla="*/ 53 h 55"/>
                <a:gd name="T32" fmla="*/ 74 w 82"/>
                <a:gd name="T33" fmla="*/ 51 h 55"/>
                <a:gd name="T34" fmla="*/ 78 w 82"/>
                <a:gd name="T35" fmla="*/ 48 h 55"/>
                <a:gd name="T36" fmla="*/ 81 w 82"/>
                <a:gd name="T37" fmla="*/ 44 h 55"/>
                <a:gd name="T38" fmla="*/ 81 w 82"/>
                <a:gd name="T39" fmla="*/ 44 h 55"/>
                <a:gd name="T40" fmla="*/ 82 w 82"/>
                <a:gd name="T41" fmla="*/ 38 h 55"/>
                <a:gd name="T42" fmla="*/ 81 w 82"/>
                <a:gd name="T43" fmla="*/ 33 h 55"/>
                <a:gd name="T44" fmla="*/ 79 w 82"/>
                <a:gd name="T45" fmla="*/ 29 h 55"/>
                <a:gd name="T46" fmla="*/ 75 w 82"/>
                <a:gd name="T47" fmla="*/ 23 h 55"/>
                <a:gd name="T48" fmla="*/ 71 w 82"/>
                <a:gd name="T49" fmla="*/ 18 h 55"/>
                <a:gd name="T50" fmla="*/ 64 w 82"/>
                <a:gd name="T51" fmla="*/ 13 h 55"/>
                <a:gd name="T52" fmla="*/ 57 w 82"/>
                <a:gd name="T53" fmla="*/ 8 h 55"/>
                <a:gd name="T54" fmla="*/ 51 w 82"/>
                <a:gd name="T55" fmla="*/ 5 h 55"/>
                <a:gd name="T56" fmla="*/ 51 w 82"/>
                <a:gd name="T57" fmla="*/ 5 h 55"/>
                <a:gd name="T58" fmla="*/ 42 w 82"/>
                <a:gd name="T59" fmla="*/ 2 h 55"/>
                <a:gd name="T60" fmla="*/ 34 w 82"/>
                <a:gd name="T61" fmla="*/ 0 h 55"/>
                <a:gd name="T62" fmla="*/ 26 w 82"/>
                <a:gd name="T63" fmla="*/ 0 h 55"/>
                <a:gd name="T64" fmla="*/ 19 w 82"/>
                <a:gd name="T65" fmla="*/ 0 h 55"/>
                <a:gd name="T66" fmla="*/ 13 w 82"/>
                <a:gd name="T67" fmla="*/ 1 h 55"/>
                <a:gd name="T68" fmla="*/ 8 w 82"/>
                <a:gd name="T69" fmla="*/ 4 h 55"/>
                <a:gd name="T70" fmla="*/ 4 w 82"/>
                <a:gd name="T71" fmla="*/ 7 h 55"/>
                <a:gd name="T72" fmla="*/ 1 w 82"/>
                <a:gd name="T73"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2" h="55">
                  <a:moveTo>
                    <a:pt x="1" y="11"/>
                  </a:moveTo>
                  <a:lnTo>
                    <a:pt x="1" y="11"/>
                  </a:lnTo>
                  <a:lnTo>
                    <a:pt x="0" y="15"/>
                  </a:lnTo>
                  <a:lnTo>
                    <a:pt x="1" y="20"/>
                  </a:lnTo>
                  <a:lnTo>
                    <a:pt x="2" y="26"/>
                  </a:lnTo>
                  <a:lnTo>
                    <a:pt x="6" y="31"/>
                  </a:lnTo>
                  <a:lnTo>
                    <a:pt x="12" y="35"/>
                  </a:lnTo>
                  <a:lnTo>
                    <a:pt x="17" y="41"/>
                  </a:lnTo>
                  <a:lnTo>
                    <a:pt x="24" y="45"/>
                  </a:lnTo>
                  <a:lnTo>
                    <a:pt x="33" y="49"/>
                  </a:lnTo>
                  <a:lnTo>
                    <a:pt x="33" y="49"/>
                  </a:lnTo>
                  <a:lnTo>
                    <a:pt x="41" y="52"/>
                  </a:lnTo>
                  <a:lnTo>
                    <a:pt x="48" y="53"/>
                  </a:lnTo>
                  <a:lnTo>
                    <a:pt x="56" y="55"/>
                  </a:lnTo>
                  <a:lnTo>
                    <a:pt x="63" y="53"/>
                  </a:lnTo>
                  <a:lnTo>
                    <a:pt x="68" y="53"/>
                  </a:lnTo>
                  <a:lnTo>
                    <a:pt x="74" y="51"/>
                  </a:lnTo>
                  <a:lnTo>
                    <a:pt x="78" y="48"/>
                  </a:lnTo>
                  <a:lnTo>
                    <a:pt x="81" y="44"/>
                  </a:lnTo>
                  <a:lnTo>
                    <a:pt x="81" y="44"/>
                  </a:lnTo>
                  <a:lnTo>
                    <a:pt x="82" y="38"/>
                  </a:lnTo>
                  <a:lnTo>
                    <a:pt x="81" y="33"/>
                  </a:lnTo>
                  <a:lnTo>
                    <a:pt x="79" y="29"/>
                  </a:lnTo>
                  <a:lnTo>
                    <a:pt x="75" y="23"/>
                  </a:lnTo>
                  <a:lnTo>
                    <a:pt x="71" y="18"/>
                  </a:lnTo>
                  <a:lnTo>
                    <a:pt x="64" y="13"/>
                  </a:lnTo>
                  <a:lnTo>
                    <a:pt x="57" y="8"/>
                  </a:lnTo>
                  <a:lnTo>
                    <a:pt x="51" y="5"/>
                  </a:lnTo>
                  <a:lnTo>
                    <a:pt x="51" y="5"/>
                  </a:lnTo>
                  <a:lnTo>
                    <a:pt x="42" y="2"/>
                  </a:lnTo>
                  <a:lnTo>
                    <a:pt x="34" y="0"/>
                  </a:lnTo>
                  <a:lnTo>
                    <a:pt x="26" y="0"/>
                  </a:lnTo>
                  <a:lnTo>
                    <a:pt x="19" y="0"/>
                  </a:lnTo>
                  <a:lnTo>
                    <a:pt x="13" y="1"/>
                  </a:lnTo>
                  <a:lnTo>
                    <a:pt x="8" y="4"/>
                  </a:lnTo>
                  <a:lnTo>
                    <a:pt x="4" y="7"/>
                  </a:lnTo>
                  <a:lnTo>
                    <a:pt x="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31">
              <a:extLst>
                <a:ext uri="{FF2B5EF4-FFF2-40B4-BE49-F238E27FC236}">
                  <a16:creationId xmlns:a16="http://schemas.microsoft.com/office/drawing/2014/main" id="{D547F2F7-8467-D7B5-D639-298E5929E68D}"/>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32">
              <a:extLst>
                <a:ext uri="{FF2B5EF4-FFF2-40B4-BE49-F238E27FC236}">
                  <a16:creationId xmlns:a16="http://schemas.microsoft.com/office/drawing/2014/main" id="{852DF53E-967B-3F8C-7D53-87921E7C2FD9}"/>
                </a:ext>
              </a:extLst>
            </p:cNvPr>
            <p:cNvSpPr>
              <a:spLocks/>
            </p:cNvSpPr>
            <p:nvPr/>
          </p:nvSpPr>
          <p:spPr bwMode="auto">
            <a:xfrm>
              <a:off x="8172450" y="2390776"/>
              <a:ext cx="447675" cy="98425"/>
            </a:xfrm>
            <a:custGeom>
              <a:avLst/>
              <a:gdLst>
                <a:gd name="T0" fmla="*/ 11 w 282"/>
                <a:gd name="T1" fmla="*/ 0 h 62"/>
                <a:gd name="T2" fmla="*/ 0 w 282"/>
                <a:gd name="T3" fmla="*/ 16 h 62"/>
                <a:gd name="T4" fmla="*/ 0 w 282"/>
                <a:gd name="T5" fmla="*/ 16 h 62"/>
                <a:gd name="T6" fmla="*/ 50 w 282"/>
                <a:gd name="T7" fmla="*/ 19 h 62"/>
                <a:gd name="T8" fmla="*/ 94 w 282"/>
                <a:gd name="T9" fmla="*/ 22 h 62"/>
                <a:gd name="T10" fmla="*/ 134 w 282"/>
                <a:gd name="T11" fmla="*/ 26 h 62"/>
                <a:gd name="T12" fmla="*/ 171 w 282"/>
                <a:gd name="T13" fmla="*/ 31 h 62"/>
                <a:gd name="T14" fmla="*/ 202 w 282"/>
                <a:gd name="T15" fmla="*/ 37 h 62"/>
                <a:gd name="T16" fmla="*/ 231 w 282"/>
                <a:gd name="T17" fmla="*/ 44 h 62"/>
                <a:gd name="T18" fmla="*/ 256 w 282"/>
                <a:gd name="T19" fmla="*/ 52 h 62"/>
                <a:gd name="T20" fmla="*/ 278 w 282"/>
                <a:gd name="T21" fmla="*/ 62 h 62"/>
                <a:gd name="T22" fmla="*/ 282 w 282"/>
                <a:gd name="T23" fmla="*/ 55 h 62"/>
                <a:gd name="T24" fmla="*/ 282 w 282"/>
                <a:gd name="T25" fmla="*/ 55 h 62"/>
                <a:gd name="T26" fmla="*/ 252 w 282"/>
                <a:gd name="T27" fmla="*/ 47 h 62"/>
                <a:gd name="T28" fmla="*/ 222 w 282"/>
                <a:gd name="T29" fmla="*/ 38 h 62"/>
                <a:gd name="T30" fmla="*/ 222 w 282"/>
                <a:gd name="T31" fmla="*/ 38 h 62"/>
                <a:gd name="T32" fmla="*/ 187 w 282"/>
                <a:gd name="T33" fmla="*/ 27 h 62"/>
                <a:gd name="T34" fmla="*/ 153 w 282"/>
                <a:gd name="T35" fmla="*/ 18 h 62"/>
                <a:gd name="T36" fmla="*/ 118 w 282"/>
                <a:gd name="T37" fmla="*/ 8 h 62"/>
                <a:gd name="T38" fmla="*/ 84 w 282"/>
                <a:gd name="T39" fmla="*/ 1 h 62"/>
                <a:gd name="T40" fmla="*/ 11 w 28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 h="62">
                  <a:moveTo>
                    <a:pt x="11" y="0"/>
                  </a:moveTo>
                  <a:lnTo>
                    <a:pt x="0" y="16"/>
                  </a:lnTo>
                  <a:lnTo>
                    <a:pt x="0" y="16"/>
                  </a:lnTo>
                  <a:lnTo>
                    <a:pt x="50" y="19"/>
                  </a:lnTo>
                  <a:lnTo>
                    <a:pt x="94" y="22"/>
                  </a:lnTo>
                  <a:lnTo>
                    <a:pt x="134" y="26"/>
                  </a:lnTo>
                  <a:lnTo>
                    <a:pt x="171" y="31"/>
                  </a:lnTo>
                  <a:lnTo>
                    <a:pt x="202" y="37"/>
                  </a:lnTo>
                  <a:lnTo>
                    <a:pt x="231" y="44"/>
                  </a:lnTo>
                  <a:lnTo>
                    <a:pt x="256" y="52"/>
                  </a:lnTo>
                  <a:lnTo>
                    <a:pt x="278" y="62"/>
                  </a:lnTo>
                  <a:lnTo>
                    <a:pt x="282" y="55"/>
                  </a:lnTo>
                  <a:lnTo>
                    <a:pt x="282" y="55"/>
                  </a:lnTo>
                  <a:lnTo>
                    <a:pt x="252" y="47"/>
                  </a:lnTo>
                  <a:lnTo>
                    <a:pt x="222" y="38"/>
                  </a:lnTo>
                  <a:lnTo>
                    <a:pt x="222" y="38"/>
                  </a:lnTo>
                  <a:lnTo>
                    <a:pt x="187" y="27"/>
                  </a:lnTo>
                  <a:lnTo>
                    <a:pt x="153" y="18"/>
                  </a:lnTo>
                  <a:lnTo>
                    <a:pt x="118" y="8"/>
                  </a:lnTo>
                  <a:lnTo>
                    <a:pt x="84" y="1"/>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33">
              <a:extLst>
                <a:ext uri="{FF2B5EF4-FFF2-40B4-BE49-F238E27FC236}">
                  <a16:creationId xmlns:a16="http://schemas.microsoft.com/office/drawing/2014/main" id="{0EB6B5D5-9E4A-F6E1-24C0-181DF377ED0B}"/>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34">
              <a:extLst>
                <a:ext uri="{FF2B5EF4-FFF2-40B4-BE49-F238E27FC236}">
                  <a16:creationId xmlns:a16="http://schemas.microsoft.com/office/drawing/2014/main" id="{BB8B97B4-85BA-D9ED-1AFE-D296D7693E83}"/>
                </a:ext>
              </a:extLst>
            </p:cNvPr>
            <p:cNvSpPr>
              <a:spLocks/>
            </p:cNvSpPr>
            <p:nvPr/>
          </p:nvSpPr>
          <p:spPr bwMode="auto">
            <a:xfrm>
              <a:off x="7605713" y="3192463"/>
              <a:ext cx="12700" cy="20638"/>
            </a:xfrm>
            <a:custGeom>
              <a:avLst/>
              <a:gdLst>
                <a:gd name="T0" fmla="*/ 8 w 8"/>
                <a:gd name="T1" fmla="*/ 0 h 13"/>
                <a:gd name="T2" fmla="*/ 0 w 8"/>
                <a:gd name="T3" fmla="*/ 11 h 13"/>
                <a:gd name="T4" fmla="*/ 0 w 8"/>
                <a:gd name="T5" fmla="*/ 11 h 13"/>
                <a:gd name="T6" fmla="*/ 4 w 8"/>
                <a:gd name="T7" fmla="*/ 13 h 13"/>
                <a:gd name="T8" fmla="*/ 4 w 8"/>
                <a:gd name="T9" fmla="*/ 13 h 13"/>
                <a:gd name="T10" fmla="*/ 7 w 8"/>
                <a:gd name="T11" fmla="*/ 5 h 13"/>
                <a:gd name="T12" fmla="*/ 7 w 8"/>
                <a:gd name="T13" fmla="*/ 5 h 13"/>
                <a:gd name="T14" fmla="*/ 8 w 8"/>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0"/>
                  </a:moveTo>
                  <a:lnTo>
                    <a:pt x="0" y="11"/>
                  </a:lnTo>
                  <a:lnTo>
                    <a:pt x="0" y="11"/>
                  </a:lnTo>
                  <a:lnTo>
                    <a:pt x="4" y="13"/>
                  </a:lnTo>
                  <a:lnTo>
                    <a:pt x="4" y="13"/>
                  </a:lnTo>
                  <a:lnTo>
                    <a:pt x="7" y="5"/>
                  </a:lnTo>
                  <a:lnTo>
                    <a:pt x="7" y="5"/>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35">
              <a:extLst>
                <a:ext uri="{FF2B5EF4-FFF2-40B4-BE49-F238E27FC236}">
                  <a16:creationId xmlns:a16="http://schemas.microsoft.com/office/drawing/2014/main" id="{C31E8746-3265-D267-74A4-21C284B72B85}"/>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36">
              <a:extLst>
                <a:ext uri="{FF2B5EF4-FFF2-40B4-BE49-F238E27FC236}">
                  <a16:creationId xmlns:a16="http://schemas.microsoft.com/office/drawing/2014/main" id="{9F57C5F7-AF19-1A11-94F0-45C44A65D86A}"/>
                </a:ext>
              </a:extLst>
            </p:cNvPr>
            <p:cNvSpPr>
              <a:spLocks/>
            </p:cNvSpPr>
            <p:nvPr/>
          </p:nvSpPr>
          <p:spPr bwMode="auto">
            <a:xfrm>
              <a:off x="7612063" y="3138488"/>
              <a:ext cx="407988" cy="196850"/>
            </a:xfrm>
            <a:custGeom>
              <a:avLst/>
              <a:gdLst>
                <a:gd name="T0" fmla="*/ 28 w 257"/>
                <a:gd name="T1" fmla="*/ 0 h 124"/>
                <a:gd name="T2" fmla="*/ 4 w 257"/>
                <a:gd name="T3" fmla="*/ 34 h 124"/>
                <a:gd name="T4" fmla="*/ 4 w 257"/>
                <a:gd name="T5" fmla="*/ 34 h 124"/>
                <a:gd name="T6" fmla="*/ 3 w 257"/>
                <a:gd name="T7" fmla="*/ 39 h 124"/>
                <a:gd name="T8" fmla="*/ 3 w 257"/>
                <a:gd name="T9" fmla="*/ 39 h 124"/>
                <a:gd name="T10" fmla="*/ 0 w 257"/>
                <a:gd name="T11" fmla="*/ 47 h 124"/>
                <a:gd name="T12" fmla="*/ 0 w 257"/>
                <a:gd name="T13" fmla="*/ 47 h 124"/>
                <a:gd name="T14" fmla="*/ 17 w 257"/>
                <a:gd name="T15" fmla="*/ 52 h 124"/>
                <a:gd name="T16" fmla="*/ 32 w 257"/>
                <a:gd name="T17" fmla="*/ 58 h 124"/>
                <a:gd name="T18" fmla="*/ 62 w 257"/>
                <a:gd name="T19" fmla="*/ 70 h 124"/>
                <a:gd name="T20" fmla="*/ 94 w 257"/>
                <a:gd name="T21" fmla="*/ 83 h 124"/>
                <a:gd name="T22" fmla="*/ 109 w 257"/>
                <a:gd name="T23" fmla="*/ 88 h 124"/>
                <a:gd name="T24" fmla="*/ 124 w 257"/>
                <a:gd name="T25" fmla="*/ 94 h 124"/>
                <a:gd name="T26" fmla="*/ 124 w 257"/>
                <a:gd name="T27" fmla="*/ 94 h 124"/>
                <a:gd name="T28" fmla="*/ 156 w 257"/>
                <a:gd name="T29" fmla="*/ 102 h 124"/>
                <a:gd name="T30" fmla="*/ 188 w 257"/>
                <a:gd name="T31" fmla="*/ 110 h 124"/>
                <a:gd name="T32" fmla="*/ 250 w 257"/>
                <a:gd name="T33" fmla="*/ 124 h 124"/>
                <a:gd name="T34" fmla="*/ 257 w 257"/>
                <a:gd name="T35" fmla="*/ 114 h 124"/>
                <a:gd name="T36" fmla="*/ 257 w 257"/>
                <a:gd name="T37" fmla="*/ 114 h 124"/>
                <a:gd name="T38" fmla="*/ 217 w 257"/>
                <a:gd name="T39" fmla="*/ 112 h 124"/>
                <a:gd name="T40" fmla="*/ 181 w 257"/>
                <a:gd name="T41" fmla="*/ 105 h 124"/>
                <a:gd name="T42" fmla="*/ 164 w 257"/>
                <a:gd name="T43" fmla="*/ 102 h 124"/>
                <a:gd name="T44" fmla="*/ 148 w 257"/>
                <a:gd name="T45" fmla="*/ 96 h 124"/>
                <a:gd name="T46" fmla="*/ 133 w 257"/>
                <a:gd name="T47" fmla="*/ 91 h 124"/>
                <a:gd name="T48" fmla="*/ 117 w 257"/>
                <a:gd name="T49" fmla="*/ 85 h 124"/>
                <a:gd name="T50" fmla="*/ 104 w 257"/>
                <a:gd name="T51" fmla="*/ 79 h 124"/>
                <a:gd name="T52" fmla="*/ 91 w 257"/>
                <a:gd name="T53" fmla="*/ 70 h 124"/>
                <a:gd name="T54" fmla="*/ 79 w 257"/>
                <a:gd name="T55" fmla="*/ 61 h 124"/>
                <a:gd name="T56" fmla="*/ 66 w 257"/>
                <a:gd name="T57" fmla="*/ 51 h 124"/>
                <a:gd name="T58" fmla="*/ 57 w 257"/>
                <a:gd name="T59" fmla="*/ 40 h 124"/>
                <a:gd name="T60" fmla="*/ 46 w 257"/>
                <a:gd name="T61" fmla="*/ 28 h 124"/>
                <a:gd name="T62" fmla="*/ 38 w 257"/>
                <a:gd name="T63" fmla="*/ 15 h 124"/>
                <a:gd name="T64" fmla="*/ 28 w 257"/>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124">
                  <a:moveTo>
                    <a:pt x="28" y="0"/>
                  </a:moveTo>
                  <a:lnTo>
                    <a:pt x="4" y="34"/>
                  </a:lnTo>
                  <a:lnTo>
                    <a:pt x="4" y="34"/>
                  </a:lnTo>
                  <a:lnTo>
                    <a:pt x="3" y="39"/>
                  </a:lnTo>
                  <a:lnTo>
                    <a:pt x="3" y="39"/>
                  </a:lnTo>
                  <a:lnTo>
                    <a:pt x="0" y="47"/>
                  </a:lnTo>
                  <a:lnTo>
                    <a:pt x="0" y="47"/>
                  </a:lnTo>
                  <a:lnTo>
                    <a:pt x="17" y="52"/>
                  </a:lnTo>
                  <a:lnTo>
                    <a:pt x="32" y="58"/>
                  </a:lnTo>
                  <a:lnTo>
                    <a:pt x="62" y="70"/>
                  </a:lnTo>
                  <a:lnTo>
                    <a:pt x="94" y="83"/>
                  </a:lnTo>
                  <a:lnTo>
                    <a:pt x="109" y="88"/>
                  </a:lnTo>
                  <a:lnTo>
                    <a:pt x="124" y="94"/>
                  </a:lnTo>
                  <a:lnTo>
                    <a:pt x="124" y="94"/>
                  </a:lnTo>
                  <a:lnTo>
                    <a:pt x="156" y="102"/>
                  </a:lnTo>
                  <a:lnTo>
                    <a:pt x="188" y="110"/>
                  </a:lnTo>
                  <a:lnTo>
                    <a:pt x="250" y="124"/>
                  </a:lnTo>
                  <a:lnTo>
                    <a:pt x="257" y="114"/>
                  </a:lnTo>
                  <a:lnTo>
                    <a:pt x="257" y="114"/>
                  </a:lnTo>
                  <a:lnTo>
                    <a:pt x="217" y="112"/>
                  </a:lnTo>
                  <a:lnTo>
                    <a:pt x="181" y="105"/>
                  </a:lnTo>
                  <a:lnTo>
                    <a:pt x="164" y="102"/>
                  </a:lnTo>
                  <a:lnTo>
                    <a:pt x="148" y="96"/>
                  </a:lnTo>
                  <a:lnTo>
                    <a:pt x="133" y="91"/>
                  </a:lnTo>
                  <a:lnTo>
                    <a:pt x="117" y="85"/>
                  </a:lnTo>
                  <a:lnTo>
                    <a:pt x="104" y="79"/>
                  </a:lnTo>
                  <a:lnTo>
                    <a:pt x="91" y="70"/>
                  </a:lnTo>
                  <a:lnTo>
                    <a:pt x="79" y="61"/>
                  </a:lnTo>
                  <a:lnTo>
                    <a:pt x="66" y="51"/>
                  </a:lnTo>
                  <a:lnTo>
                    <a:pt x="57" y="40"/>
                  </a:lnTo>
                  <a:lnTo>
                    <a:pt x="46" y="28"/>
                  </a:lnTo>
                  <a:lnTo>
                    <a:pt x="38" y="15"/>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37">
              <a:extLst>
                <a:ext uri="{FF2B5EF4-FFF2-40B4-BE49-F238E27FC236}">
                  <a16:creationId xmlns:a16="http://schemas.microsoft.com/office/drawing/2014/main" id="{E47187F3-D8B7-0502-2C00-493D60448738}"/>
                </a:ext>
              </a:extLst>
            </p:cNvPr>
            <p:cNvSpPr>
              <a:spLocks noEditPoints="1"/>
            </p:cNvSpPr>
            <p:nvPr/>
          </p:nvSpPr>
          <p:spPr bwMode="auto">
            <a:xfrm>
              <a:off x="7581900" y="2466976"/>
              <a:ext cx="150813" cy="652463"/>
            </a:xfrm>
            <a:custGeom>
              <a:avLst/>
              <a:gdLst>
                <a:gd name="T0" fmla="*/ 68 w 95"/>
                <a:gd name="T1" fmla="*/ 362 h 411"/>
                <a:gd name="T2" fmla="*/ 28 w 95"/>
                <a:gd name="T3" fmla="*/ 366 h 411"/>
                <a:gd name="T4" fmla="*/ 23 w 95"/>
                <a:gd name="T5" fmla="*/ 366 h 411"/>
                <a:gd name="T6" fmla="*/ 32 w 95"/>
                <a:gd name="T7" fmla="*/ 390 h 411"/>
                <a:gd name="T8" fmla="*/ 40 w 95"/>
                <a:gd name="T9" fmla="*/ 411 h 411"/>
                <a:gd name="T10" fmla="*/ 66 w 95"/>
                <a:gd name="T11" fmla="*/ 365 h 411"/>
                <a:gd name="T12" fmla="*/ 68 w 95"/>
                <a:gd name="T13" fmla="*/ 362 h 411"/>
                <a:gd name="T14" fmla="*/ 66 w 95"/>
                <a:gd name="T15" fmla="*/ 0 h 411"/>
                <a:gd name="T16" fmla="*/ 35 w 95"/>
                <a:gd name="T17" fmla="*/ 19 h 411"/>
                <a:gd name="T18" fmla="*/ 26 w 95"/>
                <a:gd name="T19" fmla="*/ 28 h 411"/>
                <a:gd name="T20" fmla="*/ 25 w 95"/>
                <a:gd name="T21" fmla="*/ 30 h 411"/>
                <a:gd name="T22" fmla="*/ 14 w 95"/>
                <a:gd name="T23" fmla="*/ 52 h 411"/>
                <a:gd name="T24" fmla="*/ 4 w 95"/>
                <a:gd name="T25" fmla="*/ 90 h 411"/>
                <a:gd name="T26" fmla="*/ 0 w 95"/>
                <a:gd name="T27" fmla="*/ 128 h 411"/>
                <a:gd name="T28" fmla="*/ 0 w 95"/>
                <a:gd name="T29" fmla="*/ 179 h 411"/>
                <a:gd name="T30" fmla="*/ 4 w 95"/>
                <a:gd name="T31" fmla="*/ 245 h 411"/>
                <a:gd name="T32" fmla="*/ 8 w 95"/>
                <a:gd name="T33" fmla="*/ 282 h 411"/>
                <a:gd name="T34" fmla="*/ 17 w 95"/>
                <a:gd name="T35" fmla="*/ 340 h 411"/>
                <a:gd name="T36" fmla="*/ 22 w 95"/>
                <a:gd name="T37" fmla="*/ 331 h 411"/>
                <a:gd name="T38" fmla="*/ 32 w 95"/>
                <a:gd name="T39" fmla="*/ 314 h 411"/>
                <a:gd name="T40" fmla="*/ 58 w 95"/>
                <a:gd name="T41" fmla="*/ 277 h 411"/>
                <a:gd name="T42" fmla="*/ 73 w 95"/>
                <a:gd name="T43" fmla="*/ 258 h 411"/>
                <a:gd name="T44" fmla="*/ 94 w 95"/>
                <a:gd name="T45" fmla="*/ 231 h 411"/>
                <a:gd name="T46" fmla="*/ 79 w 95"/>
                <a:gd name="T47" fmla="*/ 234 h 411"/>
                <a:gd name="T48" fmla="*/ 63 w 95"/>
                <a:gd name="T49" fmla="*/ 236 h 411"/>
                <a:gd name="T50" fmla="*/ 62 w 95"/>
                <a:gd name="T51" fmla="*/ 236 h 411"/>
                <a:gd name="T52" fmla="*/ 40 w 95"/>
                <a:gd name="T53" fmla="*/ 233 h 411"/>
                <a:gd name="T54" fmla="*/ 18 w 95"/>
                <a:gd name="T55" fmla="*/ 225 h 411"/>
                <a:gd name="T56" fmla="*/ 21 w 95"/>
                <a:gd name="T57" fmla="*/ 223 h 411"/>
                <a:gd name="T58" fmla="*/ 28 w 95"/>
                <a:gd name="T59" fmla="*/ 218 h 411"/>
                <a:gd name="T60" fmla="*/ 39 w 95"/>
                <a:gd name="T61" fmla="*/ 209 h 411"/>
                <a:gd name="T62" fmla="*/ 50 w 95"/>
                <a:gd name="T63" fmla="*/ 197 h 411"/>
                <a:gd name="T64" fmla="*/ 76 w 95"/>
                <a:gd name="T65" fmla="*/ 163 h 411"/>
                <a:gd name="T66" fmla="*/ 95 w 95"/>
                <a:gd name="T67" fmla="*/ 138 h 411"/>
                <a:gd name="T68" fmla="*/ 80 w 95"/>
                <a:gd name="T69" fmla="*/ 136 h 411"/>
                <a:gd name="T70" fmla="*/ 52 w 95"/>
                <a:gd name="T71" fmla="*/ 128 h 411"/>
                <a:gd name="T72" fmla="*/ 40 w 95"/>
                <a:gd name="T73" fmla="*/ 121 h 411"/>
                <a:gd name="T74" fmla="*/ 48 w 95"/>
                <a:gd name="T75" fmla="*/ 114 h 411"/>
                <a:gd name="T76" fmla="*/ 68 w 95"/>
                <a:gd name="T77" fmla="*/ 96 h 411"/>
                <a:gd name="T78" fmla="*/ 91 w 95"/>
                <a:gd name="T79" fmla="*/ 69 h 411"/>
                <a:gd name="T80" fmla="*/ 95 w 95"/>
                <a:gd name="T81" fmla="*/ 63 h 411"/>
                <a:gd name="T82" fmla="*/ 66 w 95"/>
                <a:gd name="T83" fmla="*/ 66 h 411"/>
                <a:gd name="T84" fmla="*/ 44 w 95"/>
                <a:gd name="T85" fmla="*/ 65 h 411"/>
                <a:gd name="T86" fmla="*/ 22 w 95"/>
                <a:gd name="T87" fmla="*/ 61 h 411"/>
                <a:gd name="T88" fmla="*/ 28 w 95"/>
                <a:gd name="T89" fmla="*/ 51 h 411"/>
                <a:gd name="T90" fmla="*/ 46 w 95"/>
                <a:gd name="T91" fmla="*/ 2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411">
                  <a:moveTo>
                    <a:pt x="68" y="362"/>
                  </a:moveTo>
                  <a:lnTo>
                    <a:pt x="68" y="362"/>
                  </a:lnTo>
                  <a:lnTo>
                    <a:pt x="48" y="365"/>
                  </a:lnTo>
                  <a:lnTo>
                    <a:pt x="28" y="366"/>
                  </a:lnTo>
                  <a:lnTo>
                    <a:pt x="28" y="366"/>
                  </a:lnTo>
                  <a:lnTo>
                    <a:pt x="23" y="366"/>
                  </a:lnTo>
                  <a:lnTo>
                    <a:pt x="23" y="366"/>
                  </a:lnTo>
                  <a:lnTo>
                    <a:pt x="32" y="390"/>
                  </a:lnTo>
                  <a:lnTo>
                    <a:pt x="40" y="411"/>
                  </a:lnTo>
                  <a:lnTo>
                    <a:pt x="40" y="411"/>
                  </a:lnTo>
                  <a:lnTo>
                    <a:pt x="52" y="389"/>
                  </a:lnTo>
                  <a:lnTo>
                    <a:pt x="66" y="365"/>
                  </a:lnTo>
                  <a:lnTo>
                    <a:pt x="66" y="365"/>
                  </a:lnTo>
                  <a:lnTo>
                    <a:pt x="68" y="362"/>
                  </a:lnTo>
                  <a:close/>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Freeform 38">
              <a:extLst>
                <a:ext uri="{FF2B5EF4-FFF2-40B4-BE49-F238E27FC236}">
                  <a16:creationId xmlns:a16="http://schemas.microsoft.com/office/drawing/2014/main" id="{ACE14B3A-8262-A840-C57F-19995433405A}"/>
                </a:ext>
              </a:extLst>
            </p:cNvPr>
            <p:cNvSpPr>
              <a:spLocks/>
            </p:cNvSpPr>
            <p:nvPr/>
          </p:nvSpPr>
          <p:spPr bwMode="auto">
            <a:xfrm>
              <a:off x="7618413" y="3041651"/>
              <a:ext cx="71438" cy="77788"/>
            </a:xfrm>
            <a:custGeom>
              <a:avLst/>
              <a:gdLst>
                <a:gd name="T0" fmla="*/ 45 w 45"/>
                <a:gd name="T1" fmla="*/ 0 h 49"/>
                <a:gd name="T2" fmla="*/ 45 w 45"/>
                <a:gd name="T3" fmla="*/ 0 h 49"/>
                <a:gd name="T4" fmla="*/ 25 w 45"/>
                <a:gd name="T5" fmla="*/ 3 h 49"/>
                <a:gd name="T6" fmla="*/ 5 w 45"/>
                <a:gd name="T7" fmla="*/ 4 h 49"/>
                <a:gd name="T8" fmla="*/ 5 w 45"/>
                <a:gd name="T9" fmla="*/ 4 h 49"/>
                <a:gd name="T10" fmla="*/ 0 w 45"/>
                <a:gd name="T11" fmla="*/ 4 h 49"/>
                <a:gd name="T12" fmla="*/ 0 w 45"/>
                <a:gd name="T13" fmla="*/ 4 h 49"/>
                <a:gd name="T14" fmla="*/ 9 w 45"/>
                <a:gd name="T15" fmla="*/ 28 h 49"/>
                <a:gd name="T16" fmla="*/ 17 w 45"/>
                <a:gd name="T17" fmla="*/ 49 h 49"/>
                <a:gd name="T18" fmla="*/ 17 w 45"/>
                <a:gd name="T19" fmla="*/ 49 h 49"/>
                <a:gd name="T20" fmla="*/ 29 w 45"/>
                <a:gd name="T21" fmla="*/ 27 h 49"/>
                <a:gd name="T22" fmla="*/ 43 w 45"/>
                <a:gd name="T23" fmla="*/ 3 h 49"/>
                <a:gd name="T24" fmla="*/ 43 w 45"/>
                <a:gd name="T25" fmla="*/ 3 h 49"/>
                <a:gd name="T26" fmla="*/ 45 w 45"/>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9">
                  <a:moveTo>
                    <a:pt x="45" y="0"/>
                  </a:moveTo>
                  <a:lnTo>
                    <a:pt x="45" y="0"/>
                  </a:lnTo>
                  <a:lnTo>
                    <a:pt x="25" y="3"/>
                  </a:lnTo>
                  <a:lnTo>
                    <a:pt x="5" y="4"/>
                  </a:lnTo>
                  <a:lnTo>
                    <a:pt x="5" y="4"/>
                  </a:lnTo>
                  <a:lnTo>
                    <a:pt x="0" y="4"/>
                  </a:lnTo>
                  <a:lnTo>
                    <a:pt x="0" y="4"/>
                  </a:lnTo>
                  <a:lnTo>
                    <a:pt x="9" y="28"/>
                  </a:lnTo>
                  <a:lnTo>
                    <a:pt x="17" y="49"/>
                  </a:lnTo>
                  <a:lnTo>
                    <a:pt x="17" y="49"/>
                  </a:lnTo>
                  <a:lnTo>
                    <a:pt x="29" y="27"/>
                  </a:lnTo>
                  <a:lnTo>
                    <a:pt x="43" y="3"/>
                  </a:lnTo>
                  <a:lnTo>
                    <a:pt x="43" y="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4" name="Freeform 39">
              <a:extLst>
                <a:ext uri="{FF2B5EF4-FFF2-40B4-BE49-F238E27FC236}">
                  <a16:creationId xmlns:a16="http://schemas.microsoft.com/office/drawing/2014/main" id="{AA33BB4A-194F-3943-CA85-A08AFA50E806}"/>
                </a:ext>
              </a:extLst>
            </p:cNvPr>
            <p:cNvSpPr>
              <a:spLocks/>
            </p:cNvSpPr>
            <p:nvPr/>
          </p:nvSpPr>
          <p:spPr bwMode="auto">
            <a:xfrm>
              <a:off x="7581900" y="2466976"/>
              <a:ext cx="150813" cy="539750"/>
            </a:xfrm>
            <a:custGeom>
              <a:avLst/>
              <a:gdLst>
                <a:gd name="T0" fmla="*/ 66 w 95"/>
                <a:gd name="T1" fmla="*/ 0 h 340"/>
                <a:gd name="T2" fmla="*/ 35 w 95"/>
                <a:gd name="T3" fmla="*/ 19 h 340"/>
                <a:gd name="T4" fmla="*/ 26 w 95"/>
                <a:gd name="T5" fmla="*/ 28 h 340"/>
                <a:gd name="T6" fmla="*/ 25 w 95"/>
                <a:gd name="T7" fmla="*/ 30 h 340"/>
                <a:gd name="T8" fmla="*/ 14 w 95"/>
                <a:gd name="T9" fmla="*/ 52 h 340"/>
                <a:gd name="T10" fmla="*/ 4 w 95"/>
                <a:gd name="T11" fmla="*/ 90 h 340"/>
                <a:gd name="T12" fmla="*/ 0 w 95"/>
                <a:gd name="T13" fmla="*/ 128 h 340"/>
                <a:gd name="T14" fmla="*/ 0 w 95"/>
                <a:gd name="T15" fmla="*/ 179 h 340"/>
                <a:gd name="T16" fmla="*/ 4 w 95"/>
                <a:gd name="T17" fmla="*/ 245 h 340"/>
                <a:gd name="T18" fmla="*/ 8 w 95"/>
                <a:gd name="T19" fmla="*/ 282 h 340"/>
                <a:gd name="T20" fmla="*/ 17 w 95"/>
                <a:gd name="T21" fmla="*/ 340 h 340"/>
                <a:gd name="T22" fmla="*/ 22 w 95"/>
                <a:gd name="T23" fmla="*/ 331 h 340"/>
                <a:gd name="T24" fmla="*/ 32 w 95"/>
                <a:gd name="T25" fmla="*/ 314 h 340"/>
                <a:gd name="T26" fmla="*/ 58 w 95"/>
                <a:gd name="T27" fmla="*/ 277 h 340"/>
                <a:gd name="T28" fmla="*/ 73 w 95"/>
                <a:gd name="T29" fmla="*/ 258 h 340"/>
                <a:gd name="T30" fmla="*/ 94 w 95"/>
                <a:gd name="T31" fmla="*/ 231 h 340"/>
                <a:gd name="T32" fmla="*/ 79 w 95"/>
                <a:gd name="T33" fmla="*/ 234 h 340"/>
                <a:gd name="T34" fmla="*/ 63 w 95"/>
                <a:gd name="T35" fmla="*/ 236 h 340"/>
                <a:gd name="T36" fmla="*/ 62 w 95"/>
                <a:gd name="T37" fmla="*/ 236 h 340"/>
                <a:gd name="T38" fmla="*/ 40 w 95"/>
                <a:gd name="T39" fmla="*/ 233 h 340"/>
                <a:gd name="T40" fmla="*/ 18 w 95"/>
                <a:gd name="T41" fmla="*/ 225 h 340"/>
                <a:gd name="T42" fmla="*/ 21 w 95"/>
                <a:gd name="T43" fmla="*/ 223 h 340"/>
                <a:gd name="T44" fmla="*/ 28 w 95"/>
                <a:gd name="T45" fmla="*/ 218 h 340"/>
                <a:gd name="T46" fmla="*/ 39 w 95"/>
                <a:gd name="T47" fmla="*/ 209 h 340"/>
                <a:gd name="T48" fmla="*/ 50 w 95"/>
                <a:gd name="T49" fmla="*/ 197 h 340"/>
                <a:gd name="T50" fmla="*/ 76 w 95"/>
                <a:gd name="T51" fmla="*/ 163 h 340"/>
                <a:gd name="T52" fmla="*/ 95 w 95"/>
                <a:gd name="T53" fmla="*/ 138 h 340"/>
                <a:gd name="T54" fmla="*/ 80 w 95"/>
                <a:gd name="T55" fmla="*/ 136 h 340"/>
                <a:gd name="T56" fmla="*/ 52 w 95"/>
                <a:gd name="T57" fmla="*/ 128 h 340"/>
                <a:gd name="T58" fmla="*/ 40 w 95"/>
                <a:gd name="T59" fmla="*/ 121 h 340"/>
                <a:gd name="T60" fmla="*/ 48 w 95"/>
                <a:gd name="T61" fmla="*/ 114 h 340"/>
                <a:gd name="T62" fmla="*/ 68 w 95"/>
                <a:gd name="T63" fmla="*/ 96 h 340"/>
                <a:gd name="T64" fmla="*/ 91 w 95"/>
                <a:gd name="T65" fmla="*/ 69 h 340"/>
                <a:gd name="T66" fmla="*/ 95 w 95"/>
                <a:gd name="T67" fmla="*/ 63 h 340"/>
                <a:gd name="T68" fmla="*/ 66 w 95"/>
                <a:gd name="T69" fmla="*/ 66 h 340"/>
                <a:gd name="T70" fmla="*/ 44 w 95"/>
                <a:gd name="T71" fmla="*/ 65 h 340"/>
                <a:gd name="T72" fmla="*/ 22 w 95"/>
                <a:gd name="T73" fmla="*/ 61 h 340"/>
                <a:gd name="T74" fmla="*/ 28 w 95"/>
                <a:gd name="T75" fmla="*/ 51 h 340"/>
                <a:gd name="T76" fmla="*/ 46 w 95"/>
                <a:gd name="T77" fmla="*/ 2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340">
                  <a:moveTo>
                    <a:pt x="66" y="0"/>
                  </a:moveTo>
                  <a:lnTo>
                    <a:pt x="66" y="0"/>
                  </a:lnTo>
                  <a:lnTo>
                    <a:pt x="47" y="11"/>
                  </a:lnTo>
                  <a:lnTo>
                    <a:pt x="35" y="19"/>
                  </a:lnTo>
                  <a:lnTo>
                    <a:pt x="28" y="26"/>
                  </a:lnTo>
                  <a:lnTo>
                    <a:pt x="26" y="28"/>
                  </a:lnTo>
                  <a:lnTo>
                    <a:pt x="26" y="28"/>
                  </a:lnTo>
                  <a:lnTo>
                    <a:pt x="25" y="30"/>
                  </a:lnTo>
                  <a:lnTo>
                    <a:pt x="19" y="37"/>
                  </a:lnTo>
                  <a:lnTo>
                    <a:pt x="14" y="52"/>
                  </a:lnTo>
                  <a:lnTo>
                    <a:pt x="7" y="74"/>
                  </a:lnTo>
                  <a:lnTo>
                    <a:pt x="4" y="90"/>
                  </a:lnTo>
                  <a:lnTo>
                    <a:pt x="3" y="107"/>
                  </a:lnTo>
                  <a:lnTo>
                    <a:pt x="0" y="128"/>
                  </a:lnTo>
                  <a:lnTo>
                    <a:pt x="0" y="152"/>
                  </a:lnTo>
                  <a:lnTo>
                    <a:pt x="0" y="179"/>
                  </a:lnTo>
                  <a:lnTo>
                    <a:pt x="1" y="211"/>
                  </a:lnTo>
                  <a:lnTo>
                    <a:pt x="4" y="245"/>
                  </a:lnTo>
                  <a:lnTo>
                    <a:pt x="8" y="282"/>
                  </a:lnTo>
                  <a:lnTo>
                    <a:pt x="8" y="282"/>
                  </a:lnTo>
                  <a:lnTo>
                    <a:pt x="12" y="313"/>
                  </a:lnTo>
                  <a:lnTo>
                    <a:pt x="17" y="340"/>
                  </a:lnTo>
                  <a:lnTo>
                    <a:pt x="17" y="340"/>
                  </a:lnTo>
                  <a:lnTo>
                    <a:pt x="22" y="331"/>
                  </a:lnTo>
                  <a:lnTo>
                    <a:pt x="22" y="331"/>
                  </a:lnTo>
                  <a:lnTo>
                    <a:pt x="32" y="314"/>
                  </a:lnTo>
                  <a:lnTo>
                    <a:pt x="44" y="296"/>
                  </a:lnTo>
                  <a:lnTo>
                    <a:pt x="58" y="277"/>
                  </a:lnTo>
                  <a:lnTo>
                    <a:pt x="73" y="258"/>
                  </a:lnTo>
                  <a:lnTo>
                    <a:pt x="73" y="258"/>
                  </a:lnTo>
                  <a:lnTo>
                    <a:pt x="92" y="238"/>
                  </a:lnTo>
                  <a:lnTo>
                    <a:pt x="94" y="231"/>
                  </a:lnTo>
                  <a:lnTo>
                    <a:pt x="94" y="231"/>
                  </a:lnTo>
                  <a:lnTo>
                    <a:pt x="79" y="234"/>
                  </a:lnTo>
                  <a:lnTo>
                    <a:pt x="63" y="236"/>
                  </a:lnTo>
                  <a:lnTo>
                    <a:pt x="63" y="236"/>
                  </a:lnTo>
                  <a:lnTo>
                    <a:pt x="62" y="236"/>
                  </a:lnTo>
                  <a:lnTo>
                    <a:pt x="62" y="236"/>
                  </a:lnTo>
                  <a:lnTo>
                    <a:pt x="51" y="234"/>
                  </a:lnTo>
                  <a:lnTo>
                    <a:pt x="40" y="233"/>
                  </a:lnTo>
                  <a:lnTo>
                    <a:pt x="29" y="230"/>
                  </a:lnTo>
                  <a:lnTo>
                    <a:pt x="18" y="225"/>
                  </a:lnTo>
                  <a:lnTo>
                    <a:pt x="18" y="225"/>
                  </a:lnTo>
                  <a:lnTo>
                    <a:pt x="21" y="223"/>
                  </a:lnTo>
                  <a:lnTo>
                    <a:pt x="21" y="223"/>
                  </a:lnTo>
                  <a:lnTo>
                    <a:pt x="28" y="218"/>
                  </a:lnTo>
                  <a:lnTo>
                    <a:pt x="28" y="218"/>
                  </a:lnTo>
                  <a:lnTo>
                    <a:pt x="39" y="209"/>
                  </a:lnTo>
                  <a:lnTo>
                    <a:pt x="50" y="197"/>
                  </a:lnTo>
                  <a:lnTo>
                    <a:pt x="50" y="197"/>
                  </a:lnTo>
                  <a:lnTo>
                    <a:pt x="62" y="182"/>
                  </a:lnTo>
                  <a:lnTo>
                    <a:pt x="76" y="163"/>
                  </a:lnTo>
                  <a:lnTo>
                    <a:pt x="76" y="163"/>
                  </a:lnTo>
                  <a:lnTo>
                    <a:pt x="95" y="138"/>
                  </a:lnTo>
                  <a:lnTo>
                    <a:pt x="95" y="138"/>
                  </a:lnTo>
                  <a:lnTo>
                    <a:pt x="80" y="136"/>
                  </a:lnTo>
                  <a:lnTo>
                    <a:pt x="66" y="134"/>
                  </a:lnTo>
                  <a:lnTo>
                    <a:pt x="52" y="128"/>
                  </a:lnTo>
                  <a:lnTo>
                    <a:pt x="40" y="121"/>
                  </a:lnTo>
                  <a:lnTo>
                    <a:pt x="40" y="121"/>
                  </a:lnTo>
                  <a:lnTo>
                    <a:pt x="48" y="114"/>
                  </a:lnTo>
                  <a:lnTo>
                    <a:pt x="48" y="114"/>
                  </a:lnTo>
                  <a:lnTo>
                    <a:pt x="68" y="96"/>
                  </a:lnTo>
                  <a:lnTo>
                    <a:pt x="68" y="96"/>
                  </a:lnTo>
                  <a:lnTo>
                    <a:pt x="91" y="69"/>
                  </a:lnTo>
                  <a:lnTo>
                    <a:pt x="91" y="69"/>
                  </a:lnTo>
                  <a:lnTo>
                    <a:pt x="95" y="63"/>
                  </a:lnTo>
                  <a:lnTo>
                    <a:pt x="95" y="63"/>
                  </a:lnTo>
                  <a:lnTo>
                    <a:pt x="81" y="66"/>
                  </a:lnTo>
                  <a:lnTo>
                    <a:pt x="66" y="66"/>
                  </a:lnTo>
                  <a:lnTo>
                    <a:pt x="66" y="66"/>
                  </a:lnTo>
                  <a:lnTo>
                    <a:pt x="44" y="65"/>
                  </a:lnTo>
                  <a:lnTo>
                    <a:pt x="22" y="61"/>
                  </a:lnTo>
                  <a:lnTo>
                    <a:pt x="22" y="61"/>
                  </a:lnTo>
                  <a:lnTo>
                    <a:pt x="28" y="51"/>
                  </a:lnTo>
                  <a:lnTo>
                    <a:pt x="28" y="51"/>
                  </a:lnTo>
                  <a:lnTo>
                    <a:pt x="46" y="29"/>
                  </a:lnTo>
                  <a:lnTo>
                    <a:pt x="46" y="29"/>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40">
              <a:extLst>
                <a:ext uri="{FF2B5EF4-FFF2-40B4-BE49-F238E27FC236}">
                  <a16:creationId xmlns:a16="http://schemas.microsoft.com/office/drawing/2014/main" id="{D305979F-ACC8-CB07-8D7D-60AD316F348E}"/>
                </a:ext>
              </a:extLst>
            </p:cNvPr>
            <p:cNvSpPr>
              <a:spLocks noEditPoints="1"/>
            </p:cNvSpPr>
            <p:nvPr/>
          </p:nvSpPr>
          <p:spPr bwMode="auto">
            <a:xfrm>
              <a:off x="7608888" y="2413001"/>
              <a:ext cx="1119188" cy="911225"/>
            </a:xfrm>
            <a:custGeom>
              <a:avLst/>
              <a:gdLst>
                <a:gd name="T0" fmla="*/ 259 w 705"/>
                <a:gd name="T1" fmla="*/ 571 h 574"/>
                <a:gd name="T2" fmla="*/ 337 w 705"/>
                <a:gd name="T3" fmla="*/ 574 h 574"/>
                <a:gd name="T4" fmla="*/ 439 w 705"/>
                <a:gd name="T5" fmla="*/ 573 h 574"/>
                <a:gd name="T6" fmla="*/ 486 w 705"/>
                <a:gd name="T7" fmla="*/ 567 h 574"/>
                <a:gd name="T8" fmla="*/ 529 w 705"/>
                <a:gd name="T9" fmla="*/ 555 h 574"/>
                <a:gd name="T10" fmla="*/ 553 w 705"/>
                <a:gd name="T11" fmla="*/ 544 h 574"/>
                <a:gd name="T12" fmla="*/ 522 w 705"/>
                <a:gd name="T13" fmla="*/ 544 h 574"/>
                <a:gd name="T14" fmla="*/ 479 w 705"/>
                <a:gd name="T15" fmla="*/ 538 h 574"/>
                <a:gd name="T16" fmla="*/ 440 w 705"/>
                <a:gd name="T17" fmla="*/ 523 h 574"/>
                <a:gd name="T18" fmla="*/ 384 w 705"/>
                <a:gd name="T19" fmla="*/ 486 h 574"/>
                <a:gd name="T20" fmla="*/ 633 w 705"/>
                <a:gd name="T21" fmla="*/ 48 h 574"/>
                <a:gd name="T22" fmla="*/ 610 w 705"/>
                <a:gd name="T23" fmla="*/ 104 h 574"/>
                <a:gd name="T24" fmla="*/ 648 w 705"/>
                <a:gd name="T25" fmla="*/ 124 h 574"/>
                <a:gd name="T26" fmla="*/ 679 w 705"/>
                <a:gd name="T27" fmla="*/ 146 h 574"/>
                <a:gd name="T28" fmla="*/ 705 w 705"/>
                <a:gd name="T29" fmla="*/ 170 h 574"/>
                <a:gd name="T30" fmla="*/ 695 w 705"/>
                <a:gd name="T31" fmla="*/ 113 h 574"/>
                <a:gd name="T32" fmla="*/ 665 w 705"/>
                <a:gd name="T33" fmla="*/ 68 h 574"/>
                <a:gd name="T34" fmla="*/ 274 w 705"/>
                <a:gd name="T35" fmla="*/ 0 h 574"/>
                <a:gd name="T36" fmla="*/ 192 w 705"/>
                <a:gd name="T37" fmla="*/ 2 h 574"/>
                <a:gd name="T38" fmla="*/ 104 w 705"/>
                <a:gd name="T39" fmla="*/ 16 h 574"/>
                <a:gd name="T40" fmla="*/ 49 w 705"/>
                <a:gd name="T41" fmla="*/ 34 h 574"/>
                <a:gd name="T42" fmla="*/ 29 w 705"/>
                <a:gd name="T43" fmla="*/ 63 h 574"/>
                <a:gd name="T44" fmla="*/ 5 w 705"/>
                <a:gd name="T45" fmla="*/ 95 h 574"/>
                <a:gd name="T46" fmla="*/ 49 w 705"/>
                <a:gd name="T47" fmla="*/ 100 h 574"/>
                <a:gd name="T48" fmla="*/ 78 w 705"/>
                <a:gd name="T49" fmla="*/ 97 h 574"/>
                <a:gd name="T50" fmla="*/ 74 w 705"/>
                <a:gd name="T51" fmla="*/ 103 h 574"/>
                <a:gd name="T52" fmla="*/ 31 w 705"/>
                <a:gd name="T53" fmla="*/ 148 h 574"/>
                <a:gd name="T54" fmla="*/ 23 w 705"/>
                <a:gd name="T55" fmla="*/ 155 h 574"/>
                <a:gd name="T56" fmla="*/ 63 w 705"/>
                <a:gd name="T57" fmla="*/ 170 h 574"/>
                <a:gd name="T58" fmla="*/ 59 w 705"/>
                <a:gd name="T59" fmla="*/ 197 h 574"/>
                <a:gd name="T60" fmla="*/ 33 w 705"/>
                <a:gd name="T61" fmla="*/ 231 h 574"/>
                <a:gd name="T62" fmla="*/ 11 w 705"/>
                <a:gd name="T63" fmla="*/ 252 h 574"/>
                <a:gd name="T64" fmla="*/ 4 w 705"/>
                <a:gd name="T65" fmla="*/ 257 h 574"/>
                <a:gd name="T66" fmla="*/ 12 w 705"/>
                <a:gd name="T67" fmla="*/ 264 h 574"/>
                <a:gd name="T68" fmla="*/ 45 w 705"/>
                <a:gd name="T69" fmla="*/ 270 h 574"/>
                <a:gd name="T70" fmla="*/ 46 w 705"/>
                <a:gd name="T71" fmla="*/ 270 h 574"/>
                <a:gd name="T72" fmla="*/ 75 w 705"/>
                <a:gd name="T73" fmla="*/ 272 h 574"/>
                <a:gd name="T74" fmla="*/ 56 w 705"/>
                <a:gd name="T75" fmla="*/ 292 h 574"/>
                <a:gd name="T76" fmla="*/ 15 w 705"/>
                <a:gd name="T77" fmla="*/ 348 h 574"/>
                <a:gd name="T78" fmla="*/ 0 w 705"/>
                <a:gd name="T79" fmla="*/ 374 h 574"/>
                <a:gd name="T80" fmla="*/ 6 w 705"/>
                <a:gd name="T81" fmla="*/ 400 h 574"/>
                <a:gd name="T82" fmla="*/ 31 w 705"/>
                <a:gd name="T83" fmla="*/ 399 h 574"/>
                <a:gd name="T84" fmla="*/ 49 w 705"/>
                <a:gd name="T85" fmla="*/ 399 h 574"/>
                <a:gd name="T86" fmla="*/ 23 w 705"/>
                <a:gd name="T87" fmla="*/ 445 h 574"/>
                <a:gd name="T88" fmla="*/ 355 w 705"/>
                <a:gd name="T89" fmla="*/ 2 h 574"/>
                <a:gd name="T90" fmla="*/ 344 w 705"/>
                <a:gd name="T91"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5" h="574">
                  <a:moveTo>
                    <a:pt x="348" y="446"/>
                  </a:moveTo>
                  <a:lnTo>
                    <a:pt x="259" y="571"/>
                  </a:lnTo>
                  <a:lnTo>
                    <a:pt x="259" y="571"/>
                  </a:lnTo>
                  <a:lnTo>
                    <a:pt x="297" y="574"/>
                  </a:lnTo>
                  <a:lnTo>
                    <a:pt x="337" y="574"/>
                  </a:lnTo>
                  <a:lnTo>
                    <a:pt x="337" y="574"/>
                  </a:lnTo>
                  <a:lnTo>
                    <a:pt x="387" y="574"/>
                  </a:lnTo>
                  <a:lnTo>
                    <a:pt x="439" y="573"/>
                  </a:lnTo>
                  <a:lnTo>
                    <a:pt x="439" y="573"/>
                  </a:lnTo>
                  <a:lnTo>
                    <a:pt x="456" y="571"/>
                  </a:lnTo>
                  <a:lnTo>
                    <a:pt x="471" y="570"/>
                  </a:lnTo>
                  <a:lnTo>
                    <a:pt x="486" y="567"/>
                  </a:lnTo>
                  <a:lnTo>
                    <a:pt x="501" y="564"/>
                  </a:lnTo>
                  <a:lnTo>
                    <a:pt x="515" y="560"/>
                  </a:lnTo>
                  <a:lnTo>
                    <a:pt x="529" y="555"/>
                  </a:lnTo>
                  <a:lnTo>
                    <a:pt x="541" y="551"/>
                  </a:lnTo>
                  <a:lnTo>
                    <a:pt x="553" y="544"/>
                  </a:lnTo>
                  <a:lnTo>
                    <a:pt x="553" y="544"/>
                  </a:lnTo>
                  <a:lnTo>
                    <a:pt x="535" y="545"/>
                  </a:lnTo>
                  <a:lnTo>
                    <a:pt x="535" y="545"/>
                  </a:lnTo>
                  <a:lnTo>
                    <a:pt x="522" y="544"/>
                  </a:lnTo>
                  <a:lnTo>
                    <a:pt x="506" y="542"/>
                  </a:lnTo>
                  <a:lnTo>
                    <a:pt x="493" y="541"/>
                  </a:lnTo>
                  <a:lnTo>
                    <a:pt x="479" y="538"/>
                  </a:lnTo>
                  <a:lnTo>
                    <a:pt x="465" y="534"/>
                  </a:lnTo>
                  <a:lnTo>
                    <a:pt x="453" y="529"/>
                  </a:lnTo>
                  <a:lnTo>
                    <a:pt x="440" y="523"/>
                  </a:lnTo>
                  <a:lnTo>
                    <a:pt x="428" y="518"/>
                  </a:lnTo>
                  <a:lnTo>
                    <a:pt x="405" y="504"/>
                  </a:lnTo>
                  <a:lnTo>
                    <a:pt x="384" y="486"/>
                  </a:lnTo>
                  <a:lnTo>
                    <a:pt x="365" y="467"/>
                  </a:lnTo>
                  <a:lnTo>
                    <a:pt x="348" y="446"/>
                  </a:lnTo>
                  <a:close/>
                  <a:moveTo>
                    <a:pt x="633" y="48"/>
                  </a:moveTo>
                  <a:lnTo>
                    <a:pt x="596" y="99"/>
                  </a:lnTo>
                  <a:lnTo>
                    <a:pt x="596" y="99"/>
                  </a:lnTo>
                  <a:lnTo>
                    <a:pt x="610" y="104"/>
                  </a:lnTo>
                  <a:lnTo>
                    <a:pt x="624" y="110"/>
                  </a:lnTo>
                  <a:lnTo>
                    <a:pt x="636" y="117"/>
                  </a:lnTo>
                  <a:lnTo>
                    <a:pt x="648" y="124"/>
                  </a:lnTo>
                  <a:lnTo>
                    <a:pt x="648" y="124"/>
                  </a:lnTo>
                  <a:lnTo>
                    <a:pt x="664" y="133"/>
                  </a:lnTo>
                  <a:lnTo>
                    <a:pt x="679" y="146"/>
                  </a:lnTo>
                  <a:lnTo>
                    <a:pt x="692" y="157"/>
                  </a:lnTo>
                  <a:lnTo>
                    <a:pt x="705" y="170"/>
                  </a:lnTo>
                  <a:lnTo>
                    <a:pt x="705" y="170"/>
                  </a:lnTo>
                  <a:lnTo>
                    <a:pt x="703" y="150"/>
                  </a:lnTo>
                  <a:lnTo>
                    <a:pt x="701" y="129"/>
                  </a:lnTo>
                  <a:lnTo>
                    <a:pt x="695" y="113"/>
                  </a:lnTo>
                  <a:lnTo>
                    <a:pt x="687" y="96"/>
                  </a:lnTo>
                  <a:lnTo>
                    <a:pt x="677" y="82"/>
                  </a:lnTo>
                  <a:lnTo>
                    <a:pt x="665" y="68"/>
                  </a:lnTo>
                  <a:lnTo>
                    <a:pt x="650" y="57"/>
                  </a:lnTo>
                  <a:lnTo>
                    <a:pt x="633" y="48"/>
                  </a:lnTo>
                  <a:close/>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41">
              <a:extLst>
                <a:ext uri="{FF2B5EF4-FFF2-40B4-BE49-F238E27FC236}">
                  <a16:creationId xmlns:a16="http://schemas.microsoft.com/office/drawing/2014/main" id="{7F5647FB-0854-BBC1-C368-F2385CAA8CEA}"/>
                </a:ext>
              </a:extLst>
            </p:cNvPr>
            <p:cNvSpPr>
              <a:spLocks/>
            </p:cNvSpPr>
            <p:nvPr/>
          </p:nvSpPr>
          <p:spPr bwMode="auto">
            <a:xfrm>
              <a:off x="8020050" y="3121026"/>
              <a:ext cx="466725" cy="203200"/>
            </a:xfrm>
            <a:custGeom>
              <a:avLst/>
              <a:gdLst>
                <a:gd name="T0" fmla="*/ 89 w 294"/>
                <a:gd name="T1" fmla="*/ 0 h 128"/>
                <a:gd name="T2" fmla="*/ 0 w 294"/>
                <a:gd name="T3" fmla="*/ 125 h 128"/>
                <a:gd name="T4" fmla="*/ 0 w 294"/>
                <a:gd name="T5" fmla="*/ 125 h 128"/>
                <a:gd name="T6" fmla="*/ 38 w 294"/>
                <a:gd name="T7" fmla="*/ 128 h 128"/>
                <a:gd name="T8" fmla="*/ 78 w 294"/>
                <a:gd name="T9" fmla="*/ 128 h 128"/>
                <a:gd name="T10" fmla="*/ 78 w 294"/>
                <a:gd name="T11" fmla="*/ 128 h 128"/>
                <a:gd name="T12" fmla="*/ 128 w 294"/>
                <a:gd name="T13" fmla="*/ 128 h 128"/>
                <a:gd name="T14" fmla="*/ 180 w 294"/>
                <a:gd name="T15" fmla="*/ 127 h 128"/>
                <a:gd name="T16" fmla="*/ 180 w 294"/>
                <a:gd name="T17" fmla="*/ 127 h 128"/>
                <a:gd name="T18" fmla="*/ 197 w 294"/>
                <a:gd name="T19" fmla="*/ 125 h 128"/>
                <a:gd name="T20" fmla="*/ 212 w 294"/>
                <a:gd name="T21" fmla="*/ 124 h 128"/>
                <a:gd name="T22" fmla="*/ 227 w 294"/>
                <a:gd name="T23" fmla="*/ 121 h 128"/>
                <a:gd name="T24" fmla="*/ 242 w 294"/>
                <a:gd name="T25" fmla="*/ 118 h 128"/>
                <a:gd name="T26" fmla="*/ 256 w 294"/>
                <a:gd name="T27" fmla="*/ 114 h 128"/>
                <a:gd name="T28" fmla="*/ 270 w 294"/>
                <a:gd name="T29" fmla="*/ 109 h 128"/>
                <a:gd name="T30" fmla="*/ 282 w 294"/>
                <a:gd name="T31" fmla="*/ 105 h 128"/>
                <a:gd name="T32" fmla="*/ 294 w 294"/>
                <a:gd name="T33" fmla="*/ 98 h 128"/>
                <a:gd name="T34" fmla="*/ 294 w 294"/>
                <a:gd name="T35" fmla="*/ 98 h 128"/>
                <a:gd name="T36" fmla="*/ 276 w 294"/>
                <a:gd name="T37" fmla="*/ 99 h 128"/>
                <a:gd name="T38" fmla="*/ 276 w 294"/>
                <a:gd name="T39" fmla="*/ 99 h 128"/>
                <a:gd name="T40" fmla="*/ 263 w 294"/>
                <a:gd name="T41" fmla="*/ 98 h 128"/>
                <a:gd name="T42" fmla="*/ 247 w 294"/>
                <a:gd name="T43" fmla="*/ 96 h 128"/>
                <a:gd name="T44" fmla="*/ 234 w 294"/>
                <a:gd name="T45" fmla="*/ 95 h 128"/>
                <a:gd name="T46" fmla="*/ 220 w 294"/>
                <a:gd name="T47" fmla="*/ 92 h 128"/>
                <a:gd name="T48" fmla="*/ 206 w 294"/>
                <a:gd name="T49" fmla="*/ 88 h 128"/>
                <a:gd name="T50" fmla="*/ 194 w 294"/>
                <a:gd name="T51" fmla="*/ 83 h 128"/>
                <a:gd name="T52" fmla="*/ 181 w 294"/>
                <a:gd name="T53" fmla="*/ 77 h 128"/>
                <a:gd name="T54" fmla="*/ 169 w 294"/>
                <a:gd name="T55" fmla="*/ 72 h 128"/>
                <a:gd name="T56" fmla="*/ 146 w 294"/>
                <a:gd name="T57" fmla="*/ 58 h 128"/>
                <a:gd name="T58" fmla="*/ 125 w 294"/>
                <a:gd name="T59" fmla="*/ 40 h 128"/>
                <a:gd name="T60" fmla="*/ 106 w 294"/>
                <a:gd name="T61" fmla="*/ 21 h 128"/>
                <a:gd name="T62" fmla="*/ 89 w 294"/>
                <a:gd name="T6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128">
                  <a:moveTo>
                    <a:pt x="89" y="0"/>
                  </a:moveTo>
                  <a:lnTo>
                    <a:pt x="0" y="125"/>
                  </a:lnTo>
                  <a:lnTo>
                    <a:pt x="0" y="125"/>
                  </a:lnTo>
                  <a:lnTo>
                    <a:pt x="38" y="128"/>
                  </a:lnTo>
                  <a:lnTo>
                    <a:pt x="78" y="128"/>
                  </a:lnTo>
                  <a:lnTo>
                    <a:pt x="78" y="128"/>
                  </a:lnTo>
                  <a:lnTo>
                    <a:pt x="128" y="128"/>
                  </a:lnTo>
                  <a:lnTo>
                    <a:pt x="180" y="127"/>
                  </a:lnTo>
                  <a:lnTo>
                    <a:pt x="180" y="127"/>
                  </a:lnTo>
                  <a:lnTo>
                    <a:pt x="197" y="125"/>
                  </a:lnTo>
                  <a:lnTo>
                    <a:pt x="212" y="124"/>
                  </a:lnTo>
                  <a:lnTo>
                    <a:pt x="227" y="121"/>
                  </a:lnTo>
                  <a:lnTo>
                    <a:pt x="242" y="118"/>
                  </a:lnTo>
                  <a:lnTo>
                    <a:pt x="256" y="114"/>
                  </a:lnTo>
                  <a:lnTo>
                    <a:pt x="270" y="109"/>
                  </a:lnTo>
                  <a:lnTo>
                    <a:pt x="282" y="105"/>
                  </a:lnTo>
                  <a:lnTo>
                    <a:pt x="294" y="98"/>
                  </a:lnTo>
                  <a:lnTo>
                    <a:pt x="294" y="98"/>
                  </a:lnTo>
                  <a:lnTo>
                    <a:pt x="276" y="99"/>
                  </a:lnTo>
                  <a:lnTo>
                    <a:pt x="276" y="99"/>
                  </a:lnTo>
                  <a:lnTo>
                    <a:pt x="263" y="98"/>
                  </a:lnTo>
                  <a:lnTo>
                    <a:pt x="247" y="96"/>
                  </a:lnTo>
                  <a:lnTo>
                    <a:pt x="234" y="95"/>
                  </a:lnTo>
                  <a:lnTo>
                    <a:pt x="220" y="92"/>
                  </a:lnTo>
                  <a:lnTo>
                    <a:pt x="206" y="88"/>
                  </a:lnTo>
                  <a:lnTo>
                    <a:pt x="194" y="83"/>
                  </a:lnTo>
                  <a:lnTo>
                    <a:pt x="181" y="77"/>
                  </a:lnTo>
                  <a:lnTo>
                    <a:pt x="169" y="72"/>
                  </a:lnTo>
                  <a:lnTo>
                    <a:pt x="146" y="58"/>
                  </a:lnTo>
                  <a:lnTo>
                    <a:pt x="125" y="40"/>
                  </a:lnTo>
                  <a:lnTo>
                    <a:pt x="106" y="21"/>
                  </a:lnTo>
                  <a:lnTo>
                    <a:pt x="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42">
              <a:extLst>
                <a:ext uri="{FF2B5EF4-FFF2-40B4-BE49-F238E27FC236}">
                  <a16:creationId xmlns:a16="http://schemas.microsoft.com/office/drawing/2014/main" id="{64A6E96F-585C-B0D5-ED3B-B3EEF5B35FE1}"/>
                </a:ext>
              </a:extLst>
            </p:cNvPr>
            <p:cNvSpPr>
              <a:spLocks/>
            </p:cNvSpPr>
            <p:nvPr/>
          </p:nvSpPr>
          <p:spPr bwMode="auto">
            <a:xfrm>
              <a:off x="8555038" y="2489201"/>
              <a:ext cx="173038" cy="193675"/>
            </a:xfrm>
            <a:custGeom>
              <a:avLst/>
              <a:gdLst>
                <a:gd name="T0" fmla="*/ 37 w 109"/>
                <a:gd name="T1" fmla="*/ 0 h 122"/>
                <a:gd name="T2" fmla="*/ 0 w 109"/>
                <a:gd name="T3" fmla="*/ 51 h 122"/>
                <a:gd name="T4" fmla="*/ 0 w 109"/>
                <a:gd name="T5" fmla="*/ 51 h 122"/>
                <a:gd name="T6" fmla="*/ 14 w 109"/>
                <a:gd name="T7" fmla="*/ 56 h 122"/>
                <a:gd name="T8" fmla="*/ 28 w 109"/>
                <a:gd name="T9" fmla="*/ 62 h 122"/>
                <a:gd name="T10" fmla="*/ 40 w 109"/>
                <a:gd name="T11" fmla="*/ 69 h 122"/>
                <a:gd name="T12" fmla="*/ 52 w 109"/>
                <a:gd name="T13" fmla="*/ 76 h 122"/>
                <a:gd name="T14" fmla="*/ 52 w 109"/>
                <a:gd name="T15" fmla="*/ 76 h 122"/>
                <a:gd name="T16" fmla="*/ 68 w 109"/>
                <a:gd name="T17" fmla="*/ 85 h 122"/>
                <a:gd name="T18" fmla="*/ 83 w 109"/>
                <a:gd name="T19" fmla="*/ 98 h 122"/>
                <a:gd name="T20" fmla="*/ 96 w 109"/>
                <a:gd name="T21" fmla="*/ 109 h 122"/>
                <a:gd name="T22" fmla="*/ 109 w 109"/>
                <a:gd name="T23" fmla="*/ 122 h 122"/>
                <a:gd name="T24" fmla="*/ 109 w 109"/>
                <a:gd name="T25" fmla="*/ 122 h 122"/>
                <a:gd name="T26" fmla="*/ 107 w 109"/>
                <a:gd name="T27" fmla="*/ 102 h 122"/>
                <a:gd name="T28" fmla="*/ 105 w 109"/>
                <a:gd name="T29" fmla="*/ 81 h 122"/>
                <a:gd name="T30" fmla="*/ 99 w 109"/>
                <a:gd name="T31" fmla="*/ 65 h 122"/>
                <a:gd name="T32" fmla="*/ 91 w 109"/>
                <a:gd name="T33" fmla="*/ 48 h 122"/>
                <a:gd name="T34" fmla="*/ 81 w 109"/>
                <a:gd name="T35" fmla="*/ 34 h 122"/>
                <a:gd name="T36" fmla="*/ 69 w 109"/>
                <a:gd name="T37" fmla="*/ 20 h 122"/>
                <a:gd name="T38" fmla="*/ 54 w 109"/>
                <a:gd name="T39" fmla="*/ 9 h 122"/>
                <a:gd name="T40" fmla="*/ 37 w 109"/>
                <a:gd name="T4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122">
                  <a:moveTo>
                    <a:pt x="37" y="0"/>
                  </a:moveTo>
                  <a:lnTo>
                    <a:pt x="0" y="51"/>
                  </a:lnTo>
                  <a:lnTo>
                    <a:pt x="0" y="51"/>
                  </a:lnTo>
                  <a:lnTo>
                    <a:pt x="14" y="56"/>
                  </a:lnTo>
                  <a:lnTo>
                    <a:pt x="28" y="62"/>
                  </a:lnTo>
                  <a:lnTo>
                    <a:pt x="40" y="69"/>
                  </a:lnTo>
                  <a:lnTo>
                    <a:pt x="52" y="76"/>
                  </a:lnTo>
                  <a:lnTo>
                    <a:pt x="52" y="76"/>
                  </a:lnTo>
                  <a:lnTo>
                    <a:pt x="68" y="85"/>
                  </a:lnTo>
                  <a:lnTo>
                    <a:pt x="83" y="98"/>
                  </a:lnTo>
                  <a:lnTo>
                    <a:pt x="96" y="109"/>
                  </a:lnTo>
                  <a:lnTo>
                    <a:pt x="109" y="122"/>
                  </a:lnTo>
                  <a:lnTo>
                    <a:pt x="109" y="122"/>
                  </a:lnTo>
                  <a:lnTo>
                    <a:pt x="107" y="102"/>
                  </a:lnTo>
                  <a:lnTo>
                    <a:pt x="105" y="81"/>
                  </a:lnTo>
                  <a:lnTo>
                    <a:pt x="99" y="65"/>
                  </a:lnTo>
                  <a:lnTo>
                    <a:pt x="91" y="48"/>
                  </a:lnTo>
                  <a:lnTo>
                    <a:pt x="81" y="34"/>
                  </a:lnTo>
                  <a:lnTo>
                    <a:pt x="69" y="20"/>
                  </a:lnTo>
                  <a:lnTo>
                    <a:pt x="54" y="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8" name="Freeform 43">
              <a:extLst>
                <a:ext uri="{FF2B5EF4-FFF2-40B4-BE49-F238E27FC236}">
                  <a16:creationId xmlns:a16="http://schemas.microsoft.com/office/drawing/2014/main" id="{AB5CBA2B-4D7F-1047-291D-3913FEA73303}"/>
                </a:ext>
              </a:extLst>
            </p:cNvPr>
            <p:cNvSpPr>
              <a:spLocks/>
            </p:cNvSpPr>
            <p:nvPr/>
          </p:nvSpPr>
          <p:spPr bwMode="auto">
            <a:xfrm>
              <a:off x="7608888" y="2413001"/>
              <a:ext cx="563563" cy="725488"/>
            </a:xfrm>
            <a:custGeom>
              <a:avLst/>
              <a:gdLst>
                <a:gd name="T0" fmla="*/ 274 w 355"/>
                <a:gd name="T1" fmla="*/ 0 h 457"/>
                <a:gd name="T2" fmla="*/ 192 w 355"/>
                <a:gd name="T3" fmla="*/ 2 h 457"/>
                <a:gd name="T4" fmla="*/ 129 w 355"/>
                <a:gd name="T5" fmla="*/ 11 h 457"/>
                <a:gd name="T6" fmla="*/ 82 w 355"/>
                <a:gd name="T7" fmla="*/ 22 h 457"/>
                <a:gd name="T8" fmla="*/ 49 w 355"/>
                <a:gd name="T9" fmla="*/ 34 h 457"/>
                <a:gd name="T10" fmla="*/ 29 w 355"/>
                <a:gd name="T11" fmla="*/ 63 h 457"/>
                <a:gd name="T12" fmla="*/ 11 w 355"/>
                <a:gd name="T13" fmla="*/ 85 h 457"/>
                <a:gd name="T14" fmla="*/ 5 w 355"/>
                <a:gd name="T15" fmla="*/ 95 h 457"/>
                <a:gd name="T16" fmla="*/ 27 w 355"/>
                <a:gd name="T17" fmla="*/ 99 h 457"/>
                <a:gd name="T18" fmla="*/ 49 w 355"/>
                <a:gd name="T19" fmla="*/ 100 h 457"/>
                <a:gd name="T20" fmla="*/ 78 w 355"/>
                <a:gd name="T21" fmla="*/ 97 h 457"/>
                <a:gd name="T22" fmla="*/ 74 w 355"/>
                <a:gd name="T23" fmla="*/ 103 h 457"/>
                <a:gd name="T24" fmla="*/ 51 w 355"/>
                <a:gd name="T25" fmla="*/ 130 h 457"/>
                <a:gd name="T26" fmla="*/ 31 w 355"/>
                <a:gd name="T27" fmla="*/ 148 h 457"/>
                <a:gd name="T28" fmla="*/ 23 w 355"/>
                <a:gd name="T29" fmla="*/ 155 h 457"/>
                <a:gd name="T30" fmla="*/ 35 w 355"/>
                <a:gd name="T31" fmla="*/ 162 h 457"/>
                <a:gd name="T32" fmla="*/ 63 w 355"/>
                <a:gd name="T33" fmla="*/ 170 h 457"/>
                <a:gd name="T34" fmla="*/ 78 w 355"/>
                <a:gd name="T35" fmla="*/ 172 h 457"/>
                <a:gd name="T36" fmla="*/ 59 w 355"/>
                <a:gd name="T37" fmla="*/ 197 h 457"/>
                <a:gd name="T38" fmla="*/ 33 w 355"/>
                <a:gd name="T39" fmla="*/ 231 h 457"/>
                <a:gd name="T40" fmla="*/ 22 w 355"/>
                <a:gd name="T41" fmla="*/ 243 h 457"/>
                <a:gd name="T42" fmla="*/ 11 w 355"/>
                <a:gd name="T43" fmla="*/ 252 h 457"/>
                <a:gd name="T44" fmla="*/ 4 w 355"/>
                <a:gd name="T45" fmla="*/ 257 h 457"/>
                <a:gd name="T46" fmla="*/ 1 w 355"/>
                <a:gd name="T47" fmla="*/ 259 h 457"/>
                <a:gd name="T48" fmla="*/ 23 w 355"/>
                <a:gd name="T49" fmla="*/ 267 h 457"/>
                <a:gd name="T50" fmla="*/ 45 w 355"/>
                <a:gd name="T51" fmla="*/ 270 h 457"/>
                <a:gd name="T52" fmla="*/ 46 w 355"/>
                <a:gd name="T53" fmla="*/ 270 h 457"/>
                <a:gd name="T54" fmla="*/ 62 w 355"/>
                <a:gd name="T55" fmla="*/ 268 h 457"/>
                <a:gd name="T56" fmla="*/ 75 w 355"/>
                <a:gd name="T57" fmla="*/ 272 h 457"/>
                <a:gd name="T58" fmla="*/ 56 w 355"/>
                <a:gd name="T59" fmla="*/ 292 h 457"/>
                <a:gd name="T60" fmla="*/ 41 w 355"/>
                <a:gd name="T61" fmla="*/ 311 h 457"/>
                <a:gd name="T62" fmla="*/ 15 w 355"/>
                <a:gd name="T63" fmla="*/ 348 h 457"/>
                <a:gd name="T64" fmla="*/ 5 w 355"/>
                <a:gd name="T65" fmla="*/ 365 h 457"/>
                <a:gd name="T66" fmla="*/ 0 w 355"/>
                <a:gd name="T67" fmla="*/ 374 h 457"/>
                <a:gd name="T68" fmla="*/ 6 w 355"/>
                <a:gd name="T69" fmla="*/ 400 h 457"/>
                <a:gd name="T70" fmla="*/ 11 w 355"/>
                <a:gd name="T71" fmla="*/ 400 h 457"/>
                <a:gd name="T72" fmla="*/ 51 w 355"/>
                <a:gd name="T73" fmla="*/ 396 h 457"/>
                <a:gd name="T74" fmla="*/ 49 w 355"/>
                <a:gd name="T75" fmla="*/ 399 h 457"/>
                <a:gd name="T76" fmla="*/ 35 w 355"/>
                <a:gd name="T77" fmla="*/ 423 h 457"/>
                <a:gd name="T78" fmla="*/ 23 w 355"/>
                <a:gd name="T79" fmla="*/ 445 h 457"/>
                <a:gd name="T80" fmla="*/ 355 w 355"/>
                <a:gd name="T81" fmla="*/ 2 h 457"/>
                <a:gd name="T82" fmla="*/ 344 w 355"/>
                <a:gd name="T83" fmla="*/ 1 h 457"/>
                <a:gd name="T84" fmla="*/ 307 w 355"/>
                <a:gd name="T8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5" h="457">
                  <a:moveTo>
                    <a:pt x="274" y="0"/>
                  </a:moveTo>
                  <a:lnTo>
                    <a:pt x="274" y="0"/>
                  </a:lnTo>
                  <a:lnTo>
                    <a:pt x="231" y="1"/>
                  </a:lnTo>
                  <a:lnTo>
                    <a:pt x="192" y="2"/>
                  </a:lnTo>
                  <a:lnTo>
                    <a:pt x="159" y="6"/>
                  </a:lnTo>
                  <a:lnTo>
                    <a:pt x="129" y="11"/>
                  </a:lnTo>
                  <a:lnTo>
                    <a:pt x="104" y="16"/>
                  </a:lnTo>
                  <a:lnTo>
                    <a:pt x="82" y="22"/>
                  </a:lnTo>
                  <a:lnTo>
                    <a:pt x="64" y="28"/>
                  </a:lnTo>
                  <a:lnTo>
                    <a:pt x="49" y="34"/>
                  </a:lnTo>
                  <a:lnTo>
                    <a:pt x="49" y="34"/>
                  </a:lnTo>
                  <a:lnTo>
                    <a:pt x="29" y="63"/>
                  </a:lnTo>
                  <a:lnTo>
                    <a:pt x="29" y="63"/>
                  </a:lnTo>
                  <a:lnTo>
                    <a:pt x="11" y="85"/>
                  </a:lnTo>
                  <a:lnTo>
                    <a:pt x="11" y="85"/>
                  </a:lnTo>
                  <a:lnTo>
                    <a:pt x="5" y="95"/>
                  </a:lnTo>
                  <a:lnTo>
                    <a:pt x="5" y="95"/>
                  </a:lnTo>
                  <a:lnTo>
                    <a:pt x="27" y="99"/>
                  </a:lnTo>
                  <a:lnTo>
                    <a:pt x="49" y="100"/>
                  </a:lnTo>
                  <a:lnTo>
                    <a:pt x="49" y="100"/>
                  </a:lnTo>
                  <a:lnTo>
                    <a:pt x="64" y="100"/>
                  </a:lnTo>
                  <a:lnTo>
                    <a:pt x="78" y="97"/>
                  </a:lnTo>
                  <a:lnTo>
                    <a:pt x="78" y="97"/>
                  </a:lnTo>
                  <a:lnTo>
                    <a:pt x="74" y="103"/>
                  </a:lnTo>
                  <a:lnTo>
                    <a:pt x="74" y="103"/>
                  </a:lnTo>
                  <a:lnTo>
                    <a:pt x="51" y="130"/>
                  </a:lnTo>
                  <a:lnTo>
                    <a:pt x="51" y="130"/>
                  </a:lnTo>
                  <a:lnTo>
                    <a:pt x="31" y="148"/>
                  </a:lnTo>
                  <a:lnTo>
                    <a:pt x="31" y="148"/>
                  </a:lnTo>
                  <a:lnTo>
                    <a:pt x="23" y="155"/>
                  </a:lnTo>
                  <a:lnTo>
                    <a:pt x="23" y="155"/>
                  </a:lnTo>
                  <a:lnTo>
                    <a:pt x="35" y="162"/>
                  </a:lnTo>
                  <a:lnTo>
                    <a:pt x="49" y="168"/>
                  </a:lnTo>
                  <a:lnTo>
                    <a:pt x="63" y="170"/>
                  </a:lnTo>
                  <a:lnTo>
                    <a:pt x="78" y="172"/>
                  </a:lnTo>
                  <a:lnTo>
                    <a:pt x="78" y="172"/>
                  </a:lnTo>
                  <a:lnTo>
                    <a:pt x="59" y="197"/>
                  </a:lnTo>
                  <a:lnTo>
                    <a:pt x="59" y="197"/>
                  </a:lnTo>
                  <a:lnTo>
                    <a:pt x="45" y="216"/>
                  </a:lnTo>
                  <a:lnTo>
                    <a:pt x="33" y="231"/>
                  </a:lnTo>
                  <a:lnTo>
                    <a:pt x="33" y="231"/>
                  </a:lnTo>
                  <a:lnTo>
                    <a:pt x="22" y="243"/>
                  </a:lnTo>
                  <a:lnTo>
                    <a:pt x="11" y="252"/>
                  </a:lnTo>
                  <a:lnTo>
                    <a:pt x="11" y="252"/>
                  </a:lnTo>
                  <a:lnTo>
                    <a:pt x="4" y="257"/>
                  </a:lnTo>
                  <a:lnTo>
                    <a:pt x="4" y="257"/>
                  </a:lnTo>
                  <a:lnTo>
                    <a:pt x="1" y="259"/>
                  </a:lnTo>
                  <a:lnTo>
                    <a:pt x="1" y="259"/>
                  </a:lnTo>
                  <a:lnTo>
                    <a:pt x="12" y="264"/>
                  </a:lnTo>
                  <a:lnTo>
                    <a:pt x="23" y="267"/>
                  </a:lnTo>
                  <a:lnTo>
                    <a:pt x="34" y="268"/>
                  </a:lnTo>
                  <a:lnTo>
                    <a:pt x="45" y="270"/>
                  </a:lnTo>
                  <a:lnTo>
                    <a:pt x="45" y="270"/>
                  </a:lnTo>
                  <a:lnTo>
                    <a:pt x="46" y="270"/>
                  </a:lnTo>
                  <a:lnTo>
                    <a:pt x="46" y="270"/>
                  </a:lnTo>
                  <a:lnTo>
                    <a:pt x="62" y="268"/>
                  </a:lnTo>
                  <a:lnTo>
                    <a:pt x="77" y="265"/>
                  </a:lnTo>
                  <a:lnTo>
                    <a:pt x="75" y="272"/>
                  </a:lnTo>
                  <a:lnTo>
                    <a:pt x="75" y="272"/>
                  </a:lnTo>
                  <a:lnTo>
                    <a:pt x="56" y="292"/>
                  </a:lnTo>
                  <a:lnTo>
                    <a:pt x="56" y="292"/>
                  </a:lnTo>
                  <a:lnTo>
                    <a:pt x="41" y="311"/>
                  </a:lnTo>
                  <a:lnTo>
                    <a:pt x="27" y="330"/>
                  </a:lnTo>
                  <a:lnTo>
                    <a:pt x="15" y="348"/>
                  </a:lnTo>
                  <a:lnTo>
                    <a:pt x="5" y="365"/>
                  </a:lnTo>
                  <a:lnTo>
                    <a:pt x="5" y="365"/>
                  </a:lnTo>
                  <a:lnTo>
                    <a:pt x="0" y="374"/>
                  </a:lnTo>
                  <a:lnTo>
                    <a:pt x="0" y="374"/>
                  </a:lnTo>
                  <a:lnTo>
                    <a:pt x="6" y="400"/>
                  </a:lnTo>
                  <a:lnTo>
                    <a:pt x="6" y="400"/>
                  </a:lnTo>
                  <a:lnTo>
                    <a:pt x="11" y="400"/>
                  </a:lnTo>
                  <a:lnTo>
                    <a:pt x="11" y="400"/>
                  </a:lnTo>
                  <a:lnTo>
                    <a:pt x="31" y="399"/>
                  </a:lnTo>
                  <a:lnTo>
                    <a:pt x="51" y="396"/>
                  </a:lnTo>
                  <a:lnTo>
                    <a:pt x="51" y="396"/>
                  </a:lnTo>
                  <a:lnTo>
                    <a:pt x="49" y="399"/>
                  </a:lnTo>
                  <a:lnTo>
                    <a:pt x="49" y="399"/>
                  </a:lnTo>
                  <a:lnTo>
                    <a:pt x="35" y="423"/>
                  </a:lnTo>
                  <a:lnTo>
                    <a:pt x="23" y="445"/>
                  </a:lnTo>
                  <a:lnTo>
                    <a:pt x="23" y="445"/>
                  </a:lnTo>
                  <a:lnTo>
                    <a:pt x="30" y="457"/>
                  </a:lnTo>
                  <a:lnTo>
                    <a:pt x="355" y="2"/>
                  </a:lnTo>
                  <a:lnTo>
                    <a:pt x="355" y="2"/>
                  </a:lnTo>
                  <a:lnTo>
                    <a:pt x="344" y="1"/>
                  </a:lnTo>
                  <a:lnTo>
                    <a:pt x="344" y="1"/>
                  </a:lnTo>
                  <a:lnTo>
                    <a:pt x="307" y="0"/>
                  </a:lnTo>
                  <a:lnTo>
                    <a:pt x="2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9" name="Freeform 44">
              <a:extLst>
                <a:ext uri="{FF2B5EF4-FFF2-40B4-BE49-F238E27FC236}">
                  <a16:creationId xmlns:a16="http://schemas.microsoft.com/office/drawing/2014/main" id="{37DB3697-1654-378E-8FDC-7B7FAEC7F524}"/>
                </a:ext>
              </a:extLst>
            </p:cNvPr>
            <p:cNvSpPr>
              <a:spLocks noEditPoints="1"/>
            </p:cNvSpPr>
            <p:nvPr/>
          </p:nvSpPr>
          <p:spPr bwMode="auto">
            <a:xfrm>
              <a:off x="8161338" y="2609851"/>
              <a:ext cx="566738" cy="668338"/>
            </a:xfrm>
            <a:custGeom>
              <a:avLst/>
              <a:gdLst>
                <a:gd name="T0" fmla="*/ 22 w 357"/>
                <a:gd name="T1" fmla="*/ 292 h 421"/>
                <a:gd name="T2" fmla="*/ 0 w 357"/>
                <a:gd name="T3" fmla="*/ 322 h 421"/>
                <a:gd name="T4" fmla="*/ 0 w 357"/>
                <a:gd name="T5" fmla="*/ 322 h 421"/>
                <a:gd name="T6" fmla="*/ 17 w 357"/>
                <a:gd name="T7" fmla="*/ 343 h 421"/>
                <a:gd name="T8" fmla="*/ 36 w 357"/>
                <a:gd name="T9" fmla="*/ 362 h 421"/>
                <a:gd name="T10" fmla="*/ 57 w 357"/>
                <a:gd name="T11" fmla="*/ 380 h 421"/>
                <a:gd name="T12" fmla="*/ 80 w 357"/>
                <a:gd name="T13" fmla="*/ 394 h 421"/>
                <a:gd name="T14" fmla="*/ 92 w 357"/>
                <a:gd name="T15" fmla="*/ 399 h 421"/>
                <a:gd name="T16" fmla="*/ 105 w 357"/>
                <a:gd name="T17" fmla="*/ 405 h 421"/>
                <a:gd name="T18" fmla="*/ 117 w 357"/>
                <a:gd name="T19" fmla="*/ 410 h 421"/>
                <a:gd name="T20" fmla="*/ 131 w 357"/>
                <a:gd name="T21" fmla="*/ 414 h 421"/>
                <a:gd name="T22" fmla="*/ 145 w 357"/>
                <a:gd name="T23" fmla="*/ 417 h 421"/>
                <a:gd name="T24" fmla="*/ 158 w 357"/>
                <a:gd name="T25" fmla="*/ 418 h 421"/>
                <a:gd name="T26" fmla="*/ 174 w 357"/>
                <a:gd name="T27" fmla="*/ 420 h 421"/>
                <a:gd name="T28" fmla="*/ 187 w 357"/>
                <a:gd name="T29" fmla="*/ 421 h 421"/>
                <a:gd name="T30" fmla="*/ 187 w 357"/>
                <a:gd name="T31" fmla="*/ 421 h 421"/>
                <a:gd name="T32" fmla="*/ 205 w 357"/>
                <a:gd name="T33" fmla="*/ 420 h 421"/>
                <a:gd name="T34" fmla="*/ 205 w 357"/>
                <a:gd name="T35" fmla="*/ 420 h 421"/>
                <a:gd name="T36" fmla="*/ 227 w 357"/>
                <a:gd name="T37" fmla="*/ 406 h 421"/>
                <a:gd name="T38" fmla="*/ 248 w 357"/>
                <a:gd name="T39" fmla="*/ 391 h 421"/>
                <a:gd name="T40" fmla="*/ 266 w 357"/>
                <a:gd name="T41" fmla="*/ 373 h 421"/>
                <a:gd name="T42" fmla="*/ 282 w 357"/>
                <a:gd name="T43" fmla="*/ 354 h 421"/>
                <a:gd name="T44" fmla="*/ 282 w 357"/>
                <a:gd name="T45" fmla="*/ 354 h 421"/>
                <a:gd name="T46" fmla="*/ 260 w 357"/>
                <a:gd name="T47" fmla="*/ 363 h 421"/>
                <a:gd name="T48" fmla="*/ 237 w 357"/>
                <a:gd name="T49" fmla="*/ 370 h 421"/>
                <a:gd name="T50" fmla="*/ 212 w 357"/>
                <a:gd name="T51" fmla="*/ 374 h 421"/>
                <a:gd name="T52" fmla="*/ 187 w 357"/>
                <a:gd name="T53" fmla="*/ 376 h 421"/>
                <a:gd name="T54" fmla="*/ 187 w 357"/>
                <a:gd name="T55" fmla="*/ 376 h 421"/>
                <a:gd name="T56" fmla="*/ 163 w 357"/>
                <a:gd name="T57" fmla="*/ 374 h 421"/>
                <a:gd name="T58" fmla="*/ 138 w 357"/>
                <a:gd name="T59" fmla="*/ 370 h 421"/>
                <a:gd name="T60" fmla="*/ 114 w 357"/>
                <a:gd name="T61" fmla="*/ 363 h 421"/>
                <a:gd name="T62" fmla="*/ 92 w 357"/>
                <a:gd name="T63" fmla="*/ 354 h 421"/>
                <a:gd name="T64" fmla="*/ 73 w 357"/>
                <a:gd name="T65" fmla="*/ 341 h 421"/>
                <a:gd name="T66" fmla="*/ 54 w 357"/>
                <a:gd name="T67" fmla="*/ 326 h 421"/>
                <a:gd name="T68" fmla="*/ 37 w 357"/>
                <a:gd name="T69" fmla="*/ 310 h 421"/>
                <a:gd name="T70" fmla="*/ 22 w 357"/>
                <a:gd name="T71" fmla="*/ 292 h 421"/>
                <a:gd name="T72" fmla="*/ 300 w 357"/>
                <a:gd name="T73" fmla="*/ 0 h 421"/>
                <a:gd name="T74" fmla="*/ 300 w 357"/>
                <a:gd name="T75" fmla="*/ 0 h 421"/>
                <a:gd name="T76" fmla="*/ 317 w 357"/>
                <a:gd name="T77" fmla="*/ 12 h 421"/>
                <a:gd name="T78" fmla="*/ 332 w 357"/>
                <a:gd name="T79" fmla="*/ 26 h 421"/>
                <a:gd name="T80" fmla="*/ 344 w 357"/>
                <a:gd name="T81" fmla="*/ 39 h 421"/>
                <a:gd name="T82" fmla="*/ 357 w 357"/>
                <a:gd name="T83" fmla="*/ 56 h 421"/>
                <a:gd name="T84" fmla="*/ 357 w 357"/>
                <a:gd name="T85" fmla="*/ 56 h 421"/>
                <a:gd name="T86" fmla="*/ 357 w 357"/>
                <a:gd name="T87" fmla="*/ 46 h 421"/>
                <a:gd name="T88" fmla="*/ 357 w 357"/>
                <a:gd name="T89" fmla="*/ 46 h 421"/>
                <a:gd name="T90" fmla="*/ 344 w 357"/>
                <a:gd name="T91" fmla="*/ 33 h 421"/>
                <a:gd name="T92" fmla="*/ 331 w 357"/>
                <a:gd name="T93" fmla="*/ 22 h 421"/>
                <a:gd name="T94" fmla="*/ 316 w 357"/>
                <a:gd name="T95" fmla="*/ 9 h 421"/>
                <a:gd name="T96" fmla="*/ 300 w 357"/>
                <a:gd name="T9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7" h="421">
                  <a:moveTo>
                    <a:pt x="22" y="292"/>
                  </a:moveTo>
                  <a:lnTo>
                    <a:pt x="0" y="322"/>
                  </a:lnTo>
                  <a:lnTo>
                    <a:pt x="0" y="322"/>
                  </a:lnTo>
                  <a:lnTo>
                    <a:pt x="17" y="343"/>
                  </a:lnTo>
                  <a:lnTo>
                    <a:pt x="36" y="362"/>
                  </a:lnTo>
                  <a:lnTo>
                    <a:pt x="57" y="380"/>
                  </a:lnTo>
                  <a:lnTo>
                    <a:pt x="80" y="394"/>
                  </a:lnTo>
                  <a:lnTo>
                    <a:pt x="92" y="399"/>
                  </a:lnTo>
                  <a:lnTo>
                    <a:pt x="105" y="405"/>
                  </a:lnTo>
                  <a:lnTo>
                    <a:pt x="117" y="410"/>
                  </a:lnTo>
                  <a:lnTo>
                    <a:pt x="131" y="414"/>
                  </a:lnTo>
                  <a:lnTo>
                    <a:pt x="145" y="417"/>
                  </a:lnTo>
                  <a:lnTo>
                    <a:pt x="158" y="418"/>
                  </a:lnTo>
                  <a:lnTo>
                    <a:pt x="174" y="420"/>
                  </a:lnTo>
                  <a:lnTo>
                    <a:pt x="187" y="421"/>
                  </a:lnTo>
                  <a:lnTo>
                    <a:pt x="187" y="421"/>
                  </a:lnTo>
                  <a:lnTo>
                    <a:pt x="205" y="420"/>
                  </a:lnTo>
                  <a:lnTo>
                    <a:pt x="205" y="420"/>
                  </a:lnTo>
                  <a:lnTo>
                    <a:pt x="227" y="406"/>
                  </a:lnTo>
                  <a:lnTo>
                    <a:pt x="248" y="391"/>
                  </a:lnTo>
                  <a:lnTo>
                    <a:pt x="266" y="373"/>
                  </a:lnTo>
                  <a:lnTo>
                    <a:pt x="282" y="354"/>
                  </a:lnTo>
                  <a:lnTo>
                    <a:pt x="282" y="354"/>
                  </a:lnTo>
                  <a:lnTo>
                    <a:pt x="260" y="363"/>
                  </a:lnTo>
                  <a:lnTo>
                    <a:pt x="237" y="370"/>
                  </a:lnTo>
                  <a:lnTo>
                    <a:pt x="212" y="374"/>
                  </a:lnTo>
                  <a:lnTo>
                    <a:pt x="187" y="376"/>
                  </a:lnTo>
                  <a:lnTo>
                    <a:pt x="187" y="376"/>
                  </a:lnTo>
                  <a:lnTo>
                    <a:pt x="163" y="374"/>
                  </a:lnTo>
                  <a:lnTo>
                    <a:pt x="138" y="370"/>
                  </a:lnTo>
                  <a:lnTo>
                    <a:pt x="114" y="363"/>
                  </a:lnTo>
                  <a:lnTo>
                    <a:pt x="92" y="354"/>
                  </a:lnTo>
                  <a:lnTo>
                    <a:pt x="73" y="341"/>
                  </a:lnTo>
                  <a:lnTo>
                    <a:pt x="54" y="326"/>
                  </a:lnTo>
                  <a:lnTo>
                    <a:pt x="37" y="310"/>
                  </a:lnTo>
                  <a:lnTo>
                    <a:pt x="22" y="292"/>
                  </a:lnTo>
                  <a:close/>
                  <a:moveTo>
                    <a:pt x="300" y="0"/>
                  </a:moveTo>
                  <a:lnTo>
                    <a:pt x="300" y="0"/>
                  </a:lnTo>
                  <a:lnTo>
                    <a:pt x="317" y="12"/>
                  </a:lnTo>
                  <a:lnTo>
                    <a:pt x="332" y="26"/>
                  </a:lnTo>
                  <a:lnTo>
                    <a:pt x="344" y="39"/>
                  </a:lnTo>
                  <a:lnTo>
                    <a:pt x="357" y="56"/>
                  </a:lnTo>
                  <a:lnTo>
                    <a:pt x="357" y="56"/>
                  </a:lnTo>
                  <a:lnTo>
                    <a:pt x="357" y="46"/>
                  </a:lnTo>
                  <a:lnTo>
                    <a:pt x="357" y="46"/>
                  </a:lnTo>
                  <a:lnTo>
                    <a:pt x="344" y="33"/>
                  </a:lnTo>
                  <a:lnTo>
                    <a:pt x="331" y="22"/>
                  </a:lnTo>
                  <a:lnTo>
                    <a:pt x="316" y="9"/>
                  </a:lnTo>
                  <a:lnTo>
                    <a:pt x="300"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45">
              <a:extLst>
                <a:ext uri="{FF2B5EF4-FFF2-40B4-BE49-F238E27FC236}">
                  <a16:creationId xmlns:a16="http://schemas.microsoft.com/office/drawing/2014/main" id="{23CEFF80-F5A5-E9DC-77F7-033695DD5555}"/>
                </a:ext>
              </a:extLst>
            </p:cNvPr>
            <p:cNvSpPr>
              <a:spLocks/>
            </p:cNvSpPr>
            <p:nvPr/>
          </p:nvSpPr>
          <p:spPr bwMode="auto">
            <a:xfrm>
              <a:off x="8161338" y="3073401"/>
              <a:ext cx="447675" cy="204788"/>
            </a:xfrm>
            <a:custGeom>
              <a:avLst/>
              <a:gdLst>
                <a:gd name="T0" fmla="*/ 22 w 282"/>
                <a:gd name="T1" fmla="*/ 0 h 129"/>
                <a:gd name="T2" fmla="*/ 0 w 282"/>
                <a:gd name="T3" fmla="*/ 30 h 129"/>
                <a:gd name="T4" fmla="*/ 0 w 282"/>
                <a:gd name="T5" fmla="*/ 30 h 129"/>
                <a:gd name="T6" fmla="*/ 17 w 282"/>
                <a:gd name="T7" fmla="*/ 51 h 129"/>
                <a:gd name="T8" fmla="*/ 36 w 282"/>
                <a:gd name="T9" fmla="*/ 70 h 129"/>
                <a:gd name="T10" fmla="*/ 57 w 282"/>
                <a:gd name="T11" fmla="*/ 88 h 129"/>
                <a:gd name="T12" fmla="*/ 80 w 282"/>
                <a:gd name="T13" fmla="*/ 102 h 129"/>
                <a:gd name="T14" fmla="*/ 92 w 282"/>
                <a:gd name="T15" fmla="*/ 107 h 129"/>
                <a:gd name="T16" fmla="*/ 105 w 282"/>
                <a:gd name="T17" fmla="*/ 113 h 129"/>
                <a:gd name="T18" fmla="*/ 117 w 282"/>
                <a:gd name="T19" fmla="*/ 118 h 129"/>
                <a:gd name="T20" fmla="*/ 131 w 282"/>
                <a:gd name="T21" fmla="*/ 122 h 129"/>
                <a:gd name="T22" fmla="*/ 145 w 282"/>
                <a:gd name="T23" fmla="*/ 125 h 129"/>
                <a:gd name="T24" fmla="*/ 158 w 282"/>
                <a:gd name="T25" fmla="*/ 126 h 129"/>
                <a:gd name="T26" fmla="*/ 174 w 282"/>
                <a:gd name="T27" fmla="*/ 128 h 129"/>
                <a:gd name="T28" fmla="*/ 187 w 282"/>
                <a:gd name="T29" fmla="*/ 129 h 129"/>
                <a:gd name="T30" fmla="*/ 187 w 282"/>
                <a:gd name="T31" fmla="*/ 129 h 129"/>
                <a:gd name="T32" fmla="*/ 205 w 282"/>
                <a:gd name="T33" fmla="*/ 128 h 129"/>
                <a:gd name="T34" fmla="*/ 205 w 282"/>
                <a:gd name="T35" fmla="*/ 128 h 129"/>
                <a:gd name="T36" fmla="*/ 227 w 282"/>
                <a:gd name="T37" fmla="*/ 114 h 129"/>
                <a:gd name="T38" fmla="*/ 248 w 282"/>
                <a:gd name="T39" fmla="*/ 99 h 129"/>
                <a:gd name="T40" fmla="*/ 266 w 282"/>
                <a:gd name="T41" fmla="*/ 81 h 129"/>
                <a:gd name="T42" fmla="*/ 282 w 282"/>
                <a:gd name="T43" fmla="*/ 62 h 129"/>
                <a:gd name="T44" fmla="*/ 282 w 282"/>
                <a:gd name="T45" fmla="*/ 62 h 129"/>
                <a:gd name="T46" fmla="*/ 260 w 282"/>
                <a:gd name="T47" fmla="*/ 71 h 129"/>
                <a:gd name="T48" fmla="*/ 237 w 282"/>
                <a:gd name="T49" fmla="*/ 78 h 129"/>
                <a:gd name="T50" fmla="*/ 212 w 282"/>
                <a:gd name="T51" fmla="*/ 82 h 129"/>
                <a:gd name="T52" fmla="*/ 187 w 282"/>
                <a:gd name="T53" fmla="*/ 84 h 129"/>
                <a:gd name="T54" fmla="*/ 187 w 282"/>
                <a:gd name="T55" fmla="*/ 84 h 129"/>
                <a:gd name="T56" fmla="*/ 163 w 282"/>
                <a:gd name="T57" fmla="*/ 82 h 129"/>
                <a:gd name="T58" fmla="*/ 138 w 282"/>
                <a:gd name="T59" fmla="*/ 78 h 129"/>
                <a:gd name="T60" fmla="*/ 114 w 282"/>
                <a:gd name="T61" fmla="*/ 71 h 129"/>
                <a:gd name="T62" fmla="*/ 92 w 282"/>
                <a:gd name="T63" fmla="*/ 62 h 129"/>
                <a:gd name="T64" fmla="*/ 73 w 282"/>
                <a:gd name="T65" fmla="*/ 49 h 129"/>
                <a:gd name="T66" fmla="*/ 54 w 282"/>
                <a:gd name="T67" fmla="*/ 34 h 129"/>
                <a:gd name="T68" fmla="*/ 37 w 282"/>
                <a:gd name="T69" fmla="*/ 18 h 129"/>
                <a:gd name="T70" fmla="*/ 22 w 282"/>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2" h="129">
                  <a:moveTo>
                    <a:pt x="22" y="0"/>
                  </a:moveTo>
                  <a:lnTo>
                    <a:pt x="0" y="30"/>
                  </a:lnTo>
                  <a:lnTo>
                    <a:pt x="0" y="30"/>
                  </a:lnTo>
                  <a:lnTo>
                    <a:pt x="17" y="51"/>
                  </a:lnTo>
                  <a:lnTo>
                    <a:pt x="36" y="70"/>
                  </a:lnTo>
                  <a:lnTo>
                    <a:pt x="57" y="88"/>
                  </a:lnTo>
                  <a:lnTo>
                    <a:pt x="80" y="102"/>
                  </a:lnTo>
                  <a:lnTo>
                    <a:pt x="92" y="107"/>
                  </a:lnTo>
                  <a:lnTo>
                    <a:pt x="105" y="113"/>
                  </a:lnTo>
                  <a:lnTo>
                    <a:pt x="117" y="118"/>
                  </a:lnTo>
                  <a:lnTo>
                    <a:pt x="131" y="122"/>
                  </a:lnTo>
                  <a:lnTo>
                    <a:pt x="145" y="125"/>
                  </a:lnTo>
                  <a:lnTo>
                    <a:pt x="158" y="126"/>
                  </a:lnTo>
                  <a:lnTo>
                    <a:pt x="174" y="128"/>
                  </a:lnTo>
                  <a:lnTo>
                    <a:pt x="187" y="129"/>
                  </a:lnTo>
                  <a:lnTo>
                    <a:pt x="187" y="129"/>
                  </a:lnTo>
                  <a:lnTo>
                    <a:pt x="205" y="128"/>
                  </a:lnTo>
                  <a:lnTo>
                    <a:pt x="205" y="128"/>
                  </a:lnTo>
                  <a:lnTo>
                    <a:pt x="227" y="114"/>
                  </a:lnTo>
                  <a:lnTo>
                    <a:pt x="248" y="99"/>
                  </a:lnTo>
                  <a:lnTo>
                    <a:pt x="266" y="81"/>
                  </a:lnTo>
                  <a:lnTo>
                    <a:pt x="282" y="62"/>
                  </a:lnTo>
                  <a:lnTo>
                    <a:pt x="282" y="62"/>
                  </a:lnTo>
                  <a:lnTo>
                    <a:pt x="260" y="71"/>
                  </a:lnTo>
                  <a:lnTo>
                    <a:pt x="237" y="78"/>
                  </a:lnTo>
                  <a:lnTo>
                    <a:pt x="212" y="82"/>
                  </a:lnTo>
                  <a:lnTo>
                    <a:pt x="187" y="84"/>
                  </a:lnTo>
                  <a:lnTo>
                    <a:pt x="187" y="84"/>
                  </a:lnTo>
                  <a:lnTo>
                    <a:pt x="163" y="82"/>
                  </a:lnTo>
                  <a:lnTo>
                    <a:pt x="138" y="78"/>
                  </a:lnTo>
                  <a:lnTo>
                    <a:pt x="114" y="71"/>
                  </a:lnTo>
                  <a:lnTo>
                    <a:pt x="92" y="62"/>
                  </a:lnTo>
                  <a:lnTo>
                    <a:pt x="73" y="49"/>
                  </a:lnTo>
                  <a:lnTo>
                    <a:pt x="54" y="34"/>
                  </a:lnTo>
                  <a:lnTo>
                    <a:pt x="37" y="1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46">
              <a:extLst>
                <a:ext uri="{FF2B5EF4-FFF2-40B4-BE49-F238E27FC236}">
                  <a16:creationId xmlns:a16="http://schemas.microsoft.com/office/drawing/2014/main" id="{B4A11B50-BEBC-B2E8-A84D-DF96FA43AFFC}"/>
                </a:ext>
              </a:extLst>
            </p:cNvPr>
            <p:cNvSpPr>
              <a:spLocks/>
            </p:cNvSpPr>
            <p:nvPr/>
          </p:nvSpPr>
          <p:spPr bwMode="auto">
            <a:xfrm>
              <a:off x="8637588" y="2609851"/>
              <a:ext cx="90488" cy="88900"/>
            </a:xfrm>
            <a:custGeom>
              <a:avLst/>
              <a:gdLst>
                <a:gd name="T0" fmla="*/ 0 w 57"/>
                <a:gd name="T1" fmla="*/ 0 h 56"/>
                <a:gd name="T2" fmla="*/ 0 w 57"/>
                <a:gd name="T3" fmla="*/ 0 h 56"/>
                <a:gd name="T4" fmla="*/ 17 w 57"/>
                <a:gd name="T5" fmla="*/ 12 h 56"/>
                <a:gd name="T6" fmla="*/ 32 w 57"/>
                <a:gd name="T7" fmla="*/ 26 h 56"/>
                <a:gd name="T8" fmla="*/ 44 w 57"/>
                <a:gd name="T9" fmla="*/ 39 h 56"/>
                <a:gd name="T10" fmla="*/ 57 w 57"/>
                <a:gd name="T11" fmla="*/ 56 h 56"/>
                <a:gd name="T12" fmla="*/ 57 w 57"/>
                <a:gd name="T13" fmla="*/ 56 h 56"/>
                <a:gd name="T14" fmla="*/ 57 w 57"/>
                <a:gd name="T15" fmla="*/ 46 h 56"/>
                <a:gd name="T16" fmla="*/ 57 w 57"/>
                <a:gd name="T17" fmla="*/ 46 h 56"/>
                <a:gd name="T18" fmla="*/ 44 w 57"/>
                <a:gd name="T19" fmla="*/ 33 h 56"/>
                <a:gd name="T20" fmla="*/ 31 w 57"/>
                <a:gd name="T21" fmla="*/ 22 h 56"/>
                <a:gd name="T22" fmla="*/ 16 w 57"/>
                <a:gd name="T23" fmla="*/ 9 h 56"/>
                <a:gd name="T24" fmla="*/ 0 w 57"/>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6">
                  <a:moveTo>
                    <a:pt x="0" y="0"/>
                  </a:moveTo>
                  <a:lnTo>
                    <a:pt x="0" y="0"/>
                  </a:lnTo>
                  <a:lnTo>
                    <a:pt x="17" y="12"/>
                  </a:lnTo>
                  <a:lnTo>
                    <a:pt x="32" y="26"/>
                  </a:lnTo>
                  <a:lnTo>
                    <a:pt x="44" y="39"/>
                  </a:lnTo>
                  <a:lnTo>
                    <a:pt x="57" y="56"/>
                  </a:lnTo>
                  <a:lnTo>
                    <a:pt x="57" y="56"/>
                  </a:lnTo>
                  <a:lnTo>
                    <a:pt x="57" y="46"/>
                  </a:lnTo>
                  <a:lnTo>
                    <a:pt x="57" y="46"/>
                  </a:lnTo>
                  <a:lnTo>
                    <a:pt x="44" y="33"/>
                  </a:lnTo>
                  <a:lnTo>
                    <a:pt x="31" y="22"/>
                  </a:lnTo>
                  <a:lnTo>
                    <a:pt x="16"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47">
              <a:extLst>
                <a:ext uri="{FF2B5EF4-FFF2-40B4-BE49-F238E27FC236}">
                  <a16:creationId xmlns:a16="http://schemas.microsoft.com/office/drawing/2014/main" id="{4AB810BB-AB83-8EE6-B7CA-7C673B4CED4F}"/>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3" name="Freeform 48">
              <a:extLst>
                <a:ext uri="{FF2B5EF4-FFF2-40B4-BE49-F238E27FC236}">
                  <a16:creationId xmlns:a16="http://schemas.microsoft.com/office/drawing/2014/main" id="{CCF9ECBF-30EF-74E5-2FCC-D40E291CDD12}"/>
                </a:ext>
              </a:extLst>
            </p:cNvPr>
            <p:cNvSpPr>
              <a:spLocks/>
            </p:cNvSpPr>
            <p:nvPr/>
          </p:nvSpPr>
          <p:spPr bwMode="auto">
            <a:xfrm>
              <a:off x="8196263" y="2570163"/>
              <a:ext cx="531813" cy="636588"/>
            </a:xfrm>
            <a:custGeom>
              <a:avLst/>
              <a:gdLst>
                <a:gd name="T0" fmla="*/ 175 w 335"/>
                <a:gd name="T1" fmla="*/ 71 h 401"/>
                <a:gd name="T2" fmla="*/ 187 w 335"/>
                <a:gd name="T3" fmla="*/ 73 h 401"/>
                <a:gd name="T4" fmla="*/ 212 w 335"/>
                <a:gd name="T5" fmla="*/ 80 h 401"/>
                <a:gd name="T6" fmla="*/ 234 w 335"/>
                <a:gd name="T7" fmla="*/ 89 h 401"/>
                <a:gd name="T8" fmla="*/ 254 w 335"/>
                <a:gd name="T9" fmla="*/ 104 h 401"/>
                <a:gd name="T10" fmla="*/ 271 w 335"/>
                <a:gd name="T11" fmla="*/ 122 h 401"/>
                <a:gd name="T12" fmla="*/ 284 w 335"/>
                <a:gd name="T13" fmla="*/ 143 h 401"/>
                <a:gd name="T14" fmla="*/ 294 w 335"/>
                <a:gd name="T15" fmla="*/ 165 h 401"/>
                <a:gd name="T16" fmla="*/ 299 w 335"/>
                <a:gd name="T17" fmla="*/ 191 h 401"/>
                <a:gd name="T18" fmla="*/ 299 w 335"/>
                <a:gd name="T19" fmla="*/ 204 h 401"/>
                <a:gd name="T20" fmla="*/ 296 w 335"/>
                <a:gd name="T21" fmla="*/ 230 h 401"/>
                <a:gd name="T22" fmla="*/ 288 w 335"/>
                <a:gd name="T23" fmla="*/ 256 h 401"/>
                <a:gd name="T24" fmla="*/ 277 w 335"/>
                <a:gd name="T25" fmla="*/ 278 h 401"/>
                <a:gd name="T26" fmla="*/ 260 w 335"/>
                <a:gd name="T27" fmla="*/ 297 h 401"/>
                <a:gd name="T28" fmla="*/ 241 w 335"/>
                <a:gd name="T29" fmla="*/ 314 h 401"/>
                <a:gd name="T30" fmla="*/ 218 w 335"/>
                <a:gd name="T31" fmla="*/ 326 h 401"/>
                <a:gd name="T32" fmla="*/ 193 w 335"/>
                <a:gd name="T33" fmla="*/ 333 h 401"/>
                <a:gd name="T34" fmla="*/ 167 w 335"/>
                <a:gd name="T35" fmla="*/ 336 h 401"/>
                <a:gd name="T36" fmla="*/ 146 w 335"/>
                <a:gd name="T37" fmla="*/ 335 h 401"/>
                <a:gd name="T38" fmla="*/ 109 w 335"/>
                <a:gd name="T39" fmla="*/ 324 h 401"/>
                <a:gd name="T40" fmla="*/ 77 w 335"/>
                <a:gd name="T41" fmla="*/ 301 h 401"/>
                <a:gd name="T42" fmla="*/ 52 w 335"/>
                <a:gd name="T43" fmla="*/ 273 h 401"/>
                <a:gd name="T44" fmla="*/ 0 w 335"/>
                <a:gd name="T45" fmla="*/ 317 h 401"/>
                <a:gd name="T46" fmla="*/ 15 w 335"/>
                <a:gd name="T47" fmla="*/ 335 h 401"/>
                <a:gd name="T48" fmla="*/ 51 w 335"/>
                <a:gd name="T49" fmla="*/ 366 h 401"/>
                <a:gd name="T50" fmla="*/ 92 w 335"/>
                <a:gd name="T51" fmla="*/ 388 h 401"/>
                <a:gd name="T52" fmla="*/ 141 w 335"/>
                <a:gd name="T53" fmla="*/ 399 h 401"/>
                <a:gd name="T54" fmla="*/ 165 w 335"/>
                <a:gd name="T55" fmla="*/ 401 h 401"/>
                <a:gd name="T56" fmla="*/ 215 w 335"/>
                <a:gd name="T57" fmla="*/ 395 h 401"/>
                <a:gd name="T58" fmla="*/ 260 w 335"/>
                <a:gd name="T59" fmla="*/ 379 h 401"/>
                <a:gd name="T60" fmla="*/ 271 w 335"/>
                <a:gd name="T61" fmla="*/ 362 h 401"/>
                <a:gd name="T62" fmla="*/ 289 w 335"/>
                <a:gd name="T63" fmla="*/ 326 h 401"/>
                <a:gd name="T64" fmla="*/ 305 w 335"/>
                <a:gd name="T65" fmla="*/ 289 h 401"/>
                <a:gd name="T66" fmla="*/ 321 w 335"/>
                <a:gd name="T67" fmla="*/ 231 h 401"/>
                <a:gd name="T68" fmla="*/ 332 w 335"/>
                <a:gd name="T69" fmla="*/ 154 h 401"/>
                <a:gd name="T70" fmla="*/ 335 w 335"/>
                <a:gd name="T71" fmla="*/ 85 h 401"/>
                <a:gd name="T72" fmla="*/ 335 w 335"/>
                <a:gd name="T73" fmla="*/ 81 h 401"/>
                <a:gd name="T74" fmla="*/ 322 w 335"/>
                <a:gd name="T75" fmla="*/ 64 h 401"/>
                <a:gd name="T76" fmla="*/ 295 w 335"/>
                <a:gd name="T77" fmla="*/ 37 h 401"/>
                <a:gd name="T78" fmla="*/ 278 w 335"/>
                <a:gd name="T79" fmla="*/ 25 h 401"/>
                <a:gd name="T80" fmla="*/ 254 w 335"/>
                <a:gd name="T81" fmla="*/ 11 h 401"/>
                <a:gd name="T82" fmla="*/ 226 w 335"/>
                <a:gd name="T8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401">
                  <a:moveTo>
                    <a:pt x="226" y="0"/>
                  </a:moveTo>
                  <a:lnTo>
                    <a:pt x="175" y="71"/>
                  </a:lnTo>
                  <a:lnTo>
                    <a:pt x="175" y="71"/>
                  </a:lnTo>
                  <a:lnTo>
                    <a:pt x="187" y="73"/>
                  </a:lnTo>
                  <a:lnTo>
                    <a:pt x="200" y="76"/>
                  </a:lnTo>
                  <a:lnTo>
                    <a:pt x="212" y="80"/>
                  </a:lnTo>
                  <a:lnTo>
                    <a:pt x="223" y="84"/>
                  </a:lnTo>
                  <a:lnTo>
                    <a:pt x="234" y="89"/>
                  </a:lnTo>
                  <a:lnTo>
                    <a:pt x="244" y="96"/>
                  </a:lnTo>
                  <a:lnTo>
                    <a:pt x="254" y="104"/>
                  </a:lnTo>
                  <a:lnTo>
                    <a:pt x="263" y="113"/>
                  </a:lnTo>
                  <a:lnTo>
                    <a:pt x="271" y="122"/>
                  </a:lnTo>
                  <a:lnTo>
                    <a:pt x="278" y="132"/>
                  </a:lnTo>
                  <a:lnTo>
                    <a:pt x="284" y="143"/>
                  </a:lnTo>
                  <a:lnTo>
                    <a:pt x="289" y="154"/>
                  </a:lnTo>
                  <a:lnTo>
                    <a:pt x="294" y="165"/>
                  </a:lnTo>
                  <a:lnTo>
                    <a:pt x="296" y="177"/>
                  </a:lnTo>
                  <a:lnTo>
                    <a:pt x="299" y="191"/>
                  </a:lnTo>
                  <a:lnTo>
                    <a:pt x="299" y="204"/>
                  </a:lnTo>
                  <a:lnTo>
                    <a:pt x="299" y="204"/>
                  </a:lnTo>
                  <a:lnTo>
                    <a:pt x="299" y="217"/>
                  </a:lnTo>
                  <a:lnTo>
                    <a:pt x="296" y="230"/>
                  </a:lnTo>
                  <a:lnTo>
                    <a:pt x="294" y="244"/>
                  </a:lnTo>
                  <a:lnTo>
                    <a:pt x="288" y="256"/>
                  </a:lnTo>
                  <a:lnTo>
                    <a:pt x="282" y="267"/>
                  </a:lnTo>
                  <a:lnTo>
                    <a:pt x="277" y="278"/>
                  </a:lnTo>
                  <a:lnTo>
                    <a:pt x="269" y="288"/>
                  </a:lnTo>
                  <a:lnTo>
                    <a:pt x="260" y="297"/>
                  </a:lnTo>
                  <a:lnTo>
                    <a:pt x="251" y="306"/>
                  </a:lnTo>
                  <a:lnTo>
                    <a:pt x="241" y="314"/>
                  </a:lnTo>
                  <a:lnTo>
                    <a:pt x="230" y="321"/>
                  </a:lnTo>
                  <a:lnTo>
                    <a:pt x="218" y="326"/>
                  </a:lnTo>
                  <a:lnTo>
                    <a:pt x="205" y="330"/>
                  </a:lnTo>
                  <a:lnTo>
                    <a:pt x="193" y="333"/>
                  </a:lnTo>
                  <a:lnTo>
                    <a:pt x="181" y="336"/>
                  </a:lnTo>
                  <a:lnTo>
                    <a:pt x="167" y="336"/>
                  </a:lnTo>
                  <a:lnTo>
                    <a:pt x="167" y="336"/>
                  </a:lnTo>
                  <a:lnTo>
                    <a:pt x="146" y="335"/>
                  </a:lnTo>
                  <a:lnTo>
                    <a:pt x="127" y="330"/>
                  </a:lnTo>
                  <a:lnTo>
                    <a:pt x="109" y="324"/>
                  </a:lnTo>
                  <a:lnTo>
                    <a:pt x="92" y="314"/>
                  </a:lnTo>
                  <a:lnTo>
                    <a:pt x="77" y="301"/>
                  </a:lnTo>
                  <a:lnTo>
                    <a:pt x="63" y="288"/>
                  </a:lnTo>
                  <a:lnTo>
                    <a:pt x="52" y="273"/>
                  </a:lnTo>
                  <a:lnTo>
                    <a:pt x="44" y="255"/>
                  </a:lnTo>
                  <a:lnTo>
                    <a:pt x="0" y="317"/>
                  </a:lnTo>
                  <a:lnTo>
                    <a:pt x="0" y="317"/>
                  </a:lnTo>
                  <a:lnTo>
                    <a:pt x="15" y="335"/>
                  </a:lnTo>
                  <a:lnTo>
                    <a:pt x="32" y="351"/>
                  </a:lnTo>
                  <a:lnTo>
                    <a:pt x="51" y="366"/>
                  </a:lnTo>
                  <a:lnTo>
                    <a:pt x="70" y="379"/>
                  </a:lnTo>
                  <a:lnTo>
                    <a:pt x="92" y="388"/>
                  </a:lnTo>
                  <a:lnTo>
                    <a:pt x="116" y="395"/>
                  </a:lnTo>
                  <a:lnTo>
                    <a:pt x="141" y="399"/>
                  </a:lnTo>
                  <a:lnTo>
                    <a:pt x="165" y="401"/>
                  </a:lnTo>
                  <a:lnTo>
                    <a:pt x="165" y="401"/>
                  </a:lnTo>
                  <a:lnTo>
                    <a:pt x="190" y="399"/>
                  </a:lnTo>
                  <a:lnTo>
                    <a:pt x="215" y="395"/>
                  </a:lnTo>
                  <a:lnTo>
                    <a:pt x="238" y="388"/>
                  </a:lnTo>
                  <a:lnTo>
                    <a:pt x="260" y="379"/>
                  </a:lnTo>
                  <a:lnTo>
                    <a:pt x="260" y="379"/>
                  </a:lnTo>
                  <a:lnTo>
                    <a:pt x="271" y="362"/>
                  </a:lnTo>
                  <a:lnTo>
                    <a:pt x="281" y="344"/>
                  </a:lnTo>
                  <a:lnTo>
                    <a:pt x="289" y="326"/>
                  </a:lnTo>
                  <a:lnTo>
                    <a:pt x="298" y="308"/>
                  </a:lnTo>
                  <a:lnTo>
                    <a:pt x="305" y="289"/>
                  </a:lnTo>
                  <a:lnTo>
                    <a:pt x="311" y="270"/>
                  </a:lnTo>
                  <a:lnTo>
                    <a:pt x="321" y="231"/>
                  </a:lnTo>
                  <a:lnTo>
                    <a:pt x="328" y="193"/>
                  </a:lnTo>
                  <a:lnTo>
                    <a:pt x="332" y="154"/>
                  </a:lnTo>
                  <a:lnTo>
                    <a:pt x="333" y="118"/>
                  </a:lnTo>
                  <a:lnTo>
                    <a:pt x="335" y="85"/>
                  </a:lnTo>
                  <a:lnTo>
                    <a:pt x="335" y="85"/>
                  </a:lnTo>
                  <a:lnTo>
                    <a:pt x="335" y="81"/>
                  </a:lnTo>
                  <a:lnTo>
                    <a:pt x="335" y="81"/>
                  </a:lnTo>
                  <a:lnTo>
                    <a:pt x="322" y="64"/>
                  </a:lnTo>
                  <a:lnTo>
                    <a:pt x="310" y="51"/>
                  </a:lnTo>
                  <a:lnTo>
                    <a:pt x="295" y="37"/>
                  </a:lnTo>
                  <a:lnTo>
                    <a:pt x="278" y="25"/>
                  </a:lnTo>
                  <a:lnTo>
                    <a:pt x="278" y="25"/>
                  </a:lnTo>
                  <a:lnTo>
                    <a:pt x="266" y="18"/>
                  </a:lnTo>
                  <a:lnTo>
                    <a:pt x="254" y="11"/>
                  </a:lnTo>
                  <a:lnTo>
                    <a:pt x="240" y="5"/>
                  </a:lnTo>
                  <a:lnTo>
                    <a:pt x="2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4" name="Freeform 49">
              <a:extLst>
                <a:ext uri="{FF2B5EF4-FFF2-40B4-BE49-F238E27FC236}">
                  <a16:creationId xmlns:a16="http://schemas.microsoft.com/office/drawing/2014/main" id="{B6156377-1557-BBA6-8F09-DFEC004FD82A}"/>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5" name="Freeform 50">
              <a:extLst>
                <a:ext uri="{FF2B5EF4-FFF2-40B4-BE49-F238E27FC236}">
                  <a16:creationId xmlns:a16="http://schemas.microsoft.com/office/drawing/2014/main" id="{9FBA4F63-4152-2B49-F877-45E60B47D7AE}"/>
                </a:ext>
              </a:extLst>
            </p:cNvPr>
            <p:cNvSpPr>
              <a:spLocks/>
            </p:cNvSpPr>
            <p:nvPr/>
          </p:nvSpPr>
          <p:spPr bwMode="auto">
            <a:xfrm>
              <a:off x="8266113" y="2682876"/>
              <a:ext cx="404813" cy="420688"/>
            </a:xfrm>
            <a:custGeom>
              <a:avLst/>
              <a:gdLst>
                <a:gd name="T0" fmla="*/ 115 w 255"/>
                <a:gd name="T1" fmla="*/ 24 h 265"/>
                <a:gd name="T2" fmla="*/ 124 w 255"/>
                <a:gd name="T3" fmla="*/ 22 h 265"/>
                <a:gd name="T4" fmla="*/ 141 w 255"/>
                <a:gd name="T5" fmla="*/ 25 h 265"/>
                <a:gd name="T6" fmla="*/ 153 w 255"/>
                <a:gd name="T7" fmla="*/ 29 h 265"/>
                <a:gd name="T8" fmla="*/ 163 w 255"/>
                <a:gd name="T9" fmla="*/ 36 h 265"/>
                <a:gd name="T10" fmla="*/ 168 w 255"/>
                <a:gd name="T11" fmla="*/ 44 h 265"/>
                <a:gd name="T12" fmla="*/ 168 w 255"/>
                <a:gd name="T13" fmla="*/ 51 h 265"/>
                <a:gd name="T14" fmla="*/ 163 w 255"/>
                <a:gd name="T15" fmla="*/ 67 h 265"/>
                <a:gd name="T16" fmla="*/ 156 w 255"/>
                <a:gd name="T17" fmla="*/ 73 h 265"/>
                <a:gd name="T18" fmla="*/ 171 w 255"/>
                <a:gd name="T19" fmla="*/ 84 h 265"/>
                <a:gd name="T20" fmla="*/ 181 w 255"/>
                <a:gd name="T21" fmla="*/ 98 h 265"/>
                <a:gd name="T22" fmla="*/ 189 w 255"/>
                <a:gd name="T23" fmla="*/ 115 h 265"/>
                <a:gd name="T24" fmla="*/ 190 w 255"/>
                <a:gd name="T25" fmla="*/ 133 h 265"/>
                <a:gd name="T26" fmla="*/ 189 w 255"/>
                <a:gd name="T27" fmla="*/ 146 h 265"/>
                <a:gd name="T28" fmla="*/ 181 w 255"/>
                <a:gd name="T29" fmla="*/ 170 h 265"/>
                <a:gd name="T30" fmla="*/ 172 w 255"/>
                <a:gd name="T31" fmla="*/ 180 h 265"/>
                <a:gd name="T32" fmla="*/ 178 w 255"/>
                <a:gd name="T33" fmla="*/ 180 h 265"/>
                <a:gd name="T34" fmla="*/ 193 w 255"/>
                <a:gd name="T35" fmla="*/ 182 h 265"/>
                <a:gd name="T36" fmla="*/ 201 w 255"/>
                <a:gd name="T37" fmla="*/ 191 h 265"/>
                <a:gd name="T38" fmla="*/ 203 w 255"/>
                <a:gd name="T39" fmla="*/ 195 h 265"/>
                <a:gd name="T40" fmla="*/ 200 w 255"/>
                <a:gd name="T41" fmla="*/ 206 h 265"/>
                <a:gd name="T42" fmla="*/ 192 w 255"/>
                <a:gd name="T43" fmla="*/ 215 h 265"/>
                <a:gd name="T44" fmla="*/ 179 w 255"/>
                <a:gd name="T45" fmla="*/ 225 h 265"/>
                <a:gd name="T46" fmla="*/ 171 w 255"/>
                <a:gd name="T47" fmla="*/ 229 h 265"/>
                <a:gd name="T48" fmla="*/ 145 w 255"/>
                <a:gd name="T49" fmla="*/ 235 h 265"/>
                <a:gd name="T50" fmla="*/ 138 w 255"/>
                <a:gd name="T51" fmla="*/ 233 h 265"/>
                <a:gd name="T52" fmla="*/ 126 w 255"/>
                <a:gd name="T53" fmla="*/ 228 h 265"/>
                <a:gd name="T54" fmla="*/ 121 w 255"/>
                <a:gd name="T55" fmla="*/ 222 h 265"/>
                <a:gd name="T56" fmla="*/ 121 w 255"/>
                <a:gd name="T57" fmla="*/ 213 h 265"/>
                <a:gd name="T58" fmla="*/ 128 w 255"/>
                <a:gd name="T59" fmla="*/ 200 h 265"/>
                <a:gd name="T60" fmla="*/ 123 w 255"/>
                <a:gd name="T61" fmla="*/ 202 h 265"/>
                <a:gd name="T62" fmla="*/ 109 w 255"/>
                <a:gd name="T63" fmla="*/ 200 h 265"/>
                <a:gd name="T64" fmla="*/ 84 w 255"/>
                <a:gd name="T65" fmla="*/ 189 h 265"/>
                <a:gd name="T66" fmla="*/ 66 w 255"/>
                <a:gd name="T67" fmla="*/ 171 h 265"/>
                <a:gd name="T68" fmla="*/ 55 w 255"/>
                <a:gd name="T69" fmla="*/ 146 h 265"/>
                <a:gd name="T70" fmla="*/ 54 w 255"/>
                <a:gd name="T71" fmla="*/ 133 h 265"/>
                <a:gd name="T72" fmla="*/ 57 w 255"/>
                <a:gd name="T73" fmla="*/ 112 h 265"/>
                <a:gd name="T74" fmla="*/ 66 w 255"/>
                <a:gd name="T75" fmla="*/ 94 h 265"/>
                <a:gd name="T76" fmla="*/ 64 w 255"/>
                <a:gd name="T77" fmla="*/ 94 h 265"/>
                <a:gd name="T78" fmla="*/ 0 w 255"/>
                <a:gd name="T79" fmla="*/ 184 h 265"/>
                <a:gd name="T80" fmla="*/ 19 w 255"/>
                <a:gd name="T81" fmla="*/ 217 h 265"/>
                <a:gd name="T82" fmla="*/ 48 w 255"/>
                <a:gd name="T83" fmla="*/ 243 h 265"/>
                <a:gd name="T84" fmla="*/ 83 w 255"/>
                <a:gd name="T85" fmla="*/ 259 h 265"/>
                <a:gd name="T86" fmla="*/ 123 w 255"/>
                <a:gd name="T87" fmla="*/ 265 h 265"/>
                <a:gd name="T88" fmla="*/ 137 w 255"/>
                <a:gd name="T89" fmla="*/ 265 h 265"/>
                <a:gd name="T90" fmla="*/ 161 w 255"/>
                <a:gd name="T91" fmla="*/ 259 h 265"/>
                <a:gd name="T92" fmla="*/ 186 w 255"/>
                <a:gd name="T93" fmla="*/ 250 h 265"/>
                <a:gd name="T94" fmla="*/ 207 w 255"/>
                <a:gd name="T95" fmla="*/ 235 h 265"/>
                <a:gd name="T96" fmla="*/ 225 w 255"/>
                <a:gd name="T97" fmla="*/ 217 h 265"/>
                <a:gd name="T98" fmla="*/ 238 w 255"/>
                <a:gd name="T99" fmla="*/ 196 h 265"/>
                <a:gd name="T100" fmla="*/ 250 w 255"/>
                <a:gd name="T101" fmla="*/ 173 h 265"/>
                <a:gd name="T102" fmla="*/ 255 w 255"/>
                <a:gd name="T103" fmla="*/ 146 h 265"/>
                <a:gd name="T104" fmla="*/ 255 w 255"/>
                <a:gd name="T105" fmla="*/ 133 h 265"/>
                <a:gd name="T106" fmla="*/ 252 w 255"/>
                <a:gd name="T107" fmla="*/ 106 h 265"/>
                <a:gd name="T108" fmla="*/ 245 w 255"/>
                <a:gd name="T109" fmla="*/ 83 h 265"/>
                <a:gd name="T110" fmla="*/ 234 w 255"/>
                <a:gd name="T111" fmla="*/ 61 h 265"/>
                <a:gd name="T112" fmla="*/ 219 w 255"/>
                <a:gd name="T113" fmla="*/ 42 h 265"/>
                <a:gd name="T114" fmla="*/ 200 w 255"/>
                <a:gd name="T115" fmla="*/ 25 h 265"/>
                <a:gd name="T116" fmla="*/ 179 w 255"/>
                <a:gd name="T117" fmla="*/ 13 h 265"/>
                <a:gd name="T118" fmla="*/ 156 w 255"/>
                <a:gd name="T119" fmla="*/ 5 h 265"/>
                <a:gd name="T120" fmla="*/ 131 w 255"/>
                <a:gd name="T1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65">
                  <a:moveTo>
                    <a:pt x="131" y="0"/>
                  </a:moveTo>
                  <a:lnTo>
                    <a:pt x="115" y="24"/>
                  </a:lnTo>
                  <a:lnTo>
                    <a:pt x="115" y="24"/>
                  </a:lnTo>
                  <a:lnTo>
                    <a:pt x="124" y="22"/>
                  </a:lnTo>
                  <a:lnTo>
                    <a:pt x="124" y="22"/>
                  </a:lnTo>
                  <a:lnTo>
                    <a:pt x="141" y="25"/>
                  </a:lnTo>
                  <a:lnTo>
                    <a:pt x="148" y="27"/>
                  </a:lnTo>
                  <a:lnTo>
                    <a:pt x="153" y="29"/>
                  </a:lnTo>
                  <a:lnTo>
                    <a:pt x="159" y="32"/>
                  </a:lnTo>
                  <a:lnTo>
                    <a:pt x="163" y="36"/>
                  </a:lnTo>
                  <a:lnTo>
                    <a:pt x="165" y="40"/>
                  </a:lnTo>
                  <a:lnTo>
                    <a:pt x="168" y="44"/>
                  </a:lnTo>
                  <a:lnTo>
                    <a:pt x="168" y="44"/>
                  </a:lnTo>
                  <a:lnTo>
                    <a:pt x="168" y="51"/>
                  </a:lnTo>
                  <a:lnTo>
                    <a:pt x="167" y="60"/>
                  </a:lnTo>
                  <a:lnTo>
                    <a:pt x="163" y="67"/>
                  </a:lnTo>
                  <a:lnTo>
                    <a:pt x="156" y="73"/>
                  </a:lnTo>
                  <a:lnTo>
                    <a:pt x="156" y="73"/>
                  </a:lnTo>
                  <a:lnTo>
                    <a:pt x="164" y="79"/>
                  </a:lnTo>
                  <a:lnTo>
                    <a:pt x="171" y="84"/>
                  </a:lnTo>
                  <a:lnTo>
                    <a:pt x="177" y="90"/>
                  </a:lnTo>
                  <a:lnTo>
                    <a:pt x="181" y="98"/>
                  </a:lnTo>
                  <a:lnTo>
                    <a:pt x="185" y="106"/>
                  </a:lnTo>
                  <a:lnTo>
                    <a:pt x="189" y="115"/>
                  </a:lnTo>
                  <a:lnTo>
                    <a:pt x="190" y="123"/>
                  </a:lnTo>
                  <a:lnTo>
                    <a:pt x="190" y="133"/>
                  </a:lnTo>
                  <a:lnTo>
                    <a:pt x="190" y="133"/>
                  </a:lnTo>
                  <a:lnTo>
                    <a:pt x="189" y="146"/>
                  </a:lnTo>
                  <a:lnTo>
                    <a:pt x="186" y="157"/>
                  </a:lnTo>
                  <a:lnTo>
                    <a:pt x="181" y="170"/>
                  </a:lnTo>
                  <a:lnTo>
                    <a:pt x="172" y="180"/>
                  </a:lnTo>
                  <a:lnTo>
                    <a:pt x="172" y="180"/>
                  </a:lnTo>
                  <a:lnTo>
                    <a:pt x="178" y="180"/>
                  </a:lnTo>
                  <a:lnTo>
                    <a:pt x="178" y="180"/>
                  </a:lnTo>
                  <a:lnTo>
                    <a:pt x="186" y="180"/>
                  </a:lnTo>
                  <a:lnTo>
                    <a:pt x="193" y="182"/>
                  </a:lnTo>
                  <a:lnTo>
                    <a:pt x="199" y="185"/>
                  </a:lnTo>
                  <a:lnTo>
                    <a:pt x="201" y="191"/>
                  </a:lnTo>
                  <a:lnTo>
                    <a:pt x="201" y="191"/>
                  </a:lnTo>
                  <a:lnTo>
                    <a:pt x="203" y="195"/>
                  </a:lnTo>
                  <a:lnTo>
                    <a:pt x="203" y="200"/>
                  </a:lnTo>
                  <a:lnTo>
                    <a:pt x="200" y="206"/>
                  </a:lnTo>
                  <a:lnTo>
                    <a:pt x="196" y="211"/>
                  </a:lnTo>
                  <a:lnTo>
                    <a:pt x="192" y="215"/>
                  </a:lnTo>
                  <a:lnTo>
                    <a:pt x="186" y="221"/>
                  </a:lnTo>
                  <a:lnTo>
                    <a:pt x="179" y="225"/>
                  </a:lnTo>
                  <a:lnTo>
                    <a:pt x="171" y="229"/>
                  </a:lnTo>
                  <a:lnTo>
                    <a:pt x="171" y="229"/>
                  </a:lnTo>
                  <a:lnTo>
                    <a:pt x="157" y="233"/>
                  </a:lnTo>
                  <a:lnTo>
                    <a:pt x="145" y="235"/>
                  </a:lnTo>
                  <a:lnTo>
                    <a:pt x="145" y="235"/>
                  </a:lnTo>
                  <a:lnTo>
                    <a:pt x="138" y="233"/>
                  </a:lnTo>
                  <a:lnTo>
                    <a:pt x="131" y="230"/>
                  </a:lnTo>
                  <a:lnTo>
                    <a:pt x="126" y="228"/>
                  </a:lnTo>
                  <a:lnTo>
                    <a:pt x="121" y="222"/>
                  </a:lnTo>
                  <a:lnTo>
                    <a:pt x="121" y="222"/>
                  </a:lnTo>
                  <a:lnTo>
                    <a:pt x="121" y="218"/>
                  </a:lnTo>
                  <a:lnTo>
                    <a:pt x="121" y="213"/>
                  </a:lnTo>
                  <a:lnTo>
                    <a:pt x="124" y="207"/>
                  </a:lnTo>
                  <a:lnTo>
                    <a:pt x="128" y="200"/>
                  </a:lnTo>
                  <a:lnTo>
                    <a:pt x="128" y="200"/>
                  </a:lnTo>
                  <a:lnTo>
                    <a:pt x="123" y="202"/>
                  </a:lnTo>
                  <a:lnTo>
                    <a:pt x="123" y="202"/>
                  </a:lnTo>
                  <a:lnTo>
                    <a:pt x="109" y="200"/>
                  </a:lnTo>
                  <a:lnTo>
                    <a:pt x="95" y="196"/>
                  </a:lnTo>
                  <a:lnTo>
                    <a:pt x="84" y="189"/>
                  </a:lnTo>
                  <a:lnTo>
                    <a:pt x="75" y="181"/>
                  </a:lnTo>
                  <a:lnTo>
                    <a:pt x="66" y="171"/>
                  </a:lnTo>
                  <a:lnTo>
                    <a:pt x="59" y="159"/>
                  </a:lnTo>
                  <a:lnTo>
                    <a:pt x="55" y="146"/>
                  </a:lnTo>
                  <a:lnTo>
                    <a:pt x="54" y="133"/>
                  </a:lnTo>
                  <a:lnTo>
                    <a:pt x="54" y="133"/>
                  </a:lnTo>
                  <a:lnTo>
                    <a:pt x="55" y="123"/>
                  </a:lnTo>
                  <a:lnTo>
                    <a:pt x="57" y="112"/>
                  </a:lnTo>
                  <a:lnTo>
                    <a:pt x="61" y="104"/>
                  </a:lnTo>
                  <a:lnTo>
                    <a:pt x="66" y="94"/>
                  </a:lnTo>
                  <a:lnTo>
                    <a:pt x="66" y="94"/>
                  </a:lnTo>
                  <a:lnTo>
                    <a:pt x="64" y="94"/>
                  </a:lnTo>
                  <a:lnTo>
                    <a:pt x="0" y="184"/>
                  </a:lnTo>
                  <a:lnTo>
                    <a:pt x="0" y="184"/>
                  </a:lnTo>
                  <a:lnTo>
                    <a:pt x="8" y="202"/>
                  </a:lnTo>
                  <a:lnTo>
                    <a:pt x="19" y="217"/>
                  </a:lnTo>
                  <a:lnTo>
                    <a:pt x="33" y="230"/>
                  </a:lnTo>
                  <a:lnTo>
                    <a:pt x="48" y="243"/>
                  </a:lnTo>
                  <a:lnTo>
                    <a:pt x="65" y="253"/>
                  </a:lnTo>
                  <a:lnTo>
                    <a:pt x="83" y="259"/>
                  </a:lnTo>
                  <a:lnTo>
                    <a:pt x="102" y="264"/>
                  </a:lnTo>
                  <a:lnTo>
                    <a:pt x="123" y="265"/>
                  </a:lnTo>
                  <a:lnTo>
                    <a:pt x="123" y="265"/>
                  </a:lnTo>
                  <a:lnTo>
                    <a:pt x="137" y="265"/>
                  </a:lnTo>
                  <a:lnTo>
                    <a:pt x="149" y="262"/>
                  </a:lnTo>
                  <a:lnTo>
                    <a:pt x="161" y="259"/>
                  </a:lnTo>
                  <a:lnTo>
                    <a:pt x="174" y="255"/>
                  </a:lnTo>
                  <a:lnTo>
                    <a:pt x="186" y="250"/>
                  </a:lnTo>
                  <a:lnTo>
                    <a:pt x="197" y="243"/>
                  </a:lnTo>
                  <a:lnTo>
                    <a:pt x="207" y="235"/>
                  </a:lnTo>
                  <a:lnTo>
                    <a:pt x="216" y="226"/>
                  </a:lnTo>
                  <a:lnTo>
                    <a:pt x="225" y="217"/>
                  </a:lnTo>
                  <a:lnTo>
                    <a:pt x="233" y="207"/>
                  </a:lnTo>
                  <a:lnTo>
                    <a:pt x="238" y="196"/>
                  </a:lnTo>
                  <a:lnTo>
                    <a:pt x="244" y="185"/>
                  </a:lnTo>
                  <a:lnTo>
                    <a:pt x="250" y="173"/>
                  </a:lnTo>
                  <a:lnTo>
                    <a:pt x="252" y="159"/>
                  </a:lnTo>
                  <a:lnTo>
                    <a:pt x="255" y="146"/>
                  </a:lnTo>
                  <a:lnTo>
                    <a:pt x="255" y="133"/>
                  </a:lnTo>
                  <a:lnTo>
                    <a:pt x="255" y="133"/>
                  </a:lnTo>
                  <a:lnTo>
                    <a:pt x="255" y="120"/>
                  </a:lnTo>
                  <a:lnTo>
                    <a:pt x="252" y="106"/>
                  </a:lnTo>
                  <a:lnTo>
                    <a:pt x="250" y="94"/>
                  </a:lnTo>
                  <a:lnTo>
                    <a:pt x="245" y="83"/>
                  </a:lnTo>
                  <a:lnTo>
                    <a:pt x="240" y="72"/>
                  </a:lnTo>
                  <a:lnTo>
                    <a:pt x="234" y="61"/>
                  </a:lnTo>
                  <a:lnTo>
                    <a:pt x="227" y="51"/>
                  </a:lnTo>
                  <a:lnTo>
                    <a:pt x="219" y="42"/>
                  </a:lnTo>
                  <a:lnTo>
                    <a:pt x="210" y="33"/>
                  </a:lnTo>
                  <a:lnTo>
                    <a:pt x="200" y="25"/>
                  </a:lnTo>
                  <a:lnTo>
                    <a:pt x="190" y="18"/>
                  </a:lnTo>
                  <a:lnTo>
                    <a:pt x="179" y="13"/>
                  </a:lnTo>
                  <a:lnTo>
                    <a:pt x="168" y="9"/>
                  </a:lnTo>
                  <a:lnTo>
                    <a:pt x="156" y="5"/>
                  </a:lnTo>
                  <a:lnTo>
                    <a:pt x="143" y="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51">
              <a:extLst>
                <a:ext uri="{FF2B5EF4-FFF2-40B4-BE49-F238E27FC236}">
                  <a16:creationId xmlns:a16="http://schemas.microsoft.com/office/drawing/2014/main" id="{D0654DD5-C183-57FA-D324-BE7868317A83}"/>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52">
              <a:extLst>
                <a:ext uri="{FF2B5EF4-FFF2-40B4-BE49-F238E27FC236}">
                  <a16:creationId xmlns:a16="http://schemas.microsoft.com/office/drawing/2014/main" id="{0BA2CFE1-53B8-EAC0-933F-27DC8C0F883C}"/>
                </a:ext>
              </a:extLst>
            </p:cNvPr>
            <p:cNvSpPr>
              <a:spLocks/>
            </p:cNvSpPr>
            <p:nvPr/>
          </p:nvSpPr>
          <p:spPr bwMode="auto">
            <a:xfrm>
              <a:off x="8351838" y="2798763"/>
              <a:ext cx="215900" cy="204788"/>
            </a:xfrm>
            <a:custGeom>
              <a:avLst/>
              <a:gdLst>
                <a:gd name="T0" fmla="*/ 102 w 136"/>
                <a:gd name="T1" fmla="*/ 0 h 129"/>
                <a:gd name="T2" fmla="*/ 102 w 136"/>
                <a:gd name="T3" fmla="*/ 0 h 129"/>
                <a:gd name="T4" fmla="*/ 95 w 136"/>
                <a:gd name="T5" fmla="*/ 7 h 129"/>
                <a:gd name="T6" fmla="*/ 85 w 136"/>
                <a:gd name="T7" fmla="*/ 13 h 129"/>
                <a:gd name="T8" fmla="*/ 74 w 136"/>
                <a:gd name="T9" fmla="*/ 18 h 129"/>
                <a:gd name="T10" fmla="*/ 62 w 136"/>
                <a:gd name="T11" fmla="*/ 21 h 129"/>
                <a:gd name="T12" fmla="*/ 62 w 136"/>
                <a:gd name="T13" fmla="*/ 21 h 129"/>
                <a:gd name="T14" fmla="*/ 48 w 136"/>
                <a:gd name="T15" fmla="*/ 24 h 129"/>
                <a:gd name="T16" fmla="*/ 36 w 136"/>
                <a:gd name="T17" fmla="*/ 25 h 129"/>
                <a:gd name="T18" fmla="*/ 36 w 136"/>
                <a:gd name="T19" fmla="*/ 25 h 129"/>
                <a:gd name="T20" fmla="*/ 23 w 136"/>
                <a:gd name="T21" fmla="*/ 24 h 129"/>
                <a:gd name="T22" fmla="*/ 12 w 136"/>
                <a:gd name="T23" fmla="*/ 21 h 129"/>
                <a:gd name="T24" fmla="*/ 12 w 136"/>
                <a:gd name="T25" fmla="*/ 21 h 129"/>
                <a:gd name="T26" fmla="*/ 7 w 136"/>
                <a:gd name="T27" fmla="*/ 31 h 129"/>
                <a:gd name="T28" fmla="*/ 3 w 136"/>
                <a:gd name="T29" fmla="*/ 39 h 129"/>
                <a:gd name="T30" fmla="*/ 1 w 136"/>
                <a:gd name="T31" fmla="*/ 50 h 129"/>
                <a:gd name="T32" fmla="*/ 0 w 136"/>
                <a:gd name="T33" fmla="*/ 60 h 129"/>
                <a:gd name="T34" fmla="*/ 0 w 136"/>
                <a:gd name="T35" fmla="*/ 60 h 129"/>
                <a:gd name="T36" fmla="*/ 1 w 136"/>
                <a:gd name="T37" fmla="*/ 73 h 129"/>
                <a:gd name="T38" fmla="*/ 5 w 136"/>
                <a:gd name="T39" fmla="*/ 86 h 129"/>
                <a:gd name="T40" fmla="*/ 12 w 136"/>
                <a:gd name="T41" fmla="*/ 98 h 129"/>
                <a:gd name="T42" fmla="*/ 21 w 136"/>
                <a:gd name="T43" fmla="*/ 108 h 129"/>
                <a:gd name="T44" fmla="*/ 30 w 136"/>
                <a:gd name="T45" fmla="*/ 116 h 129"/>
                <a:gd name="T46" fmla="*/ 41 w 136"/>
                <a:gd name="T47" fmla="*/ 123 h 129"/>
                <a:gd name="T48" fmla="*/ 55 w 136"/>
                <a:gd name="T49" fmla="*/ 127 h 129"/>
                <a:gd name="T50" fmla="*/ 69 w 136"/>
                <a:gd name="T51" fmla="*/ 129 h 129"/>
                <a:gd name="T52" fmla="*/ 69 w 136"/>
                <a:gd name="T53" fmla="*/ 129 h 129"/>
                <a:gd name="T54" fmla="*/ 74 w 136"/>
                <a:gd name="T55" fmla="*/ 127 h 129"/>
                <a:gd name="T56" fmla="*/ 74 w 136"/>
                <a:gd name="T57" fmla="*/ 127 h 129"/>
                <a:gd name="T58" fmla="*/ 80 w 136"/>
                <a:gd name="T59" fmla="*/ 123 h 129"/>
                <a:gd name="T60" fmla="*/ 85 w 136"/>
                <a:gd name="T61" fmla="*/ 119 h 129"/>
                <a:gd name="T62" fmla="*/ 91 w 136"/>
                <a:gd name="T63" fmla="*/ 115 h 129"/>
                <a:gd name="T64" fmla="*/ 99 w 136"/>
                <a:gd name="T65" fmla="*/ 111 h 129"/>
                <a:gd name="T66" fmla="*/ 99 w 136"/>
                <a:gd name="T67" fmla="*/ 111 h 129"/>
                <a:gd name="T68" fmla="*/ 109 w 136"/>
                <a:gd name="T69" fmla="*/ 108 h 129"/>
                <a:gd name="T70" fmla="*/ 118 w 136"/>
                <a:gd name="T71" fmla="*/ 107 h 129"/>
                <a:gd name="T72" fmla="*/ 118 w 136"/>
                <a:gd name="T73" fmla="*/ 107 h 129"/>
                <a:gd name="T74" fmla="*/ 127 w 136"/>
                <a:gd name="T75" fmla="*/ 97 h 129"/>
                <a:gd name="T76" fmla="*/ 132 w 136"/>
                <a:gd name="T77" fmla="*/ 84 h 129"/>
                <a:gd name="T78" fmla="*/ 135 w 136"/>
                <a:gd name="T79" fmla="*/ 73 h 129"/>
                <a:gd name="T80" fmla="*/ 136 w 136"/>
                <a:gd name="T81" fmla="*/ 60 h 129"/>
                <a:gd name="T82" fmla="*/ 136 w 136"/>
                <a:gd name="T83" fmla="*/ 60 h 129"/>
                <a:gd name="T84" fmla="*/ 136 w 136"/>
                <a:gd name="T85" fmla="*/ 50 h 129"/>
                <a:gd name="T86" fmla="*/ 135 w 136"/>
                <a:gd name="T87" fmla="*/ 42 h 129"/>
                <a:gd name="T88" fmla="*/ 131 w 136"/>
                <a:gd name="T89" fmla="*/ 33 h 129"/>
                <a:gd name="T90" fmla="*/ 127 w 136"/>
                <a:gd name="T91" fmla="*/ 25 h 129"/>
                <a:gd name="T92" fmla="*/ 123 w 136"/>
                <a:gd name="T93" fmla="*/ 17 h 129"/>
                <a:gd name="T94" fmla="*/ 117 w 136"/>
                <a:gd name="T95" fmla="*/ 11 h 129"/>
                <a:gd name="T96" fmla="*/ 110 w 136"/>
                <a:gd name="T97" fmla="*/ 6 h 129"/>
                <a:gd name="T98" fmla="*/ 102 w 136"/>
                <a:gd name="T9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9">
                  <a:moveTo>
                    <a:pt x="102" y="0"/>
                  </a:moveTo>
                  <a:lnTo>
                    <a:pt x="102" y="0"/>
                  </a:lnTo>
                  <a:lnTo>
                    <a:pt x="95" y="7"/>
                  </a:lnTo>
                  <a:lnTo>
                    <a:pt x="85" y="13"/>
                  </a:lnTo>
                  <a:lnTo>
                    <a:pt x="74" y="18"/>
                  </a:lnTo>
                  <a:lnTo>
                    <a:pt x="62" y="21"/>
                  </a:lnTo>
                  <a:lnTo>
                    <a:pt x="62" y="21"/>
                  </a:lnTo>
                  <a:lnTo>
                    <a:pt x="48" y="24"/>
                  </a:lnTo>
                  <a:lnTo>
                    <a:pt x="36" y="25"/>
                  </a:lnTo>
                  <a:lnTo>
                    <a:pt x="36" y="25"/>
                  </a:lnTo>
                  <a:lnTo>
                    <a:pt x="23" y="24"/>
                  </a:lnTo>
                  <a:lnTo>
                    <a:pt x="12" y="21"/>
                  </a:lnTo>
                  <a:lnTo>
                    <a:pt x="12" y="21"/>
                  </a:lnTo>
                  <a:lnTo>
                    <a:pt x="7" y="31"/>
                  </a:lnTo>
                  <a:lnTo>
                    <a:pt x="3" y="39"/>
                  </a:lnTo>
                  <a:lnTo>
                    <a:pt x="1" y="50"/>
                  </a:lnTo>
                  <a:lnTo>
                    <a:pt x="0" y="60"/>
                  </a:lnTo>
                  <a:lnTo>
                    <a:pt x="0" y="60"/>
                  </a:lnTo>
                  <a:lnTo>
                    <a:pt x="1" y="73"/>
                  </a:lnTo>
                  <a:lnTo>
                    <a:pt x="5" y="86"/>
                  </a:lnTo>
                  <a:lnTo>
                    <a:pt x="12" y="98"/>
                  </a:lnTo>
                  <a:lnTo>
                    <a:pt x="21" y="108"/>
                  </a:lnTo>
                  <a:lnTo>
                    <a:pt x="30" y="116"/>
                  </a:lnTo>
                  <a:lnTo>
                    <a:pt x="41" y="123"/>
                  </a:lnTo>
                  <a:lnTo>
                    <a:pt x="55" y="127"/>
                  </a:lnTo>
                  <a:lnTo>
                    <a:pt x="69" y="129"/>
                  </a:lnTo>
                  <a:lnTo>
                    <a:pt x="69" y="129"/>
                  </a:lnTo>
                  <a:lnTo>
                    <a:pt x="74" y="127"/>
                  </a:lnTo>
                  <a:lnTo>
                    <a:pt x="74" y="127"/>
                  </a:lnTo>
                  <a:lnTo>
                    <a:pt x="80" y="123"/>
                  </a:lnTo>
                  <a:lnTo>
                    <a:pt x="85" y="119"/>
                  </a:lnTo>
                  <a:lnTo>
                    <a:pt x="91" y="115"/>
                  </a:lnTo>
                  <a:lnTo>
                    <a:pt x="99" y="111"/>
                  </a:lnTo>
                  <a:lnTo>
                    <a:pt x="99" y="111"/>
                  </a:lnTo>
                  <a:lnTo>
                    <a:pt x="109" y="108"/>
                  </a:lnTo>
                  <a:lnTo>
                    <a:pt x="118" y="107"/>
                  </a:lnTo>
                  <a:lnTo>
                    <a:pt x="118" y="107"/>
                  </a:lnTo>
                  <a:lnTo>
                    <a:pt x="127" y="97"/>
                  </a:lnTo>
                  <a:lnTo>
                    <a:pt x="132" y="84"/>
                  </a:lnTo>
                  <a:lnTo>
                    <a:pt x="135" y="73"/>
                  </a:lnTo>
                  <a:lnTo>
                    <a:pt x="136" y="60"/>
                  </a:lnTo>
                  <a:lnTo>
                    <a:pt x="136" y="60"/>
                  </a:lnTo>
                  <a:lnTo>
                    <a:pt x="136" y="50"/>
                  </a:lnTo>
                  <a:lnTo>
                    <a:pt x="135" y="42"/>
                  </a:lnTo>
                  <a:lnTo>
                    <a:pt x="131" y="33"/>
                  </a:lnTo>
                  <a:lnTo>
                    <a:pt x="127" y="25"/>
                  </a:lnTo>
                  <a:lnTo>
                    <a:pt x="123" y="17"/>
                  </a:lnTo>
                  <a:lnTo>
                    <a:pt x="117" y="11"/>
                  </a:lnTo>
                  <a:lnTo>
                    <a:pt x="110" y="6"/>
                  </a:lnTo>
                  <a:lnTo>
                    <a:pt x="1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8" name="Freeform 53">
              <a:extLst>
                <a:ext uri="{FF2B5EF4-FFF2-40B4-BE49-F238E27FC236}">
                  <a16:creationId xmlns:a16="http://schemas.microsoft.com/office/drawing/2014/main" id="{B8B97780-7214-2847-888F-B9506BEC77C2}"/>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9" name="Freeform 54">
              <a:extLst>
                <a:ext uri="{FF2B5EF4-FFF2-40B4-BE49-F238E27FC236}">
                  <a16:creationId xmlns:a16="http://schemas.microsoft.com/office/drawing/2014/main" id="{850E9A71-5113-4A75-CC67-BF39074FF200}"/>
                </a:ext>
              </a:extLst>
            </p:cNvPr>
            <p:cNvSpPr>
              <a:spLocks/>
            </p:cNvSpPr>
            <p:nvPr/>
          </p:nvSpPr>
          <p:spPr bwMode="auto">
            <a:xfrm>
              <a:off x="8367713" y="2717801"/>
              <a:ext cx="165100" cy="120650"/>
            </a:xfrm>
            <a:custGeom>
              <a:avLst/>
              <a:gdLst>
                <a:gd name="T0" fmla="*/ 60 w 104"/>
                <a:gd name="T1" fmla="*/ 0 h 76"/>
                <a:gd name="T2" fmla="*/ 60 w 104"/>
                <a:gd name="T3" fmla="*/ 0 h 76"/>
                <a:gd name="T4" fmla="*/ 51 w 104"/>
                <a:gd name="T5" fmla="*/ 2 h 76"/>
                <a:gd name="T6" fmla="*/ 0 w 104"/>
                <a:gd name="T7" fmla="*/ 72 h 76"/>
                <a:gd name="T8" fmla="*/ 0 w 104"/>
                <a:gd name="T9" fmla="*/ 72 h 76"/>
                <a:gd name="T10" fmla="*/ 2 w 104"/>
                <a:gd name="T11" fmla="*/ 72 h 76"/>
                <a:gd name="T12" fmla="*/ 2 w 104"/>
                <a:gd name="T13" fmla="*/ 72 h 76"/>
                <a:gd name="T14" fmla="*/ 13 w 104"/>
                <a:gd name="T15" fmla="*/ 75 h 76"/>
                <a:gd name="T16" fmla="*/ 26 w 104"/>
                <a:gd name="T17" fmla="*/ 76 h 76"/>
                <a:gd name="T18" fmla="*/ 26 w 104"/>
                <a:gd name="T19" fmla="*/ 76 h 76"/>
                <a:gd name="T20" fmla="*/ 38 w 104"/>
                <a:gd name="T21" fmla="*/ 75 h 76"/>
                <a:gd name="T22" fmla="*/ 52 w 104"/>
                <a:gd name="T23" fmla="*/ 72 h 76"/>
                <a:gd name="T24" fmla="*/ 52 w 104"/>
                <a:gd name="T25" fmla="*/ 72 h 76"/>
                <a:gd name="T26" fmla="*/ 64 w 104"/>
                <a:gd name="T27" fmla="*/ 69 h 76"/>
                <a:gd name="T28" fmla="*/ 75 w 104"/>
                <a:gd name="T29" fmla="*/ 64 h 76"/>
                <a:gd name="T30" fmla="*/ 85 w 104"/>
                <a:gd name="T31" fmla="*/ 58 h 76"/>
                <a:gd name="T32" fmla="*/ 92 w 104"/>
                <a:gd name="T33" fmla="*/ 51 h 76"/>
                <a:gd name="T34" fmla="*/ 92 w 104"/>
                <a:gd name="T35" fmla="*/ 51 h 76"/>
                <a:gd name="T36" fmla="*/ 99 w 104"/>
                <a:gd name="T37" fmla="*/ 45 h 76"/>
                <a:gd name="T38" fmla="*/ 103 w 104"/>
                <a:gd name="T39" fmla="*/ 38 h 76"/>
                <a:gd name="T40" fmla="*/ 104 w 104"/>
                <a:gd name="T41" fmla="*/ 29 h 76"/>
                <a:gd name="T42" fmla="*/ 104 w 104"/>
                <a:gd name="T43" fmla="*/ 22 h 76"/>
                <a:gd name="T44" fmla="*/ 104 w 104"/>
                <a:gd name="T45" fmla="*/ 22 h 76"/>
                <a:gd name="T46" fmla="*/ 101 w 104"/>
                <a:gd name="T47" fmla="*/ 18 h 76"/>
                <a:gd name="T48" fmla="*/ 99 w 104"/>
                <a:gd name="T49" fmla="*/ 14 h 76"/>
                <a:gd name="T50" fmla="*/ 95 w 104"/>
                <a:gd name="T51" fmla="*/ 10 h 76"/>
                <a:gd name="T52" fmla="*/ 89 w 104"/>
                <a:gd name="T53" fmla="*/ 7 h 76"/>
                <a:gd name="T54" fmla="*/ 84 w 104"/>
                <a:gd name="T55" fmla="*/ 5 h 76"/>
                <a:gd name="T56" fmla="*/ 77 w 104"/>
                <a:gd name="T57" fmla="*/ 3 h 76"/>
                <a:gd name="T58" fmla="*/ 60 w 104"/>
                <a:gd name="T5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76">
                  <a:moveTo>
                    <a:pt x="60" y="0"/>
                  </a:moveTo>
                  <a:lnTo>
                    <a:pt x="60" y="0"/>
                  </a:lnTo>
                  <a:lnTo>
                    <a:pt x="51" y="2"/>
                  </a:lnTo>
                  <a:lnTo>
                    <a:pt x="0" y="72"/>
                  </a:lnTo>
                  <a:lnTo>
                    <a:pt x="0" y="72"/>
                  </a:lnTo>
                  <a:lnTo>
                    <a:pt x="2" y="72"/>
                  </a:lnTo>
                  <a:lnTo>
                    <a:pt x="2" y="72"/>
                  </a:lnTo>
                  <a:lnTo>
                    <a:pt x="13" y="75"/>
                  </a:lnTo>
                  <a:lnTo>
                    <a:pt x="26" y="76"/>
                  </a:lnTo>
                  <a:lnTo>
                    <a:pt x="26" y="76"/>
                  </a:lnTo>
                  <a:lnTo>
                    <a:pt x="38" y="75"/>
                  </a:lnTo>
                  <a:lnTo>
                    <a:pt x="52" y="72"/>
                  </a:lnTo>
                  <a:lnTo>
                    <a:pt x="52" y="72"/>
                  </a:lnTo>
                  <a:lnTo>
                    <a:pt x="64" y="69"/>
                  </a:lnTo>
                  <a:lnTo>
                    <a:pt x="75" y="64"/>
                  </a:lnTo>
                  <a:lnTo>
                    <a:pt x="85" y="58"/>
                  </a:lnTo>
                  <a:lnTo>
                    <a:pt x="92" y="51"/>
                  </a:lnTo>
                  <a:lnTo>
                    <a:pt x="92" y="51"/>
                  </a:lnTo>
                  <a:lnTo>
                    <a:pt x="99" y="45"/>
                  </a:lnTo>
                  <a:lnTo>
                    <a:pt x="103" y="38"/>
                  </a:lnTo>
                  <a:lnTo>
                    <a:pt x="104" y="29"/>
                  </a:lnTo>
                  <a:lnTo>
                    <a:pt x="104" y="22"/>
                  </a:lnTo>
                  <a:lnTo>
                    <a:pt x="104" y="22"/>
                  </a:lnTo>
                  <a:lnTo>
                    <a:pt x="101" y="18"/>
                  </a:lnTo>
                  <a:lnTo>
                    <a:pt x="99" y="14"/>
                  </a:lnTo>
                  <a:lnTo>
                    <a:pt x="95" y="10"/>
                  </a:lnTo>
                  <a:lnTo>
                    <a:pt x="89" y="7"/>
                  </a:lnTo>
                  <a:lnTo>
                    <a:pt x="84" y="5"/>
                  </a:lnTo>
                  <a:lnTo>
                    <a:pt x="77" y="3"/>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55">
              <a:extLst>
                <a:ext uri="{FF2B5EF4-FFF2-40B4-BE49-F238E27FC236}">
                  <a16:creationId xmlns:a16="http://schemas.microsoft.com/office/drawing/2014/main" id="{5EF642CF-2FAF-B725-5584-9D148FF5DF6F}"/>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56">
              <a:extLst>
                <a:ext uri="{FF2B5EF4-FFF2-40B4-BE49-F238E27FC236}">
                  <a16:creationId xmlns:a16="http://schemas.microsoft.com/office/drawing/2014/main" id="{A4A2A660-7CBA-6612-2F59-E4D35C98771D}"/>
                </a:ext>
              </a:extLst>
            </p:cNvPr>
            <p:cNvSpPr>
              <a:spLocks/>
            </p:cNvSpPr>
            <p:nvPr/>
          </p:nvSpPr>
          <p:spPr bwMode="auto">
            <a:xfrm>
              <a:off x="8458200" y="2968626"/>
              <a:ext cx="130175" cy="87313"/>
            </a:xfrm>
            <a:custGeom>
              <a:avLst/>
              <a:gdLst>
                <a:gd name="T0" fmla="*/ 57 w 82"/>
                <a:gd name="T1" fmla="*/ 0 h 55"/>
                <a:gd name="T2" fmla="*/ 57 w 82"/>
                <a:gd name="T3" fmla="*/ 0 h 55"/>
                <a:gd name="T4" fmla="*/ 51 w 82"/>
                <a:gd name="T5" fmla="*/ 0 h 55"/>
                <a:gd name="T6" fmla="*/ 51 w 82"/>
                <a:gd name="T7" fmla="*/ 0 h 55"/>
                <a:gd name="T8" fmla="*/ 42 w 82"/>
                <a:gd name="T9" fmla="*/ 1 h 55"/>
                <a:gd name="T10" fmla="*/ 32 w 82"/>
                <a:gd name="T11" fmla="*/ 4 h 55"/>
                <a:gd name="T12" fmla="*/ 32 w 82"/>
                <a:gd name="T13" fmla="*/ 4 h 55"/>
                <a:gd name="T14" fmla="*/ 24 w 82"/>
                <a:gd name="T15" fmla="*/ 8 h 55"/>
                <a:gd name="T16" fmla="*/ 18 w 82"/>
                <a:gd name="T17" fmla="*/ 12 h 55"/>
                <a:gd name="T18" fmla="*/ 13 w 82"/>
                <a:gd name="T19" fmla="*/ 16 h 55"/>
                <a:gd name="T20" fmla="*/ 7 w 82"/>
                <a:gd name="T21" fmla="*/ 20 h 55"/>
                <a:gd name="T22" fmla="*/ 7 w 82"/>
                <a:gd name="T23" fmla="*/ 20 h 55"/>
                <a:gd name="T24" fmla="*/ 3 w 82"/>
                <a:gd name="T25" fmla="*/ 27 h 55"/>
                <a:gd name="T26" fmla="*/ 0 w 82"/>
                <a:gd name="T27" fmla="*/ 33 h 55"/>
                <a:gd name="T28" fmla="*/ 0 w 82"/>
                <a:gd name="T29" fmla="*/ 38 h 55"/>
                <a:gd name="T30" fmla="*/ 0 w 82"/>
                <a:gd name="T31" fmla="*/ 42 h 55"/>
                <a:gd name="T32" fmla="*/ 0 w 82"/>
                <a:gd name="T33" fmla="*/ 42 h 55"/>
                <a:gd name="T34" fmla="*/ 5 w 82"/>
                <a:gd name="T35" fmla="*/ 48 h 55"/>
                <a:gd name="T36" fmla="*/ 10 w 82"/>
                <a:gd name="T37" fmla="*/ 50 h 55"/>
                <a:gd name="T38" fmla="*/ 17 w 82"/>
                <a:gd name="T39" fmla="*/ 53 h 55"/>
                <a:gd name="T40" fmla="*/ 24 w 82"/>
                <a:gd name="T41" fmla="*/ 55 h 55"/>
                <a:gd name="T42" fmla="*/ 24 w 82"/>
                <a:gd name="T43" fmla="*/ 55 h 55"/>
                <a:gd name="T44" fmla="*/ 36 w 82"/>
                <a:gd name="T45" fmla="*/ 53 h 55"/>
                <a:gd name="T46" fmla="*/ 50 w 82"/>
                <a:gd name="T47" fmla="*/ 49 h 55"/>
                <a:gd name="T48" fmla="*/ 50 w 82"/>
                <a:gd name="T49" fmla="*/ 49 h 55"/>
                <a:gd name="T50" fmla="*/ 58 w 82"/>
                <a:gd name="T51" fmla="*/ 45 h 55"/>
                <a:gd name="T52" fmla="*/ 65 w 82"/>
                <a:gd name="T53" fmla="*/ 41 h 55"/>
                <a:gd name="T54" fmla="*/ 71 w 82"/>
                <a:gd name="T55" fmla="*/ 35 h 55"/>
                <a:gd name="T56" fmla="*/ 75 w 82"/>
                <a:gd name="T57" fmla="*/ 31 h 55"/>
                <a:gd name="T58" fmla="*/ 79 w 82"/>
                <a:gd name="T59" fmla="*/ 26 h 55"/>
                <a:gd name="T60" fmla="*/ 82 w 82"/>
                <a:gd name="T61" fmla="*/ 20 h 55"/>
                <a:gd name="T62" fmla="*/ 82 w 82"/>
                <a:gd name="T63" fmla="*/ 15 h 55"/>
                <a:gd name="T64" fmla="*/ 80 w 82"/>
                <a:gd name="T65" fmla="*/ 11 h 55"/>
                <a:gd name="T66" fmla="*/ 80 w 82"/>
                <a:gd name="T67" fmla="*/ 11 h 55"/>
                <a:gd name="T68" fmla="*/ 78 w 82"/>
                <a:gd name="T69" fmla="*/ 5 h 55"/>
                <a:gd name="T70" fmla="*/ 72 w 82"/>
                <a:gd name="T71" fmla="*/ 2 h 55"/>
                <a:gd name="T72" fmla="*/ 65 w 82"/>
                <a:gd name="T73" fmla="*/ 0 h 55"/>
                <a:gd name="T74" fmla="*/ 57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57" y="0"/>
                  </a:moveTo>
                  <a:lnTo>
                    <a:pt x="57" y="0"/>
                  </a:lnTo>
                  <a:lnTo>
                    <a:pt x="51" y="0"/>
                  </a:lnTo>
                  <a:lnTo>
                    <a:pt x="51" y="0"/>
                  </a:lnTo>
                  <a:lnTo>
                    <a:pt x="42" y="1"/>
                  </a:lnTo>
                  <a:lnTo>
                    <a:pt x="32" y="4"/>
                  </a:lnTo>
                  <a:lnTo>
                    <a:pt x="32" y="4"/>
                  </a:lnTo>
                  <a:lnTo>
                    <a:pt x="24" y="8"/>
                  </a:lnTo>
                  <a:lnTo>
                    <a:pt x="18" y="12"/>
                  </a:lnTo>
                  <a:lnTo>
                    <a:pt x="13" y="16"/>
                  </a:lnTo>
                  <a:lnTo>
                    <a:pt x="7" y="20"/>
                  </a:lnTo>
                  <a:lnTo>
                    <a:pt x="7" y="20"/>
                  </a:lnTo>
                  <a:lnTo>
                    <a:pt x="3" y="27"/>
                  </a:lnTo>
                  <a:lnTo>
                    <a:pt x="0" y="33"/>
                  </a:lnTo>
                  <a:lnTo>
                    <a:pt x="0" y="38"/>
                  </a:lnTo>
                  <a:lnTo>
                    <a:pt x="0" y="42"/>
                  </a:lnTo>
                  <a:lnTo>
                    <a:pt x="0" y="42"/>
                  </a:lnTo>
                  <a:lnTo>
                    <a:pt x="5" y="48"/>
                  </a:lnTo>
                  <a:lnTo>
                    <a:pt x="10" y="50"/>
                  </a:lnTo>
                  <a:lnTo>
                    <a:pt x="17" y="53"/>
                  </a:lnTo>
                  <a:lnTo>
                    <a:pt x="24" y="55"/>
                  </a:lnTo>
                  <a:lnTo>
                    <a:pt x="24" y="55"/>
                  </a:lnTo>
                  <a:lnTo>
                    <a:pt x="36" y="53"/>
                  </a:lnTo>
                  <a:lnTo>
                    <a:pt x="50" y="49"/>
                  </a:lnTo>
                  <a:lnTo>
                    <a:pt x="50" y="49"/>
                  </a:lnTo>
                  <a:lnTo>
                    <a:pt x="58" y="45"/>
                  </a:lnTo>
                  <a:lnTo>
                    <a:pt x="65" y="41"/>
                  </a:lnTo>
                  <a:lnTo>
                    <a:pt x="71" y="35"/>
                  </a:lnTo>
                  <a:lnTo>
                    <a:pt x="75" y="31"/>
                  </a:lnTo>
                  <a:lnTo>
                    <a:pt x="79" y="26"/>
                  </a:lnTo>
                  <a:lnTo>
                    <a:pt x="82" y="20"/>
                  </a:lnTo>
                  <a:lnTo>
                    <a:pt x="82" y="15"/>
                  </a:lnTo>
                  <a:lnTo>
                    <a:pt x="80" y="11"/>
                  </a:lnTo>
                  <a:lnTo>
                    <a:pt x="80" y="11"/>
                  </a:lnTo>
                  <a:lnTo>
                    <a:pt x="78" y="5"/>
                  </a:lnTo>
                  <a:lnTo>
                    <a:pt x="72" y="2"/>
                  </a:lnTo>
                  <a:lnTo>
                    <a:pt x="65"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2" name="Freeform 57">
              <a:extLst>
                <a:ext uri="{FF2B5EF4-FFF2-40B4-BE49-F238E27FC236}">
                  <a16:creationId xmlns:a16="http://schemas.microsoft.com/office/drawing/2014/main" id="{C12231CC-62EF-98C2-CCE8-C55461F36797}"/>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3" name="Freeform 58">
              <a:extLst>
                <a:ext uri="{FF2B5EF4-FFF2-40B4-BE49-F238E27FC236}">
                  <a16:creationId xmlns:a16="http://schemas.microsoft.com/office/drawing/2014/main" id="{1260AA67-A1EA-5468-AD71-491438073A3F}"/>
                </a:ext>
              </a:extLst>
            </p:cNvPr>
            <p:cNvSpPr>
              <a:spLocks/>
            </p:cNvSpPr>
            <p:nvPr/>
          </p:nvSpPr>
          <p:spPr bwMode="auto">
            <a:xfrm>
              <a:off x="7656513" y="2416176"/>
              <a:ext cx="957263" cy="903288"/>
            </a:xfrm>
            <a:custGeom>
              <a:avLst/>
              <a:gdLst>
                <a:gd name="T0" fmla="*/ 0 w 603"/>
                <a:gd name="T1" fmla="*/ 455 h 569"/>
                <a:gd name="T2" fmla="*/ 10 w 603"/>
                <a:gd name="T3" fmla="*/ 470 h 569"/>
                <a:gd name="T4" fmla="*/ 29 w 603"/>
                <a:gd name="T5" fmla="*/ 495 h 569"/>
                <a:gd name="T6" fmla="*/ 51 w 603"/>
                <a:gd name="T7" fmla="*/ 516 h 569"/>
                <a:gd name="T8" fmla="*/ 76 w 603"/>
                <a:gd name="T9" fmla="*/ 534 h 569"/>
                <a:gd name="T10" fmla="*/ 105 w 603"/>
                <a:gd name="T11" fmla="*/ 546 h 569"/>
                <a:gd name="T12" fmla="*/ 136 w 603"/>
                <a:gd name="T13" fmla="*/ 557 h 569"/>
                <a:gd name="T14" fmla="*/ 189 w 603"/>
                <a:gd name="T15" fmla="*/ 567 h 569"/>
                <a:gd name="T16" fmla="*/ 318 w 603"/>
                <a:gd name="T17" fmla="*/ 444 h 569"/>
                <a:gd name="T18" fmla="*/ 310 w 603"/>
                <a:gd name="T19" fmla="*/ 430 h 569"/>
                <a:gd name="T20" fmla="*/ 296 w 603"/>
                <a:gd name="T21" fmla="*/ 400 h 569"/>
                <a:gd name="T22" fmla="*/ 286 w 603"/>
                <a:gd name="T23" fmla="*/ 368 h 569"/>
                <a:gd name="T24" fmla="*/ 281 w 603"/>
                <a:gd name="T25" fmla="*/ 335 h 569"/>
                <a:gd name="T26" fmla="*/ 280 w 603"/>
                <a:gd name="T27" fmla="*/ 317 h 569"/>
                <a:gd name="T28" fmla="*/ 282 w 603"/>
                <a:gd name="T29" fmla="*/ 287 h 569"/>
                <a:gd name="T30" fmla="*/ 288 w 603"/>
                <a:gd name="T31" fmla="*/ 257 h 569"/>
                <a:gd name="T32" fmla="*/ 297 w 603"/>
                <a:gd name="T33" fmla="*/ 229 h 569"/>
                <a:gd name="T34" fmla="*/ 311 w 603"/>
                <a:gd name="T35" fmla="*/ 203 h 569"/>
                <a:gd name="T36" fmla="*/ 328 w 603"/>
                <a:gd name="T37" fmla="*/ 179 h 569"/>
                <a:gd name="T38" fmla="*/ 347 w 603"/>
                <a:gd name="T39" fmla="*/ 157 h 569"/>
                <a:gd name="T40" fmla="*/ 369 w 603"/>
                <a:gd name="T41" fmla="*/ 138 h 569"/>
                <a:gd name="T42" fmla="*/ 392 w 603"/>
                <a:gd name="T43" fmla="*/ 122 h 569"/>
                <a:gd name="T44" fmla="*/ 405 w 603"/>
                <a:gd name="T45" fmla="*/ 115 h 569"/>
                <a:gd name="T46" fmla="*/ 431 w 603"/>
                <a:gd name="T47" fmla="*/ 102 h 569"/>
                <a:gd name="T48" fmla="*/ 460 w 603"/>
                <a:gd name="T49" fmla="*/ 93 h 569"/>
                <a:gd name="T50" fmla="*/ 490 w 603"/>
                <a:gd name="T51" fmla="*/ 88 h 569"/>
                <a:gd name="T52" fmla="*/ 505 w 603"/>
                <a:gd name="T53" fmla="*/ 88 h 569"/>
                <a:gd name="T54" fmla="*/ 536 w 603"/>
                <a:gd name="T55" fmla="*/ 90 h 569"/>
                <a:gd name="T56" fmla="*/ 566 w 603"/>
                <a:gd name="T57" fmla="*/ 97 h 569"/>
                <a:gd name="T58" fmla="*/ 603 w 603"/>
                <a:gd name="T59" fmla="*/ 46 h 569"/>
                <a:gd name="T60" fmla="*/ 556 w 603"/>
                <a:gd name="T61" fmla="*/ 28 h 569"/>
                <a:gd name="T62" fmla="*/ 496 w 603"/>
                <a:gd name="T63" fmla="*/ 15 h 569"/>
                <a:gd name="T64" fmla="*/ 419 w 603"/>
                <a:gd name="T65" fmla="*/ 6 h 569"/>
                <a:gd name="T66" fmla="*/ 325 w 603"/>
                <a:gd name="T67" fmla="*/ 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3" h="569">
                  <a:moveTo>
                    <a:pt x="325" y="0"/>
                  </a:moveTo>
                  <a:lnTo>
                    <a:pt x="0" y="455"/>
                  </a:lnTo>
                  <a:lnTo>
                    <a:pt x="0" y="455"/>
                  </a:lnTo>
                  <a:lnTo>
                    <a:pt x="10" y="470"/>
                  </a:lnTo>
                  <a:lnTo>
                    <a:pt x="18" y="483"/>
                  </a:lnTo>
                  <a:lnTo>
                    <a:pt x="29" y="495"/>
                  </a:lnTo>
                  <a:lnTo>
                    <a:pt x="38" y="506"/>
                  </a:lnTo>
                  <a:lnTo>
                    <a:pt x="51" y="516"/>
                  </a:lnTo>
                  <a:lnTo>
                    <a:pt x="63" y="525"/>
                  </a:lnTo>
                  <a:lnTo>
                    <a:pt x="76" y="534"/>
                  </a:lnTo>
                  <a:lnTo>
                    <a:pt x="89" y="540"/>
                  </a:lnTo>
                  <a:lnTo>
                    <a:pt x="105" y="546"/>
                  </a:lnTo>
                  <a:lnTo>
                    <a:pt x="120" y="551"/>
                  </a:lnTo>
                  <a:lnTo>
                    <a:pt x="136" y="557"/>
                  </a:lnTo>
                  <a:lnTo>
                    <a:pt x="153" y="560"/>
                  </a:lnTo>
                  <a:lnTo>
                    <a:pt x="189" y="567"/>
                  </a:lnTo>
                  <a:lnTo>
                    <a:pt x="229" y="569"/>
                  </a:lnTo>
                  <a:lnTo>
                    <a:pt x="318" y="444"/>
                  </a:lnTo>
                  <a:lnTo>
                    <a:pt x="318" y="444"/>
                  </a:lnTo>
                  <a:lnTo>
                    <a:pt x="310" y="430"/>
                  </a:lnTo>
                  <a:lnTo>
                    <a:pt x="303" y="415"/>
                  </a:lnTo>
                  <a:lnTo>
                    <a:pt x="296" y="400"/>
                  </a:lnTo>
                  <a:lnTo>
                    <a:pt x="291" y="385"/>
                  </a:lnTo>
                  <a:lnTo>
                    <a:pt x="286" y="368"/>
                  </a:lnTo>
                  <a:lnTo>
                    <a:pt x="282" y="352"/>
                  </a:lnTo>
                  <a:lnTo>
                    <a:pt x="281" y="335"/>
                  </a:lnTo>
                  <a:lnTo>
                    <a:pt x="280" y="317"/>
                  </a:lnTo>
                  <a:lnTo>
                    <a:pt x="280" y="317"/>
                  </a:lnTo>
                  <a:lnTo>
                    <a:pt x="281" y="302"/>
                  </a:lnTo>
                  <a:lnTo>
                    <a:pt x="282" y="287"/>
                  </a:lnTo>
                  <a:lnTo>
                    <a:pt x="285" y="272"/>
                  </a:lnTo>
                  <a:lnTo>
                    <a:pt x="288" y="257"/>
                  </a:lnTo>
                  <a:lnTo>
                    <a:pt x="292" y="243"/>
                  </a:lnTo>
                  <a:lnTo>
                    <a:pt x="297" y="229"/>
                  </a:lnTo>
                  <a:lnTo>
                    <a:pt x="304" y="215"/>
                  </a:lnTo>
                  <a:lnTo>
                    <a:pt x="311" y="203"/>
                  </a:lnTo>
                  <a:lnTo>
                    <a:pt x="319" y="190"/>
                  </a:lnTo>
                  <a:lnTo>
                    <a:pt x="328" y="179"/>
                  </a:lnTo>
                  <a:lnTo>
                    <a:pt x="337" y="168"/>
                  </a:lnTo>
                  <a:lnTo>
                    <a:pt x="347" y="157"/>
                  </a:lnTo>
                  <a:lnTo>
                    <a:pt x="357" y="148"/>
                  </a:lnTo>
                  <a:lnTo>
                    <a:pt x="369" y="138"/>
                  </a:lnTo>
                  <a:lnTo>
                    <a:pt x="380" y="130"/>
                  </a:lnTo>
                  <a:lnTo>
                    <a:pt x="392" y="122"/>
                  </a:lnTo>
                  <a:lnTo>
                    <a:pt x="392" y="122"/>
                  </a:lnTo>
                  <a:lnTo>
                    <a:pt x="405" y="115"/>
                  </a:lnTo>
                  <a:lnTo>
                    <a:pt x="419" y="108"/>
                  </a:lnTo>
                  <a:lnTo>
                    <a:pt x="431" y="102"/>
                  </a:lnTo>
                  <a:lnTo>
                    <a:pt x="446" y="97"/>
                  </a:lnTo>
                  <a:lnTo>
                    <a:pt x="460" y="93"/>
                  </a:lnTo>
                  <a:lnTo>
                    <a:pt x="475" y="90"/>
                  </a:lnTo>
                  <a:lnTo>
                    <a:pt x="490" y="88"/>
                  </a:lnTo>
                  <a:lnTo>
                    <a:pt x="505" y="88"/>
                  </a:lnTo>
                  <a:lnTo>
                    <a:pt x="505" y="88"/>
                  </a:lnTo>
                  <a:lnTo>
                    <a:pt x="521" y="88"/>
                  </a:lnTo>
                  <a:lnTo>
                    <a:pt x="536" y="90"/>
                  </a:lnTo>
                  <a:lnTo>
                    <a:pt x="551" y="93"/>
                  </a:lnTo>
                  <a:lnTo>
                    <a:pt x="566" y="97"/>
                  </a:lnTo>
                  <a:lnTo>
                    <a:pt x="603" y="46"/>
                  </a:lnTo>
                  <a:lnTo>
                    <a:pt x="603" y="46"/>
                  </a:lnTo>
                  <a:lnTo>
                    <a:pt x="581" y="36"/>
                  </a:lnTo>
                  <a:lnTo>
                    <a:pt x="556" y="28"/>
                  </a:lnTo>
                  <a:lnTo>
                    <a:pt x="527" y="21"/>
                  </a:lnTo>
                  <a:lnTo>
                    <a:pt x="496" y="15"/>
                  </a:lnTo>
                  <a:lnTo>
                    <a:pt x="459" y="10"/>
                  </a:lnTo>
                  <a:lnTo>
                    <a:pt x="419" y="6"/>
                  </a:lnTo>
                  <a:lnTo>
                    <a:pt x="375" y="3"/>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4" name="Freeform 59">
              <a:extLst>
                <a:ext uri="{FF2B5EF4-FFF2-40B4-BE49-F238E27FC236}">
                  <a16:creationId xmlns:a16="http://schemas.microsoft.com/office/drawing/2014/main" id="{3F1068D4-A28D-96A6-2955-4769DB71C0C2}"/>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close/>
                </a:path>
              </a:pathLst>
            </a:custGeom>
            <a:solidFill>
              <a:srgbClr val="BD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5" name="Freeform 60">
              <a:extLst>
                <a:ext uri="{FF2B5EF4-FFF2-40B4-BE49-F238E27FC236}">
                  <a16:creationId xmlns:a16="http://schemas.microsoft.com/office/drawing/2014/main" id="{77FB44EB-38BF-D99B-D672-63524F8CFE76}"/>
                </a:ext>
              </a:extLst>
            </p:cNvPr>
            <p:cNvSpPr>
              <a:spLocks/>
            </p:cNvSpPr>
            <p:nvPr/>
          </p:nvSpPr>
          <p:spPr bwMode="auto">
            <a:xfrm>
              <a:off x="8101013" y="2609851"/>
              <a:ext cx="177800" cy="511175"/>
            </a:xfrm>
            <a:custGeom>
              <a:avLst/>
              <a:gdLst>
                <a:gd name="T0" fmla="*/ 112 w 112"/>
                <a:gd name="T1" fmla="*/ 0 h 322"/>
                <a:gd name="T2" fmla="*/ 112 w 112"/>
                <a:gd name="T3" fmla="*/ 0 h 322"/>
                <a:gd name="T4" fmla="*/ 100 w 112"/>
                <a:gd name="T5" fmla="*/ 8 h 322"/>
                <a:gd name="T6" fmla="*/ 89 w 112"/>
                <a:gd name="T7" fmla="*/ 16 h 322"/>
                <a:gd name="T8" fmla="*/ 77 w 112"/>
                <a:gd name="T9" fmla="*/ 26 h 322"/>
                <a:gd name="T10" fmla="*/ 67 w 112"/>
                <a:gd name="T11" fmla="*/ 35 h 322"/>
                <a:gd name="T12" fmla="*/ 57 w 112"/>
                <a:gd name="T13" fmla="*/ 46 h 322"/>
                <a:gd name="T14" fmla="*/ 48 w 112"/>
                <a:gd name="T15" fmla="*/ 57 h 322"/>
                <a:gd name="T16" fmla="*/ 39 w 112"/>
                <a:gd name="T17" fmla="*/ 68 h 322"/>
                <a:gd name="T18" fmla="*/ 31 w 112"/>
                <a:gd name="T19" fmla="*/ 81 h 322"/>
                <a:gd name="T20" fmla="*/ 24 w 112"/>
                <a:gd name="T21" fmla="*/ 93 h 322"/>
                <a:gd name="T22" fmla="*/ 17 w 112"/>
                <a:gd name="T23" fmla="*/ 107 h 322"/>
                <a:gd name="T24" fmla="*/ 12 w 112"/>
                <a:gd name="T25" fmla="*/ 121 h 322"/>
                <a:gd name="T26" fmla="*/ 8 w 112"/>
                <a:gd name="T27" fmla="*/ 135 h 322"/>
                <a:gd name="T28" fmla="*/ 5 w 112"/>
                <a:gd name="T29" fmla="*/ 150 h 322"/>
                <a:gd name="T30" fmla="*/ 2 w 112"/>
                <a:gd name="T31" fmla="*/ 165 h 322"/>
                <a:gd name="T32" fmla="*/ 1 w 112"/>
                <a:gd name="T33" fmla="*/ 180 h 322"/>
                <a:gd name="T34" fmla="*/ 0 w 112"/>
                <a:gd name="T35" fmla="*/ 195 h 322"/>
                <a:gd name="T36" fmla="*/ 0 w 112"/>
                <a:gd name="T37" fmla="*/ 195 h 322"/>
                <a:gd name="T38" fmla="*/ 1 w 112"/>
                <a:gd name="T39" fmla="*/ 213 h 322"/>
                <a:gd name="T40" fmla="*/ 2 w 112"/>
                <a:gd name="T41" fmla="*/ 230 h 322"/>
                <a:gd name="T42" fmla="*/ 6 w 112"/>
                <a:gd name="T43" fmla="*/ 246 h 322"/>
                <a:gd name="T44" fmla="*/ 11 w 112"/>
                <a:gd name="T45" fmla="*/ 263 h 322"/>
                <a:gd name="T46" fmla="*/ 16 w 112"/>
                <a:gd name="T47" fmla="*/ 278 h 322"/>
                <a:gd name="T48" fmla="*/ 23 w 112"/>
                <a:gd name="T49" fmla="*/ 293 h 322"/>
                <a:gd name="T50" fmla="*/ 30 w 112"/>
                <a:gd name="T51" fmla="*/ 308 h 322"/>
                <a:gd name="T52" fmla="*/ 38 w 112"/>
                <a:gd name="T53" fmla="*/ 322 h 322"/>
                <a:gd name="T54" fmla="*/ 60 w 112"/>
                <a:gd name="T55" fmla="*/ 292 h 322"/>
                <a:gd name="T56" fmla="*/ 60 w 112"/>
                <a:gd name="T57" fmla="*/ 292 h 322"/>
                <a:gd name="T58" fmla="*/ 50 w 112"/>
                <a:gd name="T59" fmla="*/ 279 h 322"/>
                <a:gd name="T60" fmla="*/ 44 w 112"/>
                <a:gd name="T61" fmla="*/ 265 h 322"/>
                <a:gd name="T62" fmla="*/ 37 w 112"/>
                <a:gd name="T63" fmla="*/ 250 h 322"/>
                <a:gd name="T64" fmla="*/ 31 w 112"/>
                <a:gd name="T65" fmla="*/ 235 h 322"/>
                <a:gd name="T66" fmla="*/ 27 w 112"/>
                <a:gd name="T67" fmla="*/ 220 h 322"/>
                <a:gd name="T68" fmla="*/ 23 w 112"/>
                <a:gd name="T69" fmla="*/ 205 h 322"/>
                <a:gd name="T70" fmla="*/ 22 w 112"/>
                <a:gd name="T71" fmla="*/ 188 h 322"/>
                <a:gd name="T72" fmla="*/ 20 w 112"/>
                <a:gd name="T73" fmla="*/ 172 h 322"/>
                <a:gd name="T74" fmla="*/ 20 w 112"/>
                <a:gd name="T75" fmla="*/ 172 h 322"/>
                <a:gd name="T76" fmla="*/ 22 w 112"/>
                <a:gd name="T77" fmla="*/ 158 h 322"/>
                <a:gd name="T78" fmla="*/ 22 w 112"/>
                <a:gd name="T79" fmla="*/ 144 h 322"/>
                <a:gd name="T80" fmla="*/ 27 w 112"/>
                <a:gd name="T81" fmla="*/ 119 h 322"/>
                <a:gd name="T82" fmla="*/ 35 w 112"/>
                <a:gd name="T83" fmla="*/ 95 h 322"/>
                <a:gd name="T84" fmla="*/ 46 w 112"/>
                <a:gd name="T85" fmla="*/ 73 h 322"/>
                <a:gd name="T86" fmla="*/ 59 w 112"/>
                <a:gd name="T87" fmla="*/ 52 h 322"/>
                <a:gd name="T88" fmla="*/ 75 w 112"/>
                <a:gd name="T89" fmla="*/ 33 h 322"/>
                <a:gd name="T90" fmla="*/ 93 w 112"/>
                <a:gd name="T91" fmla="*/ 15 h 322"/>
                <a:gd name="T92" fmla="*/ 112 w 112"/>
                <a:gd name="T9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322">
                  <a:moveTo>
                    <a:pt x="112" y="0"/>
                  </a:moveTo>
                  <a:lnTo>
                    <a:pt x="112" y="0"/>
                  </a:lnTo>
                  <a:lnTo>
                    <a:pt x="100" y="8"/>
                  </a:lnTo>
                  <a:lnTo>
                    <a:pt x="89" y="16"/>
                  </a:lnTo>
                  <a:lnTo>
                    <a:pt x="77" y="26"/>
                  </a:lnTo>
                  <a:lnTo>
                    <a:pt x="67" y="35"/>
                  </a:lnTo>
                  <a:lnTo>
                    <a:pt x="57" y="46"/>
                  </a:lnTo>
                  <a:lnTo>
                    <a:pt x="48" y="57"/>
                  </a:lnTo>
                  <a:lnTo>
                    <a:pt x="39" y="68"/>
                  </a:lnTo>
                  <a:lnTo>
                    <a:pt x="31" y="81"/>
                  </a:lnTo>
                  <a:lnTo>
                    <a:pt x="24" y="93"/>
                  </a:lnTo>
                  <a:lnTo>
                    <a:pt x="17" y="107"/>
                  </a:lnTo>
                  <a:lnTo>
                    <a:pt x="12" y="121"/>
                  </a:lnTo>
                  <a:lnTo>
                    <a:pt x="8" y="135"/>
                  </a:lnTo>
                  <a:lnTo>
                    <a:pt x="5" y="150"/>
                  </a:lnTo>
                  <a:lnTo>
                    <a:pt x="2" y="165"/>
                  </a:lnTo>
                  <a:lnTo>
                    <a:pt x="1" y="180"/>
                  </a:lnTo>
                  <a:lnTo>
                    <a:pt x="0" y="195"/>
                  </a:lnTo>
                  <a:lnTo>
                    <a:pt x="0" y="195"/>
                  </a:lnTo>
                  <a:lnTo>
                    <a:pt x="1" y="213"/>
                  </a:lnTo>
                  <a:lnTo>
                    <a:pt x="2" y="230"/>
                  </a:lnTo>
                  <a:lnTo>
                    <a:pt x="6" y="246"/>
                  </a:lnTo>
                  <a:lnTo>
                    <a:pt x="11" y="263"/>
                  </a:lnTo>
                  <a:lnTo>
                    <a:pt x="16" y="278"/>
                  </a:lnTo>
                  <a:lnTo>
                    <a:pt x="23" y="293"/>
                  </a:lnTo>
                  <a:lnTo>
                    <a:pt x="30" y="308"/>
                  </a:lnTo>
                  <a:lnTo>
                    <a:pt x="38" y="322"/>
                  </a:lnTo>
                  <a:lnTo>
                    <a:pt x="60" y="292"/>
                  </a:lnTo>
                  <a:lnTo>
                    <a:pt x="60" y="292"/>
                  </a:lnTo>
                  <a:lnTo>
                    <a:pt x="50" y="279"/>
                  </a:lnTo>
                  <a:lnTo>
                    <a:pt x="44" y="265"/>
                  </a:lnTo>
                  <a:lnTo>
                    <a:pt x="37" y="250"/>
                  </a:lnTo>
                  <a:lnTo>
                    <a:pt x="31" y="235"/>
                  </a:lnTo>
                  <a:lnTo>
                    <a:pt x="27" y="220"/>
                  </a:lnTo>
                  <a:lnTo>
                    <a:pt x="23" y="205"/>
                  </a:lnTo>
                  <a:lnTo>
                    <a:pt x="22" y="188"/>
                  </a:lnTo>
                  <a:lnTo>
                    <a:pt x="20" y="172"/>
                  </a:lnTo>
                  <a:lnTo>
                    <a:pt x="20" y="172"/>
                  </a:lnTo>
                  <a:lnTo>
                    <a:pt x="22" y="158"/>
                  </a:lnTo>
                  <a:lnTo>
                    <a:pt x="22" y="144"/>
                  </a:lnTo>
                  <a:lnTo>
                    <a:pt x="27" y="119"/>
                  </a:lnTo>
                  <a:lnTo>
                    <a:pt x="35" y="95"/>
                  </a:lnTo>
                  <a:lnTo>
                    <a:pt x="46" y="73"/>
                  </a:lnTo>
                  <a:lnTo>
                    <a:pt x="59" y="52"/>
                  </a:lnTo>
                  <a:lnTo>
                    <a:pt x="75" y="33"/>
                  </a:lnTo>
                  <a:lnTo>
                    <a:pt x="93" y="15"/>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6" name="Freeform 61">
              <a:extLst>
                <a:ext uri="{FF2B5EF4-FFF2-40B4-BE49-F238E27FC236}">
                  <a16:creationId xmlns:a16="http://schemas.microsoft.com/office/drawing/2014/main" id="{FAA8FAF0-E71E-F80F-062F-F9950340F21D}"/>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62">
              <a:extLst>
                <a:ext uri="{FF2B5EF4-FFF2-40B4-BE49-F238E27FC236}">
                  <a16:creationId xmlns:a16="http://schemas.microsoft.com/office/drawing/2014/main" id="{B93AD920-6DA3-5686-E4C3-1108048C2D92}"/>
                </a:ext>
              </a:extLst>
            </p:cNvPr>
            <p:cNvSpPr>
              <a:spLocks/>
            </p:cNvSpPr>
            <p:nvPr/>
          </p:nvSpPr>
          <p:spPr bwMode="auto">
            <a:xfrm>
              <a:off x="8132763" y="2555876"/>
              <a:ext cx="422275" cy="517525"/>
            </a:xfrm>
            <a:custGeom>
              <a:avLst/>
              <a:gdLst>
                <a:gd name="T0" fmla="*/ 205 w 266"/>
                <a:gd name="T1" fmla="*/ 0 h 326"/>
                <a:gd name="T2" fmla="*/ 205 w 266"/>
                <a:gd name="T3" fmla="*/ 0 h 326"/>
                <a:gd name="T4" fmla="*/ 190 w 266"/>
                <a:gd name="T5" fmla="*/ 0 h 326"/>
                <a:gd name="T6" fmla="*/ 175 w 266"/>
                <a:gd name="T7" fmla="*/ 2 h 326"/>
                <a:gd name="T8" fmla="*/ 160 w 266"/>
                <a:gd name="T9" fmla="*/ 5 h 326"/>
                <a:gd name="T10" fmla="*/ 146 w 266"/>
                <a:gd name="T11" fmla="*/ 9 h 326"/>
                <a:gd name="T12" fmla="*/ 131 w 266"/>
                <a:gd name="T13" fmla="*/ 14 h 326"/>
                <a:gd name="T14" fmla="*/ 119 w 266"/>
                <a:gd name="T15" fmla="*/ 20 h 326"/>
                <a:gd name="T16" fmla="*/ 105 w 266"/>
                <a:gd name="T17" fmla="*/ 27 h 326"/>
                <a:gd name="T18" fmla="*/ 92 w 266"/>
                <a:gd name="T19" fmla="*/ 34 h 326"/>
                <a:gd name="T20" fmla="*/ 92 w 266"/>
                <a:gd name="T21" fmla="*/ 34 h 326"/>
                <a:gd name="T22" fmla="*/ 73 w 266"/>
                <a:gd name="T23" fmla="*/ 49 h 326"/>
                <a:gd name="T24" fmla="*/ 55 w 266"/>
                <a:gd name="T25" fmla="*/ 67 h 326"/>
                <a:gd name="T26" fmla="*/ 39 w 266"/>
                <a:gd name="T27" fmla="*/ 86 h 326"/>
                <a:gd name="T28" fmla="*/ 26 w 266"/>
                <a:gd name="T29" fmla="*/ 107 h 326"/>
                <a:gd name="T30" fmla="*/ 15 w 266"/>
                <a:gd name="T31" fmla="*/ 129 h 326"/>
                <a:gd name="T32" fmla="*/ 7 w 266"/>
                <a:gd name="T33" fmla="*/ 153 h 326"/>
                <a:gd name="T34" fmla="*/ 2 w 266"/>
                <a:gd name="T35" fmla="*/ 178 h 326"/>
                <a:gd name="T36" fmla="*/ 2 w 266"/>
                <a:gd name="T37" fmla="*/ 192 h 326"/>
                <a:gd name="T38" fmla="*/ 0 w 266"/>
                <a:gd name="T39" fmla="*/ 206 h 326"/>
                <a:gd name="T40" fmla="*/ 0 w 266"/>
                <a:gd name="T41" fmla="*/ 206 h 326"/>
                <a:gd name="T42" fmla="*/ 2 w 266"/>
                <a:gd name="T43" fmla="*/ 222 h 326"/>
                <a:gd name="T44" fmla="*/ 3 w 266"/>
                <a:gd name="T45" fmla="*/ 239 h 326"/>
                <a:gd name="T46" fmla="*/ 7 w 266"/>
                <a:gd name="T47" fmla="*/ 254 h 326"/>
                <a:gd name="T48" fmla="*/ 11 w 266"/>
                <a:gd name="T49" fmla="*/ 269 h 326"/>
                <a:gd name="T50" fmla="*/ 17 w 266"/>
                <a:gd name="T51" fmla="*/ 284 h 326"/>
                <a:gd name="T52" fmla="*/ 24 w 266"/>
                <a:gd name="T53" fmla="*/ 299 h 326"/>
                <a:gd name="T54" fmla="*/ 30 w 266"/>
                <a:gd name="T55" fmla="*/ 313 h 326"/>
                <a:gd name="T56" fmla="*/ 40 w 266"/>
                <a:gd name="T57" fmla="*/ 326 h 326"/>
                <a:gd name="T58" fmla="*/ 84 w 266"/>
                <a:gd name="T59" fmla="*/ 264 h 326"/>
                <a:gd name="T60" fmla="*/ 84 w 266"/>
                <a:gd name="T61" fmla="*/ 264 h 326"/>
                <a:gd name="T62" fmla="*/ 80 w 266"/>
                <a:gd name="T63" fmla="*/ 251 h 326"/>
                <a:gd name="T64" fmla="*/ 76 w 266"/>
                <a:gd name="T65" fmla="*/ 239 h 326"/>
                <a:gd name="T66" fmla="*/ 75 w 266"/>
                <a:gd name="T67" fmla="*/ 226 h 326"/>
                <a:gd name="T68" fmla="*/ 73 w 266"/>
                <a:gd name="T69" fmla="*/ 213 h 326"/>
                <a:gd name="T70" fmla="*/ 73 w 266"/>
                <a:gd name="T71" fmla="*/ 213 h 326"/>
                <a:gd name="T72" fmla="*/ 75 w 266"/>
                <a:gd name="T73" fmla="*/ 199 h 326"/>
                <a:gd name="T74" fmla="*/ 76 w 266"/>
                <a:gd name="T75" fmla="*/ 186 h 326"/>
                <a:gd name="T76" fmla="*/ 80 w 266"/>
                <a:gd name="T77" fmla="*/ 173 h 326"/>
                <a:gd name="T78" fmla="*/ 84 w 266"/>
                <a:gd name="T79" fmla="*/ 162 h 326"/>
                <a:gd name="T80" fmla="*/ 90 w 266"/>
                <a:gd name="T81" fmla="*/ 149 h 326"/>
                <a:gd name="T82" fmla="*/ 97 w 266"/>
                <a:gd name="T83" fmla="*/ 138 h 326"/>
                <a:gd name="T84" fmla="*/ 103 w 266"/>
                <a:gd name="T85" fmla="*/ 129 h 326"/>
                <a:gd name="T86" fmla="*/ 113 w 266"/>
                <a:gd name="T87" fmla="*/ 119 h 326"/>
                <a:gd name="T88" fmla="*/ 123 w 266"/>
                <a:gd name="T89" fmla="*/ 111 h 326"/>
                <a:gd name="T90" fmla="*/ 132 w 266"/>
                <a:gd name="T91" fmla="*/ 102 h 326"/>
                <a:gd name="T92" fmla="*/ 143 w 266"/>
                <a:gd name="T93" fmla="*/ 96 h 326"/>
                <a:gd name="T94" fmla="*/ 154 w 266"/>
                <a:gd name="T95" fmla="*/ 90 h 326"/>
                <a:gd name="T96" fmla="*/ 167 w 266"/>
                <a:gd name="T97" fmla="*/ 86 h 326"/>
                <a:gd name="T98" fmla="*/ 179 w 266"/>
                <a:gd name="T99" fmla="*/ 83 h 326"/>
                <a:gd name="T100" fmla="*/ 193 w 266"/>
                <a:gd name="T101" fmla="*/ 80 h 326"/>
                <a:gd name="T102" fmla="*/ 207 w 266"/>
                <a:gd name="T103" fmla="*/ 80 h 326"/>
                <a:gd name="T104" fmla="*/ 207 w 266"/>
                <a:gd name="T105" fmla="*/ 80 h 326"/>
                <a:gd name="T106" fmla="*/ 215 w 266"/>
                <a:gd name="T107" fmla="*/ 80 h 326"/>
                <a:gd name="T108" fmla="*/ 266 w 266"/>
                <a:gd name="T109" fmla="*/ 9 h 326"/>
                <a:gd name="T110" fmla="*/ 266 w 266"/>
                <a:gd name="T111" fmla="*/ 9 h 326"/>
                <a:gd name="T112" fmla="*/ 251 w 266"/>
                <a:gd name="T113" fmla="*/ 5 h 326"/>
                <a:gd name="T114" fmla="*/ 236 w 266"/>
                <a:gd name="T115" fmla="*/ 2 h 326"/>
                <a:gd name="T116" fmla="*/ 221 w 266"/>
                <a:gd name="T117" fmla="*/ 0 h 326"/>
                <a:gd name="T118" fmla="*/ 205 w 266"/>
                <a:gd name="T1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326">
                  <a:moveTo>
                    <a:pt x="205" y="0"/>
                  </a:moveTo>
                  <a:lnTo>
                    <a:pt x="205" y="0"/>
                  </a:lnTo>
                  <a:lnTo>
                    <a:pt x="190" y="0"/>
                  </a:lnTo>
                  <a:lnTo>
                    <a:pt x="175" y="2"/>
                  </a:lnTo>
                  <a:lnTo>
                    <a:pt x="160" y="5"/>
                  </a:lnTo>
                  <a:lnTo>
                    <a:pt x="146" y="9"/>
                  </a:lnTo>
                  <a:lnTo>
                    <a:pt x="131" y="14"/>
                  </a:lnTo>
                  <a:lnTo>
                    <a:pt x="119" y="20"/>
                  </a:lnTo>
                  <a:lnTo>
                    <a:pt x="105" y="27"/>
                  </a:lnTo>
                  <a:lnTo>
                    <a:pt x="92" y="34"/>
                  </a:lnTo>
                  <a:lnTo>
                    <a:pt x="92" y="34"/>
                  </a:lnTo>
                  <a:lnTo>
                    <a:pt x="73" y="49"/>
                  </a:lnTo>
                  <a:lnTo>
                    <a:pt x="55" y="67"/>
                  </a:lnTo>
                  <a:lnTo>
                    <a:pt x="39" y="86"/>
                  </a:lnTo>
                  <a:lnTo>
                    <a:pt x="26" y="107"/>
                  </a:lnTo>
                  <a:lnTo>
                    <a:pt x="15" y="129"/>
                  </a:lnTo>
                  <a:lnTo>
                    <a:pt x="7" y="153"/>
                  </a:lnTo>
                  <a:lnTo>
                    <a:pt x="2" y="178"/>
                  </a:lnTo>
                  <a:lnTo>
                    <a:pt x="2" y="192"/>
                  </a:lnTo>
                  <a:lnTo>
                    <a:pt x="0" y="206"/>
                  </a:lnTo>
                  <a:lnTo>
                    <a:pt x="0" y="206"/>
                  </a:lnTo>
                  <a:lnTo>
                    <a:pt x="2" y="222"/>
                  </a:lnTo>
                  <a:lnTo>
                    <a:pt x="3" y="239"/>
                  </a:lnTo>
                  <a:lnTo>
                    <a:pt x="7" y="254"/>
                  </a:lnTo>
                  <a:lnTo>
                    <a:pt x="11" y="269"/>
                  </a:lnTo>
                  <a:lnTo>
                    <a:pt x="17" y="284"/>
                  </a:lnTo>
                  <a:lnTo>
                    <a:pt x="24" y="299"/>
                  </a:lnTo>
                  <a:lnTo>
                    <a:pt x="30" y="313"/>
                  </a:lnTo>
                  <a:lnTo>
                    <a:pt x="40" y="326"/>
                  </a:lnTo>
                  <a:lnTo>
                    <a:pt x="84" y="264"/>
                  </a:lnTo>
                  <a:lnTo>
                    <a:pt x="84" y="264"/>
                  </a:lnTo>
                  <a:lnTo>
                    <a:pt x="80" y="251"/>
                  </a:lnTo>
                  <a:lnTo>
                    <a:pt x="76" y="239"/>
                  </a:lnTo>
                  <a:lnTo>
                    <a:pt x="75" y="226"/>
                  </a:lnTo>
                  <a:lnTo>
                    <a:pt x="73" y="213"/>
                  </a:lnTo>
                  <a:lnTo>
                    <a:pt x="73" y="213"/>
                  </a:lnTo>
                  <a:lnTo>
                    <a:pt x="75" y="199"/>
                  </a:lnTo>
                  <a:lnTo>
                    <a:pt x="76" y="186"/>
                  </a:lnTo>
                  <a:lnTo>
                    <a:pt x="80" y="173"/>
                  </a:lnTo>
                  <a:lnTo>
                    <a:pt x="84" y="162"/>
                  </a:lnTo>
                  <a:lnTo>
                    <a:pt x="90" y="149"/>
                  </a:lnTo>
                  <a:lnTo>
                    <a:pt x="97" y="138"/>
                  </a:lnTo>
                  <a:lnTo>
                    <a:pt x="103" y="129"/>
                  </a:lnTo>
                  <a:lnTo>
                    <a:pt x="113" y="119"/>
                  </a:lnTo>
                  <a:lnTo>
                    <a:pt x="123" y="111"/>
                  </a:lnTo>
                  <a:lnTo>
                    <a:pt x="132" y="102"/>
                  </a:lnTo>
                  <a:lnTo>
                    <a:pt x="143" y="96"/>
                  </a:lnTo>
                  <a:lnTo>
                    <a:pt x="154" y="90"/>
                  </a:lnTo>
                  <a:lnTo>
                    <a:pt x="167" y="86"/>
                  </a:lnTo>
                  <a:lnTo>
                    <a:pt x="179" y="83"/>
                  </a:lnTo>
                  <a:lnTo>
                    <a:pt x="193" y="80"/>
                  </a:lnTo>
                  <a:lnTo>
                    <a:pt x="207" y="80"/>
                  </a:lnTo>
                  <a:lnTo>
                    <a:pt x="207" y="80"/>
                  </a:lnTo>
                  <a:lnTo>
                    <a:pt x="215" y="80"/>
                  </a:lnTo>
                  <a:lnTo>
                    <a:pt x="266" y="9"/>
                  </a:lnTo>
                  <a:lnTo>
                    <a:pt x="266" y="9"/>
                  </a:lnTo>
                  <a:lnTo>
                    <a:pt x="251" y="5"/>
                  </a:lnTo>
                  <a:lnTo>
                    <a:pt x="236" y="2"/>
                  </a:lnTo>
                  <a:lnTo>
                    <a:pt x="221" y="0"/>
                  </a:lnTo>
                  <a:lnTo>
                    <a:pt x="2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8" name="Freeform 63">
              <a:extLst>
                <a:ext uri="{FF2B5EF4-FFF2-40B4-BE49-F238E27FC236}">
                  <a16:creationId xmlns:a16="http://schemas.microsoft.com/office/drawing/2014/main" id="{A8D69287-6B1E-2C16-7E2D-AF315E7F18F7}"/>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9" name="Freeform 64">
              <a:extLst>
                <a:ext uri="{FF2B5EF4-FFF2-40B4-BE49-F238E27FC236}">
                  <a16:creationId xmlns:a16="http://schemas.microsoft.com/office/drawing/2014/main" id="{19C13B19-4650-065B-79B8-1D5A9DA396F6}"/>
                </a:ext>
              </a:extLst>
            </p:cNvPr>
            <p:cNvSpPr>
              <a:spLocks/>
            </p:cNvSpPr>
            <p:nvPr/>
          </p:nvSpPr>
          <p:spPr bwMode="auto">
            <a:xfrm>
              <a:off x="8248650" y="2682876"/>
              <a:ext cx="225425" cy="292100"/>
            </a:xfrm>
            <a:custGeom>
              <a:avLst/>
              <a:gdLst>
                <a:gd name="T0" fmla="*/ 134 w 142"/>
                <a:gd name="T1" fmla="*/ 0 h 184"/>
                <a:gd name="T2" fmla="*/ 134 w 142"/>
                <a:gd name="T3" fmla="*/ 0 h 184"/>
                <a:gd name="T4" fmla="*/ 120 w 142"/>
                <a:gd name="T5" fmla="*/ 0 h 184"/>
                <a:gd name="T6" fmla="*/ 106 w 142"/>
                <a:gd name="T7" fmla="*/ 3 h 184"/>
                <a:gd name="T8" fmla="*/ 94 w 142"/>
                <a:gd name="T9" fmla="*/ 6 h 184"/>
                <a:gd name="T10" fmla="*/ 81 w 142"/>
                <a:gd name="T11" fmla="*/ 10 h 184"/>
                <a:gd name="T12" fmla="*/ 70 w 142"/>
                <a:gd name="T13" fmla="*/ 16 h 184"/>
                <a:gd name="T14" fmla="*/ 59 w 142"/>
                <a:gd name="T15" fmla="*/ 22 h 184"/>
                <a:gd name="T16" fmla="*/ 50 w 142"/>
                <a:gd name="T17" fmla="*/ 31 h 184"/>
                <a:gd name="T18" fmla="*/ 40 w 142"/>
                <a:gd name="T19" fmla="*/ 39 h 184"/>
                <a:gd name="T20" fmla="*/ 30 w 142"/>
                <a:gd name="T21" fmla="*/ 49 h 184"/>
                <a:gd name="T22" fmla="*/ 24 w 142"/>
                <a:gd name="T23" fmla="*/ 58 h 184"/>
                <a:gd name="T24" fmla="*/ 17 w 142"/>
                <a:gd name="T25" fmla="*/ 69 h 184"/>
                <a:gd name="T26" fmla="*/ 11 w 142"/>
                <a:gd name="T27" fmla="*/ 82 h 184"/>
                <a:gd name="T28" fmla="*/ 7 w 142"/>
                <a:gd name="T29" fmla="*/ 93 h 184"/>
                <a:gd name="T30" fmla="*/ 3 w 142"/>
                <a:gd name="T31" fmla="*/ 106 h 184"/>
                <a:gd name="T32" fmla="*/ 2 w 142"/>
                <a:gd name="T33" fmla="*/ 119 h 184"/>
                <a:gd name="T34" fmla="*/ 0 w 142"/>
                <a:gd name="T35" fmla="*/ 133 h 184"/>
                <a:gd name="T36" fmla="*/ 0 w 142"/>
                <a:gd name="T37" fmla="*/ 133 h 184"/>
                <a:gd name="T38" fmla="*/ 2 w 142"/>
                <a:gd name="T39" fmla="*/ 146 h 184"/>
                <a:gd name="T40" fmla="*/ 3 w 142"/>
                <a:gd name="T41" fmla="*/ 159 h 184"/>
                <a:gd name="T42" fmla="*/ 7 w 142"/>
                <a:gd name="T43" fmla="*/ 171 h 184"/>
                <a:gd name="T44" fmla="*/ 11 w 142"/>
                <a:gd name="T45" fmla="*/ 184 h 184"/>
                <a:gd name="T46" fmla="*/ 75 w 142"/>
                <a:gd name="T47" fmla="*/ 94 h 184"/>
                <a:gd name="T48" fmla="*/ 75 w 142"/>
                <a:gd name="T49" fmla="*/ 94 h 184"/>
                <a:gd name="T50" fmla="*/ 69 w 142"/>
                <a:gd name="T51" fmla="*/ 91 h 184"/>
                <a:gd name="T52" fmla="*/ 64 w 142"/>
                <a:gd name="T53" fmla="*/ 87 h 184"/>
                <a:gd name="T54" fmla="*/ 59 w 142"/>
                <a:gd name="T55" fmla="*/ 82 h 184"/>
                <a:gd name="T56" fmla="*/ 57 w 142"/>
                <a:gd name="T57" fmla="*/ 76 h 184"/>
                <a:gd name="T58" fmla="*/ 57 w 142"/>
                <a:gd name="T59" fmla="*/ 76 h 184"/>
                <a:gd name="T60" fmla="*/ 57 w 142"/>
                <a:gd name="T61" fmla="*/ 69 h 184"/>
                <a:gd name="T62" fmla="*/ 58 w 142"/>
                <a:gd name="T63" fmla="*/ 62 h 184"/>
                <a:gd name="T64" fmla="*/ 62 w 142"/>
                <a:gd name="T65" fmla="*/ 54 h 184"/>
                <a:gd name="T66" fmla="*/ 68 w 142"/>
                <a:gd name="T67" fmla="*/ 47 h 184"/>
                <a:gd name="T68" fmla="*/ 76 w 142"/>
                <a:gd name="T69" fmla="*/ 42 h 184"/>
                <a:gd name="T70" fmla="*/ 86 w 142"/>
                <a:gd name="T71" fmla="*/ 35 h 184"/>
                <a:gd name="T72" fmla="*/ 97 w 142"/>
                <a:gd name="T73" fmla="*/ 31 h 184"/>
                <a:gd name="T74" fmla="*/ 109 w 142"/>
                <a:gd name="T75" fmla="*/ 27 h 184"/>
                <a:gd name="T76" fmla="*/ 109 w 142"/>
                <a:gd name="T77" fmla="*/ 27 h 184"/>
                <a:gd name="T78" fmla="*/ 126 w 142"/>
                <a:gd name="T79" fmla="*/ 24 h 184"/>
                <a:gd name="T80" fmla="*/ 142 w 142"/>
                <a:gd name="T81" fmla="*/ 0 h 184"/>
                <a:gd name="T82" fmla="*/ 142 w 142"/>
                <a:gd name="T83" fmla="*/ 0 h 184"/>
                <a:gd name="T84" fmla="*/ 134 w 142"/>
                <a:gd name="T8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84">
                  <a:moveTo>
                    <a:pt x="134" y="0"/>
                  </a:moveTo>
                  <a:lnTo>
                    <a:pt x="134" y="0"/>
                  </a:lnTo>
                  <a:lnTo>
                    <a:pt x="120" y="0"/>
                  </a:lnTo>
                  <a:lnTo>
                    <a:pt x="106" y="3"/>
                  </a:lnTo>
                  <a:lnTo>
                    <a:pt x="94" y="6"/>
                  </a:lnTo>
                  <a:lnTo>
                    <a:pt x="81" y="10"/>
                  </a:lnTo>
                  <a:lnTo>
                    <a:pt x="70" y="16"/>
                  </a:lnTo>
                  <a:lnTo>
                    <a:pt x="59" y="22"/>
                  </a:lnTo>
                  <a:lnTo>
                    <a:pt x="50" y="31"/>
                  </a:lnTo>
                  <a:lnTo>
                    <a:pt x="40" y="39"/>
                  </a:lnTo>
                  <a:lnTo>
                    <a:pt x="30" y="49"/>
                  </a:lnTo>
                  <a:lnTo>
                    <a:pt x="24" y="58"/>
                  </a:lnTo>
                  <a:lnTo>
                    <a:pt x="17" y="69"/>
                  </a:lnTo>
                  <a:lnTo>
                    <a:pt x="11" y="82"/>
                  </a:lnTo>
                  <a:lnTo>
                    <a:pt x="7" y="93"/>
                  </a:lnTo>
                  <a:lnTo>
                    <a:pt x="3" y="106"/>
                  </a:lnTo>
                  <a:lnTo>
                    <a:pt x="2" y="119"/>
                  </a:lnTo>
                  <a:lnTo>
                    <a:pt x="0" y="133"/>
                  </a:lnTo>
                  <a:lnTo>
                    <a:pt x="0" y="133"/>
                  </a:lnTo>
                  <a:lnTo>
                    <a:pt x="2" y="146"/>
                  </a:lnTo>
                  <a:lnTo>
                    <a:pt x="3" y="159"/>
                  </a:lnTo>
                  <a:lnTo>
                    <a:pt x="7" y="171"/>
                  </a:lnTo>
                  <a:lnTo>
                    <a:pt x="11" y="184"/>
                  </a:lnTo>
                  <a:lnTo>
                    <a:pt x="75" y="94"/>
                  </a:lnTo>
                  <a:lnTo>
                    <a:pt x="75" y="94"/>
                  </a:lnTo>
                  <a:lnTo>
                    <a:pt x="69" y="91"/>
                  </a:lnTo>
                  <a:lnTo>
                    <a:pt x="64" y="87"/>
                  </a:lnTo>
                  <a:lnTo>
                    <a:pt x="59" y="82"/>
                  </a:lnTo>
                  <a:lnTo>
                    <a:pt x="57" y="76"/>
                  </a:lnTo>
                  <a:lnTo>
                    <a:pt x="57" y="76"/>
                  </a:lnTo>
                  <a:lnTo>
                    <a:pt x="57" y="69"/>
                  </a:lnTo>
                  <a:lnTo>
                    <a:pt x="58" y="62"/>
                  </a:lnTo>
                  <a:lnTo>
                    <a:pt x="62" y="54"/>
                  </a:lnTo>
                  <a:lnTo>
                    <a:pt x="68" y="47"/>
                  </a:lnTo>
                  <a:lnTo>
                    <a:pt x="76" y="42"/>
                  </a:lnTo>
                  <a:lnTo>
                    <a:pt x="86" y="35"/>
                  </a:lnTo>
                  <a:lnTo>
                    <a:pt x="97" y="31"/>
                  </a:lnTo>
                  <a:lnTo>
                    <a:pt x="109" y="27"/>
                  </a:lnTo>
                  <a:lnTo>
                    <a:pt x="109" y="27"/>
                  </a:lnTo>
                  <a:lnTo>
                    <a:pt x="126" y="24"/>
                  </a:lnTo>
                  <a:lnTo>
                    <a:pt x="142" y="0"/>
                  </a:lnTo>
                  <a:lnTo>
                    <a:pt x="142"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0" name="Freeform 65">
              <a:extLst>
                <a:ext uri="{FF2B5EF4-FFF2-40B4-BE49-F238E27FC236}">
                  <a16:creationId xmlns:a16="http://schemas.microsoft.com/office/drawing/2014/main" id="{2CA41C1F-AD2D-13C5-8FCF-B176C1B8B51F}"/>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1" name="Freeform 66">
              <a:extLst>
                <a:ext uri="{FF2B5EF4-FFF2-40B4-BE49-F238E27FC236}">
                  <a16:creationId xmlns:a16="http://schemas.microsoft.com/office/drawing/2014/main" id="{88E2CE2B-9BF7-430B-F133-882090275E9B}"/>
                </a:ext>
              </a:extLst>
            </p:cNvPr>
            <p:cNvSpPr>
              <a:spLocks/>
            </p:cNvSpPr>
            <p:nvPr/>
          </p:nvSpPr>
          <p:spPr bwMode="auto">
            <a:xfrm>
              <a:off x="8339138" y="2720976"/>
              <a:ext cx="109538" cy="111125"/>
            </a:xfrm>
            <a:custGeom>
              <a:avLst/>
              <a:gdLst>
                <a:gd name="T0" fmla="*/ 69 w 69"/>
                <a:gd name="T1" fmla="*/ 0 h 70"/>
                <a:gd name="T2" fmla="*/ 69 w 69"/>
                <a:gd name="T3" fmla="*/ 0 h 70"/>
                <a:gd name="T4" fmla="*/ 52 w 69"/>
                <a:gd name="T5" fmla="*/ 3 h 70"/>
                <a:gd name="T6" fmla="*/ 52 w 69"/>
                <a:gd name="T7" fmla="*/ 3 h 70"/>
                <a:gd name="T8" fmla="*/ 40 w 69"/>
                <a:gd name="T9" fmla="*/ 7 h 70"/>
                <a:gd name="T10" fmla="*/ 29 w 69"/>
                <a:gd name="T11" fmla="*/ 11 h 70"/>
                <a:gd name="T12" fmla="*/ 19 w 69"/>
                <a:gd name="T13" fmla="*/ 18 h 70"/>
                <a:gd name="T14" fmla="*/ 11 w 69"/>
                <a:gd name="T15" fmla="*/ 23 h 70"/>
                <a:gd name="T16" fmla="*/ 5 w 69"/>
                <a:gd name="T17" fmla="*/ 30 h 70"/>
                <a:gd name="T18" fmla="*/ 1 w 69"/>
                <a:gd name="T19" fmla="*/ 38 h 70"/>
                <a:gd name="T20" fmla="*/ 0 w 69"/>
                <a:gd name="T21" fmla="*/ 45 h 70"/>
                <a:gd name="T22" fmla="*/ 0 w 69"/>
                <a:gd name="T23" fmla="*/ 52 h 70"/>
                <a:gd name="T24" fmla="*/ 0 w 69"/>
                <a:gd name="T25" fmla="*/ 52 h 70"/>
                <a:gd name="T26" fmla="*/ 2 w 69"/>
                <a:gd name="T27" fmla="*/ 58 h 70"/>
                <a:gd name="T28" fmla="*/ 7 w 69"/>
                <a:gd name="T29" fmla="*/ 63 h 70"/>
                <a:gd name="T30" fmla="*/ 12 w 69"/>
                <a:gd name="T31" fmla="*/ 67 h 70"/>
                <a:gd name="T32" fmla="*/ 18 w 69"/>
                <a:gd name="T33" fmla="*/ 70 h 70"/>
                <a:gd name="T34" fmla="*/ 69 w 69"/>
                <a:gd name="T3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70">
                  <a:moveTo>
                    <a:pt x="69" y="0"/>
                  </a:moveTo>
                  <a:lnTo>
                    <a:pt x="69" y="0"/>
                  </a:lnTo>
                  <a:lnTo>
                    <a:pt x="52" y="3"/>
                  </a:lnTo>
                  <a:lnTo>
                    <a:pt x="52" y="3"/>
                  </a:lnTo>
                  <a:lnTo>
                    <a:pt x="40" y="7"/>
                  </a:lnTo>
                  <a:lnTo>
                    <a:pt x="29" y="11"/>
                  </a:lnTo>
                  <a:lnTo>
                    <a:pt x="19" y="18"/>
                  </a:lnTo>
                  <a:lnTo>
                    <a:pt x="11" y="23"/>
                  </a:lnTo>
                  <a:lnTo>
                    <a:pt x="5" y="30"/>
                  </a:lnTo>
                  <a:lnTo>
                    <a:pt x="1" y="38"/>
                  </a:lnTo>
                  <a:lnTo>
                    <a:pt x="0" y="45"/>
                  </a:lnTo>
                  <a:lnTo>
                    <a:pt x="0" y="52"/>
                  </a:lnTo>
                  <a:lnTo>
                    <a:pt x="0" y="52"/>
                  </a:lnTo>
                  <a:lnTo>
                    <a:pt x="2" y="58"/>
                  </a:lnTo>
                  <a:lnTo>
                    <a:pt x="7" y="63"/>
                  </a:lnTo>
                  <a:lnTo>
                    <a:pt x="12" y="67"/>
                  </a:lnTo>
                  <a:lnTo>
                    <a:pt x="18"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2" name="Freeform 67">
              <a:extLst>
                <a:ext uri="{FF2B5EF4-FFF2-40B4-BE49-F238E27FC236}">
                  <a16:creationId xmlns:a16="http://schemas.microsoft.com/office/drawing/2014/main" id="{A1C47506-0666-15E7-4422-2D86F09B8774}"/>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3" name="Freeform 68">
              <a:extLst>
                <a:ext uri="{FF2B5EF4-FFF2-40B4-BE49-F238E27FC236}">
                  <a16:creationId xmlns:a16="http://schemas.microsoft.com/office/drawing/2014/main" id="{F82FC5F3-9D48-B660-95D7-630A1A15175E}"/>
                </a:ext>
              </a:extLst>
            </p:cNvPr>
            <p:cNvSpPr>
              <a:spLocks/>
            </p:cNvSpPr>
            <p:nvPr/>
          </p:nvSpPr>
          <p:spPr bwMode="auto">
            <a:xfrm>
              <a:off x="9226550" y="2427288"/>
              <a:ext cx="835025" cy="322263"/>
            </a:xfrm>
            <a:custGeom>
              <a:avLst/>
              <a:gdLst>
                <a:gd name="T0" fmla="*/ 425 w 526"/>
                <a:gd name="T1" fmla="*/ 0 h 203"/>
                <a:gd name="T2" fmla="*/ 425 w 526"/>
                <a:gd name="T3" fmla="*/ 0 h 203"/>
                <a:gd name="T4" fmla="*/ 381 w 526"/>
                <a:gd name="T5" fmla="*/ 2 h 203"/>
                <a:gd name="T6" fmla="*/ 335 w 526"/>
                <a:gd name="T7" fmla="*/ 3 h 203"/>
                <a:gd name="T8" fmla="*/ 291 w 526"/>
                <a:gd name="T9" fmla="*/ 6 h 203"/>
                <a:gd name="T10" fmla="*/ 246 w 526"/>
                <a:gd name="T11" fmla="*/ 10 h 203"/>
                <a:gd name="T12" fmla="*/ 204 w 526"/>
                <a:gd name="T13" fmla="*/ 15 h 203"/>
                <a:gd name="T14" fmla="*/ 164 w 526"/>
                <a:gd name="T15" fmla="*/ 22 h 203"/>
                <a:gd name="T16" fmla="*/ 128 w 526"/>
                <a:gd name="T17" fmla="*/ 29 h 203"/>
                <a:gd name="T18" fmla="*/ 96 w 526"/>
                <a:gd name="T19" fmla="*/ 36 h 203"/>
                <a:gd name="T20" fmla="*/ 96 w 526"/>
                <a:gd name="T21" fmla="*/ 36 h 203"/>
                <a:gd name="T22" fmla="*/ 92 w 526"/>
                <a:gd name="T23" fmla="*/ 37 h 203"/>
                <a:gd name="T24" fmla="*/ 81 w 526"/>
                <a:gd name="T25" fmla="*/ 42 h 203"/>
                <a:gd name="T26" fmla="*/ 65 w 526"/>
                <a:gd name="T27" fmla="*/ 50 h 203"/>
                <a:gd name="T28" fmla="*/ 55 w 526"/>
                <a:gd name="T29" fmla="*/ 55 h 203"/>
                <a:gd name="T30" fmla="*/ 47 w 526"/>
                <a:gd name="T31" fmla="*/ 62 h 203"/>
                <a:gd name="T32" fmla="*/ 37 w 526"/>
                <a:gd name="T33" fmla="*/ 70 h 203"/>
                <a:gd name="T34" fmla="*/ 27 w 526"/>
                <a:gd name="T35" fmla="*/ 79 h 203"/>
                <a:gd name="T36" fmla="*/ 19 w 526"/>
                <a:gd name="T37" fmla="*/ 90 h 203"/>
                <a:gd name="T38" fmla="*/ 12 w 526"/>
                <a:gd name="T39" fmla="*/ 102 h 203"/>
                <a:gd name="T40" fmla="*/ 7 w 526"/>
                <a:gd name="T41" fmla="*/ 116 h 203"/>
                <a:gd name="T42" fmla="*/ 3 w 526"/>
                <a:gd name="T43" fmla="*/ 132 h 203"/>
                <a:gd name="T44" fmla="*/ 0 w 526"/>
                <a:gd name="T45" fmla="*/ 149 h 203"/>
                <a:gd name="T46" fmla="*/ 0 w 526"/>
                <a:gd name="T47" fmla="*/ 168 h 203"/>
                <a:gd name="T48" fmla="*/ 0 w 526"/>
                <a:gd name="T49" fmla="*/ 168 h 203"/>
                <a:gd name="T50" fmla="*/ 0 w 526"/>
                <a:gd name="T51" fmla="*/ 177 h 203"/>
                <a:gd name="T52" fmla="*/ 0 w 526"/>
                <a:gd name="T53" fmla="*/ 177 h 203"/>
                <a:gd name="T54" fmla="*/ 15 w 526"/>
                <a:gd name="T55" fmla="*/ 157 h 203"/>
                <a:gd name="T56" fmla="*/ 33 w 526"/>
                <a:gd name="T57" fmla="*/ 138 h 203"/>
                <a:gd name="T58" fmla="*/ 52 w 526"/>
                <a:gd name="T59" fmla="*/ 123 h 203"/>
                <a:gd name="T60" fmla="*/ 74 w 526"/>
                <a:gd name="T61" fmla="*/ 108 h 203"/>
                <a:gd name="T62" fmla="*/ 74 w 526"/>
                <a:gd name="T63" fmla="*/ 108 h 203"/>
                <a:gd name="T64" fmla="*/ 87 w 526"/>
                <a:gd name="T65" fmla="*/ 101 h 203"/>
                <a:gd name="T66" fmla="*/ 99 w 526"/>
                <a:gd name="T67" fmla="*/ 94 h 203"/>
                <a:gd name="T68" fmla="*/ 113 w 526"/>
                <a:gd name="T69" fmla="*/ 88 h 203"/>
                <a:gd name="T70" fmla="*/ 127 w 526"/>
                <a:gd name="T71" fmla="*/ 83 h 203"/>
                <a:gd name="T72" fmla="*/ 140 w 526"/>
                <a:gd name="T73" fmla="*/ 80 h 203"/>
                <a:gd name="T74" fmla="*/ 156 w 526"/>
                <a:gd name="T75" fmla="*/ 77 h 203"/>
                <a:gd name="T76" fmla="*/ 171 w 526"/>
                <a:gd name="T77" fmla="*/ 75 h 203"/>
                <a:gd name="T78" fmla="*/ 186 w 526"/>
                <a:gd name="T79" fmla="*/ 75 h 203"/>
                <a:gd name="T80" fmla="*/ 186 w 526"/>
                <a:gd name="T81" fmla="*/ 75 h 203"/>
                <a:gd name="T82" fmla="*/ 202 w 526"/>
                <a:gd name="T83" fmla="*/ 75 h 203"/>
                <a:gd name="T84" fmla="*/ 218 w 526"/>
                <a:gd name="T85" fmla="*/ 77 h 203"/>
                <a:gd name="T86" fmla="*/ 231 w 526"/>
                <a:gd name="T87" fmla="*/ 80 h 203"/>
                <a:gd name="T88" fmla="*/ 246 w 526"/>
                <a:gd name="T89" fmla="*/ 83 h 203"/>
                <a:gd name="T90" fmla="*/ 260 w 526"/>
                <a:gd name="T91" fmla="*/ 88 h 203"/>
                <a:gd name="T92" fmla="*/ 274 w 526"/>
                <a:gd name="T93" fmla="*/ 94 h 203"/>
                <a:gd name="T94" fmla="*/ 286 w 526"/>
                <a:gd name="T95" fmla="*/ 101 h 203"/>
                <a:gd name="T96" fmla="*/ 299 w 526"/>
                <a:gd name="T97" fmla="*/ 108 h 203"/>
                <a:gd name="T98" fmla="*/ 299 w 526"/>
                <a:gd name="T99" fmla="*/ 108 h 203"/>
                <a:gd name="T100" fmla="*/ 313 w 526"/>
                <a:gd name="T101" fmla="*/ 117 h 203"/>
                <a:gd name="T102" fmla="*/ 326 w 526"/>
                <a:gd name="T103" fmla="*/ 127 h 203"/>
                <a:gd name="T104" fmla="*/ 339 w 526"/>
                <a:gd name="T105" fmla="*/ 137 h 203"/>
                <a:gd name="T106" fmla="*/ 350 w 526"/>
                <a:gd name="T107" fmla="*/ 149 h 203"/>
                <a:gd name="T108" fmla="*/ 361 w 526"/>
                <a:gd name="T109" fmla="*/ 161 h 203"/>
                <a:gd name="T110" fmla="*/ 370 w 526"/>
                <a:gd name="T111" fmla="*/ 174 h 203"/>
                <a:gd name="T112" fmla="*/ 380 w 526"/>
                <a:gd name="T113" fmla="*/ 188 h 203"/>
                <a:gd name="T114" fmla="*/ 388 w 526"/>
                <a:gd name="T115" fmla="*/ 203 h 203"/>
                <a:gd name="T116" fmla="*/ 526 w 526"/>
                <a:gd name="T117" fmla="*/ 4 h 203"/>
                <a:gd name="T118" fmla="*/ 526 w 526"/>
                <a:gd name="T119" fmla="*/ 4 h 203"/>
                <a:gd name="T120" fmla="*/ 478 w 526"/>
                <a:gd name="T121" fmla="*/ 2 h 203"/>
                <a:gd name="T122" fmla="*/ 425 w 526"/>
                <a:gd name="T12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 h="203">
                  <a:moveTo>
                    <a:pt x="425" y="0"/>
                  </a:moveTo>
                  <a:lnTo>
                    <a:pt x="425" y="0"/>
                  </a:lnTo>
                  <a:lnTo>
                    <a:pt x="381" y="2"/>
                  </a:lnTo>
                  <a:lnTo>
                    <a:pt x="335" y="3"/>
                  </a:lnTo>
                  <a:lnTo>
                    <a:pt x="291" y="6"/>
                  </a:lnTo>
                  <a:lnTo>
                    <a:pt x="246" y="10"/>
                  </a:lnTo>
                  <a:lnTo>
                    <a:pt x="204" y="15"/>
                  </a:lnTo>
                  <a:lnTo>
                    <a:pt x="164" y="22"/>
                  </a:lnTo>
                  <a:lnTo>
                    <a:pt x="128" y="29"/>
                  </a:lnTo>
                  <a:lnTo>
                    <a:pt x="96" y="36"/>
                  </a:lnTo>
                  <a:lnTo>
                    <a:pt x="96" y="36"/>
                  </a:lnTo>
                  <a:lnTo>
                    <a:pt x="92" y="37"/>
                  </a:lnTo>
                  <a:lnTo>
                    <a:pt x="81" y="42"/>
                  </a:lnTo>
                  <a:lnTo>
                    <a:pt x="65" y="50"/>
                  </a:lnTo>
                  <a:lnTo>
                    <a:pt x="55" y="55"/>
                  </a:lnTo>
                  <a:lnTo>
                    <a:pt x="47" y="62"/>
                  </a:lnTo>
                  <a:lnTo>
                    <a:pt x="37" y="70"/>
                  </a:lnTo>
                  <a:lnTo>
                    <a:pt x="27" y="79"/>
                  </a:lnTo>
                  <a:lnTo>
                    <a:pt x="19" y="90"/>
                  </a:lnTo>
                  <a:lnTo>
                    <a:pt x="12" y="102"/>
                  </a:lnTo>
                  <a:lnTo>
                    <a:pt x="7" y="116"/>
                  </a:lnTo>
                  <a:lnTo>
                    <a:pt x="3" y="132"/>
                  </a:lnTo>
                  <a:lnTo>
                    <a:pt x="0" y="149"/>
                  </a:lnTo>
                  <a:lnTo>
                    <a:pt x="0" y="168"/>
                  </a:lnTo>
                  <a:lnTo>
                    <a:pt x="0" y="168"/>
                  </a:lnTo>
                  <a:lnTo>
                    <a:pt x="0" y="177"/>
                  </a:lnTo>
                  <a:lnTo>
                    <a:pt x="0" y="177"/>
                  </a:lnTo>
                  <a:lnTo>
                    <a:pt x="15" y="157"/>
                  </a:lnTo>
                  <a:lnTo>
                    <a:pt x="33" y="138"/>
                  </a:lnTo>
                  <a:lnTo>
                    <a:pt x="52" y="123"/>
                  </a:lnTo>
                  <a:lnTo>
                    <a:pt x="74" y="108"/>
                  </a:lnTo>
                  <a:lnTo>
                    <a:pt x="74" y="108"/>
                  </a:lnTo>
                  <a:lnTo>
                    <a:pt x="87" y="101"/>
                  </a:lnTo>
                  <a:lnTo>
                    <a:pt x="99" y="94"/>
                  </a:lnTo>
                  <a:lnTo>
                    <a:pt x="113" y="88"/>
                  </a:lnTo>
                  <a:lnTo>
                    <a:pt x="127" y="83"/>
                  </a:lnTo>
                  <a:lnTo>
                    <a:pt x="140" y="80"/>
                  </a:lnTo>
                  <a:lnTo>
                    <a:pt x="156" y="77"/>
                  </a:lnTo>
                  <a:lnTo>
                    <a:pt x="171" y="75"/>
                  </a:lnTo>
                  <a:lnTo>
                    <a:pt x="186" y="75"/>
                  </a:lnTo>
                  <a:lnTo>
                    <a:pt x="186" y="75"/>
                  </a:lnTo>
                  <a:lnTo>
                    <a:pt x="202" y="75"/>
                  </a:lnTo>
                  <a:lnTo>
                    <a:pt x="218" y="77"/>
                  </a:lnTo>
                  <a:lnTo>
                    <a:pt x="231" y="80"/>
                  </a:lnTo>
                  <a:lnTo>
                    <a:pt x="246" y="83"/>
                  </a:lnTo>
                  <a:lnTo>
                    <a:pt x="260" y="88"/>
                  </a:lnTo>
                  <a:lnTo>
                    <a:pt x="274" y="94"/>
                  </a:lnTo>
                  <a:lnTo>
                    <a:pt x="286" y="101"/>
                  </a:lnTo>
                  <a:lnTo>
                    <a:pt x="299" y="108"/>
                  </a:lnTo>
                  <a:lnTo>
                    <a:pt x="299" y="108"/>
                  </a:lnTo>
                  <a:lnTo>
                    <a:pt x="313" y="117"/>
                  </a:lnTo>
                  <a:lnTo>
                    <a:pt x="326" y="127"/>
                  </a:lnTo>
                  <a:lnTo>
                    <a:pt x="339" y="137"/>
                  </a:lnTo>
                  <a:lnTo>
                    <a:pt x="350" y="149"/>
                  </a:lnTo>
                  <a:lnTo>
                    <a:pt x="361" y="161"/>
                  </a:lnTo>
                  <a:lnTo>
                    <a:pt x="370" y="174"/>
                  </a:lnTo>
                  <a:lnTo>
                    <a:pt x="380" y="188"/>
                  </a:lnTo>
                  <a:lnTo>
                    <a:pt x="388" y="203"/>
                  </a:lnTo>
                  <a:lnTo>
                    <a:pt x="526" y="4"/>
                  </a:lnTo>
                  <a:lnTo>
                    <a:pt x="526" y="4"/>
                  </a:lnTo>
                  <a:lnTo>
                    <a:pt x="478" y="2"/>
                  </a:lnTo>
                  <a:lnTo>
                    <a:pt x="4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4" name="Freeform 69">
              <a:extLst>
                <a:ext uri="{FF2B5EF4-FFF2-40B4-BE49-F238E27FC236}">
                  <a16:creationId xmlns:a16="http://schemas.microsoft.com/office/drawing/2014/main" id="{509FE78E-27AB-34A3-ECCC-3F40C8C55027}"/>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5" name="Freeform 70">
              <a:extLst>
                <a:ext uri="{FF2B5EF4-FFF2-40B4-BE49-F238E27FC236}">
                  <a16:creationId xmlns:a16="http://schemas.microsoft.com/office/drawing/2014/main" id="{19350E47-3538-5730-7492-DC7189775619}"/>
                </a:ext>
              </a:extLst>
            </p:cNvPr>
            <p:cNvSpPr>
              <a:spLocks/>
            </p:cNvSpPr>
            <p:nvPr/>
          </p:nvSpPr>
          <p:spPr bwMode="auto">
            <a:xfrm>
              <a:off x="10337800" y="2720976"/>
              <a:ext cx="12700" cy="42863"/>
            </a:xfrm>
            <a:custGeom>
              <a:avLst/>
              <a:gdLst>
                <a:gd name="T0" fmla="*/ 8 w 8"/>
                <a:gd name="T1" fmla="*/ 0 h 27"/>
                <a:gd name="T2" fmla="*/ 0 w 8"/>
                <a:gd name="T3" fmla="*/ 11 h 27"/>
                <a:gd name="T4" fmla="*/ 0 w 8"/>
                <a:gd name="T5" fmla="*/ 11 h 27"/>
                <a:gd name="T6" fmla="*/ 8 w 8"/>
                <a:gd name="T7" fmla="*/ 27 h 27"/>
                <a:gd name="T8" fmla="*/ 8 w 8"/>
                <a:gd name="T9" fmla="*/ 27 h 27"/>
                <a:gd name="T10" fmla="*/ 8 w 8"/>
                <a:gd name="T11" fmla="*/ 0 h 27"/>
              </a:gdLst>
              <a:ahLst/>
              <a:cxnLst>
                <a:cxn ang="0">
                  <a:pos x="T0" y="T1"/>
                </a:cxn>
                <a:cxn ang="0">
                  <a:pos x="T2" y="T3"/>
                </a:cxn>
                <a:cxn ang="0">
                  <a:pos x="T4" y="T5"/>
                </a:cxn>
                <a:cxn ang="0">
                  <a:pos x="T6" y="T7"/>
                </a:cxn>
                <a:cxn ang="0">
                  <a:pos x="T8" y="T9"/>
                </a:cxn>
                <a:cxn ang="0">
                  <a:pos x="T10" y="T11"/>
                </a:cxn>
              </a:cxnLst>
              <a:rect l="0" t="0" r="r" b="b"/>
              <a:pathLst>
                <a:path w="8" h="27">
                  <a:moveTo>
                    <a:pt x="8" y="0"/>
                  </a:moveTo>
                  <a:lnTo>
                    <a:pt x="0" y="11"/>
                  </a:lnTo>
                  <a:lnTo>
                    <a:pt x="0" y="11"/>
                  </a:lnTo>
                  <a:lnTo>
                    <a:pt x="8" y="27"/>
                  </a:lnTo>
                  <a:lnTo>
                    <a:pt x="8" y="27"/>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6" name="Freeform 71">
              <a:extLst>
                <a:ext uri="{FF2B5EF4-FFF2-40B4-BE49-F238E27FC236}">
                  <a16:creationId xmlns:a16="http://schemas.microsoft.com/office/drawing/2014/main" id="{8B030404-8699-D9B9-93C4-DB33EC813963}"/>
                </a:ext>
              </a:extLst>
            </p:cNvPr>
            <p:cNvSpPr>
              <a:spLocks noEditPoints="1"/>
            </p:cNvSpPr>
            <p:nvPr/>
          </p:nvSpPr>
          <p:spPr bwMode="auto">
            <a:xfrm>
              <a:off x="9413875" y="2738438"/>
              <a:ext cx="936625" cy="598488"/>
            </a:xfrm>
            <a:custGeom>
              <a:avLst/>
              <a:gdLst>
                <a:gd name="T0" fmla="*/ 0 w 590"/>
                <a:gd name="T1" fmla="*/ 322 h 377"/>
                <a:gd name="T2" fmla="*/ 0 w 590"/>
                <a:gd name="T3" fmla="*/ 322 h 377"/>
                <a:gd name="T4" fmla="*/ 15 w 590"/>
                <a:gd name="T5" fmla="*/ 333 h 377"/>
                <a:gd name="T6" fmla="*/ 32 w 590"/>
                <a:gd name="T7" fmla="*/ 344 h 377"/>
                <a:gd name="T8" fmla="*/ 42 w 590"/>
                <a:gd name="T9" fmla="*/ 332 h 377"/>
                <a:gd name="T10" fmla="*/ 42 w 590"/>
                <a:gd name="T11" fmla="*/ 332 h 377"/>
                <a:gd name="T12" fmla="*/ 20 w 590"/>
                <a:gd name="T13" fmla="*/ 328 h 377"/>
                <a:gd name="T14" fmla="*/ 0 w 590"/>
                <a:gd name="T15" fmla="*/ 322 h 377"/>
                <a:gd name="T16" fmla="*/ 582 w 590"/>
                <a:gd name="T17" fmla="*/ 0 h 377"/>
                <a:gd name="T18" fmla="*/ 312 w 590"/>
                <a:gd name="T19" fmla="*/ 377 h 377"/>
                <a:gd name="T20" fmla="*/ 312 w 590"/>
                <a:gd name="T21" fmla="*/ 377 h 377"/>
                <a:gd name="T22" fmla="*/ 336 w 590"/>
                <a:gd name="T23" fmla="*/ 375 h 377"/>
                <a:gd name="T24" fmla="*/ 358 w 590"/>
                <a:gd name="T25" fmla="*/ 372 h 377"/>
                <a:gd name="T26" fmla="*/ 380 w 590"/>
                <a:gd name="T27" fmla="*/ 368 h 377"/>
                <a:gd name="T28" fmla="*/ 400 w 590"/>
                <a:gd name="T29" fmla="*/ 364 h 377"/>
                <a:gd name="T30" fmla="*/ 419 w 590"/>
                <a:gd name="T31" fmla="*/ 358 h 377"/>
                <a:gd name="T32" fmla="*/ 437 w 590"/>
                <a:gd name="T33" fmla="*/ 351 h 377"/>
                <a:gd name="T34" fmla="*/ 455 w 590"/>
                <a:gd name="T35" fmla="*/ 344 h 377"/>
                <a:gd name="T36" fmla="*/ 470 w 590"/>
                <a:gd name="T37" fmla="*/ 337 h 377"/>
                <a:gd name="T38" fmla="*/ 484 w 590"/>
                <a:gd name="T39" fmla="*/ 329 h 377"/>
                <a:gd name="T40" fmla="*/ 498 w 590"/>
                <a:gd name="T41" fmla="*/ 319 h 377"/>
                <a:gd name="T42" fmla="*/ 509 w 590"/>
                <a:gd name="T43" fmla="*/ 311 h 377"/>
                <a:gd name="T44" fmla="*/ 520 w 590"/>
                <a:gd name="T45" fmla="*/ 300 h 377"/>
                <a:gd name="T46" fmla="*/ 528 w 590"/>
                <a:gd name="T47" fmla="*/ 291 h 377"/>
                <a:gd name="T48" fmla="*/ 536 w 590"/>
                <a:gd name="T49" fmla="*/ 280 h 377"/>
                <a:gd name="T50" fmla="*/ 542 w 590"/>
                <a:gd name="T51" fmla="*/ 269 h 377"/>
                <a:gd name="T52" fmla="*/ 547 w 590"/>
                <a:gd name="T53" fmla="*/ 256 h 377"/>
                <a:gd name="T54" fmla="*/ 547 w 590"/>
                <a:gd name="T55" fmla="*/ 256 h 377"/>
                <a:gd name="T56" fmla="*/ 560 w 590"/>
                <a:gd name="T57" fmla="*/ 211 h 377"/>
                <a:gd name="T58" fmla="*/ 566 w 590"/>
                <a:gd name="T59" fmla="*/ 183 h 377"/>
                <a:gd name="T60" fmla="*/ 573 w 590"/>
                <a:gd name="T61" fmla="*/ 153 h 377"/>
                <a:gd name="T62" fmla="*/ 579 w 590"/>
                <a:gd name="T63" fmla="*/ 120 h 377"/>
                <a:gd name="T64" fmla="*/ 583 w 590"/>
                <a:gd name="T65" fmla="*/ 85 h 377"/>
                <a:gd name="T66" fmla="*/ 587 w 590"/>
                <a:gd name="T67" fmla="*/ 51 h 377"/>
                <a:gd name="T68" fmla="*/ 590 w 590"/>
                <a:gd name="T69" fmla="*/ 16 h 377"/>
                <a:gd name="T70" fmla="*/ 590 w 590"/>
                <a:gd name="T71" fmla="*/ 16 h 377"/>
                <a:gd name="T72" fmla="*/ 582 w 590"/>
                <a:gd name="T7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377">
                  <a:moveTo>
                    <a:pt x="0" y="322"/>
                  </a:moveTo>
                  <a:lnTo>
                    <a:pt x="0" y="322"/>
                  </a:lnTo>
                  <a:lnTo>
                    <a:pt x="15" y="333"/>
                  </a:lnTo>
                  <a:lnTo>
                    <a:pt x="32" y="344"/>
                  </a:lnTo>
                  <a:lnTo>
                    <a:pt x="42" y="332"/>
                  </a:lnTo>
                  <a:lnTo>
                    <a:pt x="42" y="332"/>
                  </a:lnTo>
                  <a:lnTo>
                    <a:pt x="20" y="328"/>
                  </a:lnTo>
                  <a:lnTo>
                    <a:pt x="0" y="322"/>
                  </a:lnTo>
                  <a:close/>
                  <a:moveTo>
                    <a:pt x="582" y="0"/>
                  </a:moveTo>
                  <a:lnTo>
                    <a:pt x="312" y="377"/>
                  </a:lnTo>
                  <a:lnTo>
                    <a:pt x="312" y="377"/>
                  </a:lnTo>
                  <a:lnTo>
                    <a:pt x="336" y="375"/>
                  </a:lnTo>
                  <a:lnTo>
                    <a:pt x="358" y="372"/>
                  </a:lnTo>
                  <a:lnTo>
                    <a:pt x="380" y="368"/>
                  </a:lnTo>
                  <a:lnTo>
                    <a:pt x="400" y="364"/>
                  </a:lnTo>
                  <a:lnTo>
                    <a:pt x="419" y="358"/>
                  </a:lnTo>
                  <a:lnTo>
                    <a:pt x="437" y="351"/>
                  </a:lnTo>
                  <a:lnTo>
                    <a:pt x="455" y="344"/>
                  </a:lnTo>
                  <a:lnTo>
                    <a:pt x="470" y="337"/>
                  </a:lnTo>
                  <a:lnTo>
                    <a:pt x="484" y="329"/>
                  </a:lnTo>
                  <a:lnTo>
                    <a:pt x="498" y="319"/>
                  </a:lnTo>
                  <a:lnTo>
                    <a:pt x="509" y="311"/>
                  </a:lnTo>
                  <a:lnTo>
                    <a:pt x="520" y="300"/>
                  </a:lnTo>
                  <a:lnTo>
                    <a:pt x="528" y="291"/>
                  </a:lnTo>
                  <a:lnTo>
                    <a:pt x="536" y="280"/>
                  </a:lnTo>
                  <a:lnTo>
                    <a:pt x="542" y="269"/>
                  </a:lnTo>
                  <a:lnTo>
                    <a:pt x="547" y="256"/>
                  </a:lnTo>
                  <a:lnTo>
                    <a:pt x="547" y="256"/>
                  </a:lnTo>
                  <a:lnTo>
                    <a:pt x="560" y="211"/>
                  </a:lnTo>
                  <a:lnTo>
                    <a:pt x="566" y="183"/>
                  </a:lnTo>
                  <a:lnTo>
                    <a:pt x="573" y="153"/>
                  </a:lnTo>
                  <a:lnTo>
                    <a:pt x="579" y="120"/>
                  </a:lnTo>
                  <a:lnTo>
                    <a:pt x="583" y="85"/>
                  </a:lnTo>
                  <a:lnTo>
                    <a:pt x="587" y="51"/>
                  </a:lnTo>
                  <a:lnTo>
                    <a:pt x="590" y="16"/>
                  </a:lnTo>
                  <a:lnTo>
                    <a:pt x="590" y="16"/>
                  </a:lnTo>
                  <a:lnTo>
                    <a:pt x="582" y="0"/>
                  </a:lnTo>
                  <a:close/>
                </a:path>
              </a:pathLst>
            </a:custGeom>
            <a:solidFill>
              <a:srgbClr val="9C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7" name="Freeform 72">
              <a:extLst>
                <a:ext uri="{FF2B5EF4-FFF2-40B4-BE49-F238E27FC236}">
                  <a16:creationId xmlns:a16="http://schemas.microsoft.com/office/drawing/2014/main" id="{9AA88EA4-09E3-81BE-9DD5-F6B26D0C7657}"/>
                </a:ext>
              </a:extLst>
            </p:cNvPr>
            <p:cNvSpPr>
              <a:spLocks/>
            </p:cNvSpPr>
            <p:nvPr/>
          </p:nvSpPr>
          <p:spPr bwMode="auto">
            <a:xfrm>
              <a:off x="9413875" y="3249613"/>
              <a:ext cx="66675" cy="34925"/>
            </a:xfrm>
            <a:custGeom>
              <a:avLst/>
              <a:gdLst>
                <a:gd name="T0" fmla="*/ 0 w 42"/>
                <a:gd name="T1" fmla="*/ 0 h 22"/>
                <a:gd name="T2" fmla="*/ 0 w 42"/>
                <a:gd name="T3" fmla="*/ 0 h 22"/>
                <a:gd name="T4" fmla="*/ 15 w 42"/>
                <a:gd name="T5" fmla="*/ 11 h 22"/>
                <a:gd name="T6" fmla="*/ 32 w 42"/>
                <a:gd name="T7" fmla="*/ 22 h 22"/>
                <a:gd name="T8" fmla="*/ 42 w 42"/>
                <a:gd name="T9" fmla="*/ 10 h 22"/>
                <a:gd name="T10" fmla="*/ 42 w 42"/>
                <a:gd name="T11" fmla="*/ 10 h 22"/>
                <a:gd name="T12" fmla="*/ 20 w 42"/>
                <a:gd name="T13" fmla="*/ 6 h 22"/>
                <a:gd name="T14" fmla="*/ 0 w 4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2">
                  <a:moveTo>
                    <a:pt x="0" y="0"/>
                  </a:moveTo>
                  <a:lnTo>
                    <a:pt x="0" y="0"/>
                  </a:lnTo>
                  <a:lnTo>
                    <a:pt x="15" y="11"/>
                  </a:lnTo>
                  <a:lnTo>
                    <a:pt x="32" y="22"/>
                  </a:lnTo>
                  <a:lnTo>
                    <a:pt x="42" y="10"/>
                  </a:lnTo>
                  <a:lnTo>
                    <a:pt x="42" y="10"/>
                  </a:lnTo>
                  <a:lnTo>
                    <a:pt x="20"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8" name="Freeform 73">
              <a:extLst>
                <a:ext uri="{FF2B5EF4-FFF2-40B4-BE49-F238E27FC236}">
                  <a16:creationId xmlns:a16="http://schemas.microsoft.com/office/drawing/2014/main" id="{6C443BBF-CFC4-0E01-551E-441177E18901}"/>
                </a:ext>
              </a:extLst>
            </p:cNvPr>
            <p:cNvSpPr>
              <a:spLocks/>
            </p:cNvSpPr>
            <p:nvPr/>
          </p:nvSpPr>
          <p:spPr bwMode="auto">
            <a:xfrm>
              <a:off x="9909175" y="2738438"/>
              <a:ext cx="441325" cy="598488"/>
            </a:xfrm>
            <a:custGeom>
              <a:avLst/>
              <a:gdLst>
                <a:gd name="T0" fmla="*/ 270 w 278"/>
                <a:gd name="T1" fmla="*/ 0 h 377"/>
                <a:gd name="T2" fmla="*/ 0 w 278"/>
                <a:gd name="T3" fmla="*/ 377 h 377"/>
                <a:gd name="T4" fmla="*/ 0 w 278"/>
                <a:gd name="T5" fmla="*/ 377 h 377"/>
                <a:gd name="T6" fmla="*/ 24 w 278"/>
                <a:gd name="T7" fmla="*/ 375 h 377"/>
                <a:gd name="T8" fmla="*/ 46 w 278"/>
                <a:gd name="T9" fmla="*/ 372 h 377"/>
                <a:gd name="T10" fmla="*/ 68 w 278"/>
                <a:gd name="T11" fmla="*/ 368 h 377"/>
                <a:gd name="T12" fmla="*/ 88 w 278"/>
                <a:gd name="T13" fmla="*/ 364 h 377"/>
                <a:gd name="T14" fmla="*/ 107 w 278"/>
                <a:gd name="T15" fmla="*/ 358 h 377"/>
                <a:gd name="T16" fmla="*/ 125 w 278"/>
                <a:gd name="T17" fmla="*/ 351 h 377"/>
                <a:gd name="T18" fmla="*/ 143 w 278"/>
                <a:gd name="T19" fmla="*/ 344 h 377"/>
                <a:gd name="T20" fmla="*/ 158 w 278"/>
                <a:gd name="T21" fmla="*/ 337 h 377"/>
                <a:gd name="T22" fmla="*/ 172 w 278"/>
                <a:gd name="T23" fmla="*/ 329 h 377"/>
                <a:gd name="T24" fmla="*/ 186 w 278"/>
                <a:gd name="T25" fmla="*/ 319 h 377"/>
                <a:gd name="T26" fmla="*/ 197 w 278"/>
                <a:gd name="T27" fmla="*/ 311 h 377"/>
                <a:gd name="T28" fmla="*/ 208 w 278"/>
                <a:gd name="T29" fmla="*/ 300 h 377"/>
                <a:gd name="T30" fmla="*/ 216 w 278"/>
                <a:gd name="T31" fmla="*/ 291 h 377"/>
                <a:gd name="T32" fmla="*/ 224 w 278"/>
                <a:gd name="T33" fmla="*/ 280 h 377"/>
                <a:gd name="T34" fmla="*/ 230 w 278"/>
                <a:gd name="T35" fmla="*/ 269 h 377"/>
                <a:gd name="T36" fmla="*/ 235 w 278"/>
                <a:gd name="T37" fmla="*/ 256 h 377"/>
                <a:gd name="T38" fmla="*/ 235 w 278"/>
                <a:gd name="T39" fmla="*/ 256 h 377"/>
                <a:gd name="T40" fmla="*/ 248 w 278"/>
                <a:gd name="T41" fmla="*/ 211 h 377"/>
                <a:gd name="T42" fmla="*/ 254 w 278"/>
                <a:gd name="T43" fmla="*/ 183 h 377"/>
                <a:gd name="T44" fmla="*/ 261 w 278"/>
                <a:gd name="T45" fmla="*/ 153 h 377"/>
                <a:gd name="T46" fmla="*/ 267 w 278"/>
                <a:gd name="T47" fmla="*/ 120 h 377"/>
                <a:gd name="T48" fmla="*/ 271 w 278"/>
                <a:gd name="T49" fmla="*/ 85 h 377"/>
                <a:gd name="T50" fmla="*/ 275 w 278"/>
                <a:gd name="T51" fmla="*/ 51 h 377"/>
                <a:gd name="T52" fmla="*/ 278 w 278"/>
                <a:gd name="T53" fmla="*/ 16 h 377"/>
                <a:gd name="T54" fmla="*/ 278 w 278"/>
                <a:gd name="T55" fmla="*/ 16 h 377"/>
                <a:gd name="T56" fmla="*/ 270 w 278"/>
                <a:gd name="T5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8" h="377">
                  <a:moveTo>
                    <a:pt x="270" y="0"/>
                  </a:moveTo>
                  <a:lnTo>
                    <a:pt x="0" y="377"/>
                  </a:lnTo>
                  <a:lnTo>
                    <a:pt x="0" y="377"/>
                  </a:lnTo>
                  <a:lnTo>
                    <a:pt x="24" y="375"/>
                  </a:lnTo>
                  <a:lnTo>
                    <a:pt x="46" y="372"/>
                  </a:lnTo>
                  <a:lnTo>
                    <a:pt x="68" y="368"/>
                  </a:lnTo>
                  <a:lnTo>
                    <a:pt x="88" y="364"/>
                  </a:lnTo>
                  <a:lnTo>
                    <a:pt x="107" y="358"/>
                  </a:lnTo>
                  <a:lnTo>
                    <a:pt x="125" y="351"/>
                  </a:lnTo>
                  <a:lnTo>
                    <a:pt x="143" y="344"/>
                  </a:lnTo>
                  <a:lnTo>
                    <a:pt x="158" y="337"/>
                  </a:lnTo>
                  <a:lnTo>
                    <a:pt x="172" y="329"/>
                  </a:lnTo>
                  <a:lnTo>
                    <a:pt x="186" y="319"/>
                  </a:lnTo>
                  <a:lnTo>
                    <a:pt x="197" y="311"/>
                  </a:lnTo>
                  <a:lnTo>
                    <a:pt x="208" y="300"/>
                  </a:lnTo>
                  <a:lnTo>
                    <a:pt x="216" y="291"/>
                  </a:lnTo>
                  <a:lnTo>
                    <a:pt x="224" y="280"/>
                  </a:lnTo>
                  <a:lnTo>
                    <a:pt x="230" y="269"/>
                  </a:lnTo>
                  <a:lnTo>
                    <a:pt x="235" y="256"/>
                  </a:lnTo>
                  <a:lnTo>
                    <a:pt x="235" y="256"/>
                  </a:lnTo>
                  <a:lnTo>
                    <a:pt x="248" y="211"/>
                  </a:lnTo>
                  <a:lnTo>
                    <a:pt x="254" y="183"/>
                  </a:lnTo>
                  <a:lnTo>
                    <a:pt x="261" y="153"/>
                  </a:lnTo>
                  <a:lnTo>
                    <a:pt x="267" y="120"/>
                  </a:lnTo>
                  <a:lnTo>
                    <a:pt x="271" y="85"/>
                  </a:lnTo>
                  <a:lnTo>
                    <a:pt x="275" y="51"/>
                  </a:lnTo>
                  <a:lnTo>
                    <a:pt x="278" y="16"/>
                  </a:lnTo>
                  <a:lnTo>
                    <a:pt x="278" y="16"/>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9" name="Freeform 74">
              <a:extLst>
                <a:ext uri="{FF2B5EF4-FFF2-40B4-BE49-F238E27FC236}">
                  <a16:creationId xmlns:a16="http://schemas.microsoft.com/office/drawing/2014/main" id="{897BC214-0435-3C0B-9386-5E77A1BF610E}"/>
                </a:ext>
              </a:extLst>
            </p:cNvPr>
            <p:cNvSpPr>
              <a:spLocks noEditPoints="1"/>
            </p:cNvSpPr>
            <p:nvPr/>
          </p:nvSpPr>
          <p:spPr bwMode="auto">
            <a:xfrm>
              <a:off x="9226550" y="2598738"/>
              <a:ext cx="615950" cy="666750"/>
            </a:xfrm>
            <a:custGeom>
              <a:avLst/>
              <a:gdLst>
                <a:gd name="T0" fmla="*/ 49 w 388"/>
                <a:gd name="T1" fmla="*/ 323 h 420"/>
                <a:gd name="T2" fmla="*/ 49 w 388"/>
                <a:gd name="T3" fmla="*/ 323 h 420"/>
                <a:gd name="T4" fmla="*/ 63 w 388"/>
                <a:gd name="T5" fmla="*/ 348 h 420"/>
                <a:gd name="T6" fmla="*/ 78 w 388"/>
                <a:gd name="T7" fmla="*/ 370 h 420"/>
                <a:gd name="T8" fmla="*/ 96 w 388"/>
                <a:gd name="T9" fmla="*/ 391 h 420"/>
                <a:gd name="T10" fmla="*/ 107 w 388"/>
                <a:gd name="T11" fmla="*/ 402 h 420"/>
                <a:gd name="T12" fmla="*/ 118 w 388"/>
                <a:gd name="T13" fmla="*/ 410 h 420"/>
                <a:gd name="T14" fmla="*/ 118 w 388"/>
                <a:gd name="T15" fmla="*/ 410 h 420"/>
                <a:gd name="T16" fmla="*/ 138 w 388"/>
                <a:gd name="T17" fmla="*/ 416 h 420"/>
                <a:gd name="T18" fmla="*/ 160 w 388"/>
                <a:gd name="T19" fmla="*/ 420 h 420"/>
                <a:gd name="T20" fmla="*/ 190 w 388"/>
                <a:gd name="T21" fmla="*/ 376 h 420"/>
                <a:gd name="T22" fmla="*/ 190 w 388"/>
                <a:gd name="T23" fmla="*/ 376 h 420"/>
                <a:gd name="T24" fmla="*/ 186 w 388"/>
                <a:gd name="T25" fmla="*/ 376 h 420"/>
                <a:gd name="T26" fmla="*/ 186 w 388"/>
                <a:gd name="T27" fmla="*/ 376 h 420"/>
                <a:gd name="T28" fmla="*/ 167 w 388"/>
                <a:gd name="T29" fmla="*/ 376 h 420"/>
                <a:gd name="T30" fmla="*/ 147 w 388"/>
                <a:gd name="T31" fmla="*/ 373 h 420"/>
                <a:gd name="T32" fmla="*/ 129 w 388"/>
                <a:gd name="T33" fmla="*/ 369 h 420"/>
                <a:gd name="T34" fmla="*/ 111 w 388"/>
                <a:gd name="T35" fmla="*/ 362 h 420"/>
                <a:gd name="T36" fmla="*/ 95 w 388"/>
                <a:gd name="T37" fmla="*/ 355 h 420"/>
                <a:gd name="T38" fmla="*/ 78 w 388"/>
                <a:gd name="T39" fmla="*/ 345 h 420"/>
                <a:gd name="T40" fmla="*/ 63 w 388"/>
                <a:gd name="T41" fmla="*/ 336 h 420"/>
                <a:gd name="T42" fmla="*/ 49 w 388"/>
                <a:gd name="T43" fmla="*/ 323 h 420"/>
                <a:gd name="T44" fmla="*/ 74 w 388"/>
                <a:gd name="T45" fmla="*/ 0 h 420"/>
                <a:gd name="T46" fmla="*/ 74 w 388"/>
                <a:gd name="T47" fmla="*/ 0 h 420"/>
                <a:gd name="T48" fmla="*/ 52 w 388"/>
                <a:gd name="T49" fmla="*/ 15 h 420"/>
                <a:gd name="T50" fmla="*/ 33 w 388"/>
                <a:gd name="T51" fmla="*/ 30 h 420"/>
                <a:gd name="T52" fmla="*/ 15 w 388"/>
                <a:gd name="T53" fmla="*/ 49 h 420"/>
                <a:gd name="T54" fmla="*/ 0 w 388"/>
                <a:gd name="T55" fmla="*/ 69 h 420"/>
                <a:gd name="T56" fmla="*/ 0 w 388"/>
                <a:gd name="T57" fmla="*/ 69 h 420"/>
                <a:gd name="T58" fmla="*/ 0 w 388"/>
                <a:gd name="T59" fmla="*/ 85 h 420"/>
                <a:gd name="T60" fmla="*/ 0 w 388"/>
                <a:gd name="T61" fmla="*/ 85 h 420"/>
                <a:gd name="T62" fmla="*/ 7 w 388"/>
                <a:gd name="T63" fmla="*/ 73 h 420"/>
                <a:gd name="T64" fmla="*/ 14 w 388"/>
                <a:gd name="T65" fmla="*/ 60 h 420"/>
                <a:gd name="T66" fmla="*/ 22 w 388"/>
                <a:gd name="T67" fmla="*/ 49 h 420"/>
                <a:gd name="T68" fmla="*/ 32 w 388"/>
                <a:gd name="T69" fmla="*/ 38 h 420"/>
                <a:gd name="T70" fmla="*/ 41 w 388"/>
                <a:gd name="T71" fmla="*/ 27 h 420"/>
                <a:gd name="T72" fmla="*/ 51 w 388"/>
                <a:gd name="T73" fmla="*/ 18 h 420"/>
                <a:gd name="T74" fmla="*/ 62 w 388"/>
                <a:gd name="T75" fmla="*/ 8 h 420"/>
                <a:gd name="T76" fmla="*/ 74 w 388"/>
                <a:gd name="T77" fmla="*/ 0 h 420"/>
                <a:gd name="T78" fmla="*/ 299 w 388"/>
                <a:gd name="T79" fmla="*/ 0 h 420"/>
                <a:gd name="T80" fmla="*/ 299 w 388"/>
                <a:gd name="T81" fmla="*/ 0 h 420"/>
                <a:gd name="T82" fmla="*/ 313 w 388"/>
                <a:gd name="T83" fmla="*/ 11 h 420"/>
                <a:gd name="T84" fmla="*/ 325 w 388"/>
                <a:gd name="T85" fmla="*/ 20 h 420"/>
                <a:gd name="T86" fmla="*/ 337 w 388"/>
                <a:gd name="T87" fmla="*/ 33 h 420"/>
                <a:gd name="T88" fmla="*/ 348 w 388"/>
                <a:gd name="T89" fmla="*/ 45 h 420"/>
                <a:gd name="T90" fmla="*/ 358 w 388"/>
                <a:gd name="T91" fmla="*/ 59 h 420"/>
                <a:gd name="T92" fmla="*/ 366 w 388"/>
                <a:gd name="T93" fmla="*/ 74 h 420"/>
                <a:gd name="T94" fmla="*/ 375 w 388"/>
                <a:gd name="T95" fmla="*/ 89 h 420"/>
                <a:gd name="T96" fmla="*/ 380 w 388"/>
                <a:gd name="T97" fmla="*/ 104 h 420"/>
                <a:gd name="T98" fmla="*/ 388 w 388"/>
                <a:gd name="T99" fmla="*/ 95 h 420"/>
                <a:gd name="T100" fmla="*/ 388 w 388"/>
                <a:gd name="T101" fmla="*/ 95 h 420"/>
                <a:gd name="T102" fmla="*/ 380 w 388"/>
                <a:gd name="T103" fmla="*/ 80 h 420"/>
                <a:gd name="T104" fmla="*/ 370 w 388"/>
                <a:gd name="T105" fmla="*/ 66 h 420"/>
                <a:gd name="T106" fmla="*/ 361 w 388"/>
                <a:gd name="T107" fmla="*/ 53 h 420"/>
                <a:gd name="T108" fmla="*/ 350 w 388"/>
                <a:gd name="T109" fmla="*/ 41 h 420"/>
                <a:gd name="T110" fmla="*/ 339 w 388"/>
                <a:gd name="T111" fmla="*/ 29 h 420"/>
                <a:gd name="T112" fmla="*/ 326 w 388"/>
                <a:gd name="T113" fmla="*/ 19 h 420"/>
                <a:gd name="T114" fmla="*/ 313 w 388"/>
                <a:gd name="T115" fmla="*/ 9 h 420"/>
                <a:gd name="T116" fmla="*/ 299 w 388"/>
                <a:gd name="T117"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420">
                  <a:moveTo>
                    <a:pt x="49" y="323"/>
                  </a:moveTo>
                  <a:lnTo>
                    <a:pt x="49" y="323"/>
                  </a:lnTo>
                  <a:lnTo>
                    <a:pt x="63" y="348"/>
                  </a:lnTo>
                  <a:lnTo>
                    <a:pt x="78" y="370"/>
                  </a:lnTo>
                  <a:lnTo>
                    <a:pt x="96" y="391"/>
                  </a:lnTo>
                  <a:lnTo>
                    <a:pt x="107" y="402"/>
                  </a:lnTo>
                  <a:lnTo>
                    <a:pt x="118" y="410"/>
                  </a:lnTo>
                  <a:lnTo>
                    <a:pt x="118" y="410"/>
                  </a:lnTo>
                  <a:lnTo>
                    <a:pt x="138" y="416"/>
                  </a:lnTo>
                  <a:lnTo>
                    <a:pt x="160" y="420"/>
                  </a:lnTo>
                  <a:lnTo>
                    <a:pt x="190" y="376"/>
                  </a:lnTo>
                  <a:lnTo>
                    <a:pt x="190" y="376"/>
                  </a:lnTo>
                  <a:lnTo>
                    <a:pt x="186" y="376"/>
                  </a:lnTo>
                  <a:lnTo>
                    <a:pt x="186" y="376"/>
                  </a:lnTo>
                  <a:lnTo>
                    <a:pt x="167" y="376"/>
                  </a:lnTo>
                  <a:lnTo>
                    <a:pt x="147" y="373"/>
                  </a:lnTo>
                  <a:lnTo>
                    <a:pt x="129" y="369"/>
                  </a:lnTo>
                  <a:lnTo>
                    <a:pt x="111" y="362"/>
                  </a:lnTo>
                  <a:lnTo>
                    <a:pt x="95" y="355"/>
                  </a:lnTo>
                  <a:lnTo>
                    <a:pt x="78" y="345"/>
                  </a:lnTo>
                  <a:lnTo>
                    <a:pt x="63" y="336"/>
                  </a:lnTo>
                  <a:lnTo>
                    <a:pt x="49" y="323"/>
                  </a:lnTo>
                  <a:close/>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close/>
                  <a:moveTo>
                    <a:pt x="299" y="0"/>
                  </a:moveTo>
                  <a:lnTo>
                    <a:pt x="299" y="0"/>
                  </a:lnTo>
                  <a:lnTo>
                    <a:pt x="313" y="11"/>
                  </a:lnTo>
                  <a:lnTo>
                    <a:pt x="325" y="20"/>
                  </a:lnTo>
                  <a:lnTo>
                    <a:pt x="337" y="33"/>
                  </a:lnTo>
                  <a:lnTo>
                    <a:pt x="348" y="45"/>
                  </a:lnTo>
                  <a:lnTo>
                    <a:pt x="358" y="59"/>
                  </a:lnTo>
                  <a:lnTo>
                    <a:pt x="366" y="74"/>
                  </a:lnTo>
                  <a:lnTo>
                    <a:pt x="375" y="89"/>
                  </a:lnTo>
                  <a:lnTo>
                    <a:pt x="380" y="104"/>
                  </a:lnTo>
                  <a:lnTo>
                    <a:pt x="388" y="95"/>
                  </a:lnTo>
                  <a:lnTo>
                    <a:pt x="388" y="95"/>
                  </a:lnTo>
                  <a:lnTo>
                    <a:pt x="380" y="80"/>
                  </a:lnTo>
                  <a:lnTo>
                    <a:pt x="370" y="66"/>
                  </a:lnTo>
                  <a:lnTo>
                    <a:pt x="361" y="53"/>
                  </a:lnTo>
                  <a:lnTo>
                    <a:pt x="350" y="41"/>
                  </a:lnTo>
                  <a:lnTo>
                    <a:pt x="339" y="29"/>
                  </a:lnTo>
                  <a:lnTo>
                    <a:pt x="326" y="19"/>
                  </a:lnTo>
                  <a:lnTo>
                    <a:pt x="313" y="9"/>
                  </a:lnTo>
                  <a:lnTo>
                    <a:pt x="299" y="0"/>
                  </a:lnTo>
                  <a:close/>
                </a:path>
              </a:pathLst>
            </a:custGeom>
            <a:solidFill>
              <a:srgbClr val="93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0" name="Freeform 75">
              <a:extLst>
                <a:ext uri="{FF2B5EF4-FFF2-40B4-BE49-F238E27FC236}">
                  <a16:creationId xmlns:a16="http://schemas.microsoft.com/office/drawing/2014/main" id="{8496663E-B8CB-D88C-99EA-D02E0106AC70}"/>
                </a:ext>
              </a:extLst>
            </p:cNvPr>
            <p:cNvSpPr>
              <a:spLocks/>
            </p:cNvSpPr>
            <p:nvPr/>
          </p:nvSpPr>
          <p:spPr bwMode="auto">
            <a:xfrm>
              <a:off x="9304338" y="3111501"/>
              <a:ext cx="223838" cy="153988"/>
            </a:xfrm>
            <a:custGeom>
              <a:avLst/>
              <a:gdLst>
                <a:gd name="T0" fmla="*/ 0 w 141"/>
                <a:gd name="T1" fmla="*/ 0 h 97"/>
                <a:gd name="T2" fmla="*/ 0 w 141"/>
                <a:gd name="T3" fmla="*/ 0 h 97"/>
                <a:gd name="T4" fmla="*/ 14 w 141"/>
                <a:gd name="T5" fmla="*/ 25 h 97"/>
                <a:gd name="T6" fmla="*/ 29 w 141"/>
                <a:gd name="T7" fmla="*/ 47 h 97"/>
                <a:gd name="T8" fmla="*/ 47 w 141"/>
                <a:gd name="T9" fmla="*/ 68 h 97"/>
                <a:gd name="T10" fmla="*/ 58 w 141"/>
                <a:gd name="T11" fmla="*/ 79 h 97"/>
                <a:gd name="T12" fmla="*/ 69 w 141"/>
                <a:gd name="T13" fmla="*/ 87 h 97"/>
                <a:gd name="T14" fmla="*/ 69 w 141"/>
                <a:gd name="T15" fmla="*/ 87 h 97"/>
                <a:gd name="T16" fmla="*/ 89 w 141"/>
                <a:gd name="T17" fmla="*/ 93 h 97"/>
                <a:gd name="T18" fmla="*/ 111 w 141"/>
                <a:gd name="T19" fmla="*/ 97 h 97"/>
                <a:gd name="T20" fmla="*/ 141 w 141"/>
                <a:gd name="T21" fmla="*/ 53 h 97"/>
                <a:gd name="T22" fmla="*/ 141 w 141"/>
                <a:gd name="T23" fmla="*/ 53 h 97"/>
                <a:gd name="T24" fmla="*/ 137 w 141"/>
                <a:gd name="T25" fmla="*/ 53 h 97"/>
                <a:gd name="T26" fmla="*/ 137 w 141"/>
                <a:gd name="T27" fmla="*/ 53 h 97"/>
                <a:gd name="T28" fmla="*/ 118 w 141"/>
                <a:gd name="T29" fmla="*/ 53 h 97"/>
                <a:gd name="T30" fmla="*/ 98 w 141"/>
                <a:gd name="T31" fmla="*/ 50 h 97"/>
                <a:gd name="T32" fmla="*/ 80 w 141"/>
                <a:gd name="T33" fmla="*/ 46 h 97"/>
                <a:gd name="T34" fmla="*/ 62 w 141"/>
                <a:gd name="T35" fmla="*/ 39 h 97"/>
                <a:gd name="T36" fmla="*/ 46 w 141"/>
                <a:gd name="T37" fmla="*/ 32 h 97"/>
                <a:gd name="T38" fmla="*/ 29 w 141"/>
                <a:gd name="T39" fmla="*/ 22 h 97"/>
                <a:gd name="T40" fmla="*/ 14 w 141"/>
                <a:gd name="T41" fmla="*/ 13 h 97"/>
                <a:gd name="T42" fmla="*/ 0 w 141"/>
                <a:gd name="T43"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97">
                  <a:moveTo>
                    <a:pt x="0" y="0"/>
                  </a:moveTo>
                  <a:lnTo>
                    <a:pt x="0" y="0"/>
                  </a:lnTo>
                  <a:lnTo>
                    <a:pt x="14" y="25"/>
                  </a:lnTo>
                  <a:lnTo>
                    <a:pt x="29" y="47"/>
                  </a:lnTo>
                  <a:lnTo>
                    <a:pt x="47" y="68"/>
                  </a:lnTo>
                  <a:lnTo>
                    <a:pt x="58" y="79"/>
                  </a:lnTo>
                  <a:lnTo>
                    <a:pt x="69" y="87"/>
                  </a:lnTo>
                  <a:lnTo>
                    <a:pt x="69" y="87"/>
                  </a:lnTo>
                  <a:lnTo>
                    <a:pt x="89" y="93"/>
                  </a:lnTo>
                  <a:lnTo>
                    <a:pt x="111" y="97"/>
                  </a:lnTo>
                  <a:lnTo>
                    <a:pt x="141" y="53"/>
                  </a:lnTo>
                  <a:lnTo>
                    <a:pt x="141" y="53"/>
                  </a:lnTo>
                  <a:lnTo>
                    <a:pt x="137" y="53"/>
                  </a:lnTo>
                  <a:lnTo>
                    <a:pt x="137" y="53"/>
                  </a:lnTo>
                  <a:lnTo>
                    <a:pt x="118" y="53"/>
                  </a:lnTo>
                  <a:lnTo>
                    <a:pt x="98" y="50"/>
                  </a:lnTo>
                  <a:lnTo>
                    <a:pt x="80" y="46"/>
                  </a:lnTo>
                  <a:lnTo>
                    <a:pt x="62" y="39"/>
                  </a:lnTo>
                  <a:lnTo>
                    <a:pt x="46" y="32"/>
                  </a:lnTo>
                  <a:lnTo>
                    <a:pt x="29" y="22"/>
                  </a:lnTo>
                  <a:lnTo>
                    <a:pt x="14" y="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1" name="Freeform 76">
              <a:extLst>
                <a:ext uri="{FF2B5EF4-FFF2-40B4-BE49-F238E27FC236}">
                  <a16:creationId xmlns:a16="http://schemas.microsoft.com/office/drawing/2014/main" id="{6F6252BE-2BEF-D191-9EC2-BC8B38ABCDF3}"/>
                </a:ext>
              </a:extLst>
            </p:cNvPr>
            <p:cNvSpPr>
              <a:spLocks/>
            </p:cNvSpPr>
            <p:nvPr/>
          </p:nvSpPr>
          <p:spPr bwMode="auto">
            <a:xfrm>
              <a:off x="9226550" y="2598738"/>
              <a:ext cx="117475" cy="134938"/>
            </a:xfrm>
            <a:custGeom>
              <a:avLst/>
              <a:gdLst>
                <a:gd name="T0" fmla="*/ 74 w 74"/>
                <a:gd name="T1" fmla="*/ 0 h 85"/>
                <a:gd name="T2" fmla="*/ 74 w 74"/>
                <a:gd name="T3" fmla="*/ 0 h 85"/>
                <a:gd name="T4" fmla="*/ 52 w 74"/>
                <a:gd name="T5" fmla="*/ 15 h 85"/>
                <a:gd name="T6" fmla="*/ 33 w 74"/>
                <a:gd name="T7" fmla="*/ 30 h 85"/>
                <a:gd name="T8" fmla="*/ 15 w 74"/>
                <a:gd name="T9" fmla="*/ 49 h 85"/>
                <a:gd name="T10" fmla="*/ 0 w 74"/>
                <a:gd name="T11" fmla="*/ 69 h 85"/>
                <a:gd name="T12" fmla="*/ 0 w 74"/>
                <a:gd name="T13" fmla="*/ 69 h 85"/>
                <a:gd name="T14" fmla="*/ 0 w 74"/>
                <a:gd name="T15" fmla="*/ 85 h 85"/>
                <a:gd name="T16" fmla="*/ 0 w 74"/>
                <a:gd name="T17" fmla="*/ 85 h 85"/>
                <a:gd name="T18" fmla="*/ 7 w 74"/>
                <a:gd name="T19" fmla="*/ 73 h 85"/>
                <a:gd name="T20" fmla="*/ 14 w 74"/>
                <a:gd name="T21" fmla="*/ 60 h 85"/>
                <a:gd name="T22" fmla="*/ 22 w 74"/>
                <a:gd name="T23" fmla="*/ 49 h 85"/>
                <a:gd name="T24" fmla="*/ 32 w 74"/>
                <a:gd name="T25" fmla="*/ 38 h 85"/>
                <a:gd name="T26" fmla="*/ 41 w 74"/>
                <a:gd name="T27" fmla="*/ 27 h 85"/>
                <a:gd name="T28" fmla="*/ 51 w 74"/>
                <a:gd name="T29" fmla="*/ 18 h 85"/>
                <a:gd name="T30" fmla="*/ 62 w 74"/>
                <a:gd name="T31" fmla="*/ 8 h 85"/>
                <a:gd name="T32" fmla="*/ 74 w 74"/>
                <a:gd name="T3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5">
                  <a:moveTo>
                    <a:pt x="74" y="0"/>
                  </a:moveTo>
                  <a:lnTo>
                    <a:pt x="74" y="0"/>
                  </a:lnTo>
                  <a:lnTo>
                    <a:pt x="52" y="15"/>
                  </a:lnTo>
                  <a:lnTo>
                    <a:pt x="33" y="30"/>
                  </a:lnTo>
                  <a:lnTo>
                    <a:pt x="15" y="49"/>
                  </a:lnTo>
                  <a:lnTo>
                    <a:pt x="0" y="69"/>
                  </a:lnTo>
                  <a:lnTo>
                    <a:pt x="0" y="69"/>
                  </a:lnTo>
                  <a:lnTo>
                    <a:pt x="0" y="85"/>
                  </a:lnTo>
                  <a:lnTo>
                    <a:pt x="0" y="85"/>
                  </a:lnTo>
                  <a:lnTo>
                    <a:pt x="7" y="73"/>
                  </a:lnTo>
                  <a:lnTo>
                    <a:pt x="14" y="60"/>
                  </a:lnTo>
                  <a:lnTo>
                    <a:pt x="22" y="49"/>
                  </a:lnTo>
                  <a:lnTo>
                    <a:pt x="32" y="38"/>
                  </a:lnTo>
                  <a:lnTo>
                    <a:pt x="41" y="27"/>
                  </a:lnTo>
                  <a:lnTo>
                    <a:pt x="51" y="18"/>
                  </a:lnTo>
                  <a:lnTo>
                    <a:pt x="62" y="8"/>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2" name="Freeform 77">
              <a:extLst>
                <a:ext uri="{FF2B5EF4-FFF2-40B4-BE49-F238E27FC236}">
                  <a16:creationId xmlns:a16="http://schemas.microsoft.com/office/drawing/2014/main" id="{3C1E8AE9-63F1-26A7-FECA-6A9F93768D83}"/>
                </a:ext>
              </a:extLst>
            </p:cNvPr>
            <p:cNvSpPr>
              <a:spLocks/>
            </p:cNvSpPr>
            <p:nvPr/>
          </p:nvSpPr>
          <p:spPr bwMode="auto">
            <a:xfrm>
              <a:off x="9701213" y="2598738"/>
              <a:ext cx="141288" cy="165100"/>
            </a:xfrm>
            <a:custGeom>
              <a:avLst/>
              <a:gdLst>
                <a:gd name="T0" fmla="*/ 0 w 89"/>
                <a:gd name="T1" fmla="*/ 0 h 104"/>
                <a:gd name="T2" fmla="*/ 0 w 89"/>
                <a:gd name="T3" fmla="*/ 0 h 104"/>
                <a:gd name="T4" fmla="*/ 14 w 89"/>
                <a:gd name="T5" fmla="*/ 11 h 104"/>
                <a:gd name="T6" fmla="*/ 26 w 89"/>
                <a:gd name="T7" fmla="*/ 20 h 104"/>
                <a:gd name="T8" fmla="*/ 38 w 89"/>
                <a:gd name="T9" fmla="*/ 33 h 104"/>
                <a:gd name="T10" fmla="*/ 49 w 89"/>
                <a:gd name="T11" fmla="*/ 45 h 104"/>
                <a:gd name="T12" fmla="*/ 59 w 89"/>
                <a:gd name="T13" fmla="*/ 59 h 104"/>
                <a:gd name="T14" fmla="*/ 67 w 89"/>
                <a:gd name="T15" fmla="*/ 74 h 104"/>
                <a:gd name="T16" fmla="*/ 76 w 89"/>
                <a:gd name="T17" fmla="*/ 89 h 104"/>
                <a:gd name="T18" fmla="*/ 81 w 89"/>
                <a:gd name="T19" fmla="*/ 104 h 104"/>
                <a:gd name="T20" fmla="*/ 89 w 89"/>
                <a:gd name="T21" fmla="*/ 95 h 104"/>
                <a:gd name="T22" fmla="*/ 89 w 89"/>
                <a:gd name="T23" fmla="*/ 95 h 104"/>
                <a:gd name="T24" fmla="*/ 81 w 89"/>
                <a:gd name="T25" fmla="*/ 80 h 104"/>
                <a:gd name="T26" fmla="*/ 71 w 89"/>
                <a:gd name="T27" fmla="*/ 66 h 104"/>
                <a:gd name="T28" fmla="*/ 62 w 89"/>
                <a:gd name="T29" fmla="*/ 53 h 104"/>
                <a:gd name="T30" fmla="*/ 51 w 89"/>
                <a:gd name="T31" fmla="*/ 41 h 104"/>
                <a:gd name="T32" fmla="*/ 40 w 89"/>
                <a:gd name="T33" fmla="*/ 29 h 104"/>
                <a:gd name="T34" fmla="*/ 27 w 89"/>
                <a:gd name="T35" fmla="*/ 19 h 104"/>
                <a:gd name="T36" fmla="*/ 14 w 89"/>
                <a:gd name="T37" fmla="*/ 9 h 104"/>
                <a:gd name="T38" fmla="*/ 0 w 89"/>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04">
                  <a:moveTo>
                    <a:pt x="0" y="0"/>
                  </a:moveTo>
                  <a:lnTo>
                    <a:pt x="0" y="0"/>
                  </a:lnTo>
                  <a:lnTo>
                    <a:pt x="14" y="11"/>
                  </a:lnTo>
                  <a:lnTo>
                    <a:pt x="26" y="20"/>
                  </a:lnTo>
                  <a:lnTo>
                    <a:pt x="38" y="33"/>
                  </a:lnTo>
                  <a:lnTo>
                    <a:pt x="49" y="45"/>
                  </a:lnTo>
                  <a:lnTo>
                    <a:pt x="59" y="59"/>
                  </a:lnTo>
                  <a:lnTo>
                    <a:pt x="67" y="74"/>
                  </a:lnTo>
                  <a:lnTo>
                    <a:pt x="76" y="89"/>
                  </a:lnTo>
                  <a:lnTo>
                    <a:pt x="81" y="104"/>
                  </a:lnTo>
                  <a:lnTo>
                    <a:pt x="89" y="95"/>
                  </a:lnTo>
                  <a:lnTo>
                    <a:pt x="89" y="95"/>
                  </a:lnTo>
                  <a:lnTo>
                    <a:pt x="81" y="80"/>
                  </a:lnTo>
                  <a:lnTo>
                    <a:pt x="71" y="66"/>
                  </a:lnTo>
                  <a:lnTo>
                    <a:pt x="62" y="53"/>
                  </a:lnTo>
                  <a:lnTo>
                    <a:pt x="51" y="41"/>
                  </a:lnTo>
                  <a:lnTo>
                    <a:pt x="40" y="29"/>
                  </a:lnTo>
                  <a:lnTo>
                    <a:pt x="27" y="19"/>
                  </a:lnTo>
                  <a:lnTo>
                    <a:pt x="1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3" name="Freeform 78">
              <a:extLst>
                <a:ext uri="{FF2B5EF4-FFF2-40B4-BE49-F238E27FC236}">
                  <a16:creationId xmlns:a16="http://schemas.microsoft.com/office/drawing/2014/main" id="{392825CA-C353-543C-F48A-0B6EB601A6A3}"/>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4" name="Freeform 79">
              <a:extLst>
                <a:ext uri="{FF2B5EF4-FFF2-40B4-BE49-F238E27FC236}">
                  <a16:creationId xmlns:a16="http://schemas.microsoft.com/office/drawing/2014/main" id="{F6EC615B-67BE-9155-BF0B-E672DF8E4F01}"/>
                </a:ext>
              </a:extLst>
            </p:cNvPr>
            <p:cNvSpPr>
              <a:spLocks/>
            </p:cNvSpPr>
            <p:nvPr/>
          </p:nvSpPr>
          <p:spPr bwMode="auto">
            <a:xfrm>
              <a:off x="9226550" y="2546351"/>
              <a:ext cx="603250" cy="649288"/>
            </a:xfrm>
            <a:custGeom>
              <a:avLst/>
              <a:gdLst>
                <a:gd name="T0" fmla="*/ 186 w 380"/>
                <a:gd name="T1" fmla="*/ 0 h 409"/>
                <a:gd name="T2" fmla="*/ 156 w 380"/>
                <a:gd name="T3" fmla="*/ 2 h 409"/>
                <a:gd name="T4" fmla="*/ 127 w 380"/>
                <a:gd name="T5" fmla="*/ 8 h 409"/>
                <a:gd name="T6" fmla="*/ 99 w 380"/>
                <a:gd name="T7" fmla="*/ 19 h 409"/>
                <a:gd name="T8" fmla="*/ 74 w 380"/>
                <a:gd name="T9" fmla="*/ 33 h 409"/>
                <a:gd name="T10" fmla="*/ 62 w 380"/>
                <a:gd name="T11" fmla="*/ 41 h 409"/>
                <a:gd name="T12" fmla="*/ 41 w 380"/>
                <a:gd name="T13" fmla="*/ 60 h 409"/>
                <a:gd name="T14" fmla="*/ 22 w 380"/>
                <a:gd name="T15" fmla="*/ 82 h 409"/>
                <a:gd name="T16" fmla="*/ 7 w 380"/>
                <a:gd name="T17" fmla="*/ 106 h 409"/>
                <a:gd name="T18" fmla="*/ 0 w 380"/>
                <a:gd name="T19" fmla="*/ 118 h 409"/>
                <a:gd name="T20" fmla="*/ 7 w 380"/>
                <a:gd name="T21" fmla="*/ 201 h 409"/>
                <a:gd name="T22" fmla="*/ 16 w 380"/>
                <a:gd name="T23" fmla="*/ 263 h 409"/>
                <a:gd name="T24" fmla="*/ 36 w 380"/>
                <a:gd name="T25" fmla="*/ 326 h 409"/>
                <a:gd name="T26" fmla="*/ 49 w 380"/>
                <a:gd name="T27" fmla="*/ 356 h 409"/>
                <a:gd name="T28" fmla="*/ 63 w 380"/>
                <a:gd name="T29" fmla="*/ 369 h 409"/>
                <a:gd name="T30" fmla="*/ 95 w 380"/>
                <a:gd name="T31" fmla="*/ 388 h 409"/>
                <a:gd name="T32" fmla="*/ 129 w 380"/>
                <a:gd name="T33" fmla="*/ 402 h 409"/>
                <a:gd name="T34" fmla="*/ 167 w 380"/>
                <a:gd name="T35" fmla="*/ 409 h 409"/>
                <a:gd name="T36" fmla="*/ 186 w 380"/>
                <a:gd name="T37" fmla="*/ 409 h 409"/>
                <a:gd name="T38" fmla="*/ 245 w 380"/>
                <a:gd name="T39" fmla="*/ 330 h 409"/>
                <a:gd name="T40" fmla="*/ 231 w 380"/>
                <a:gd name="T41" fmla="*/ 337 h 409"/>
                <a:gd name="T42" fmla="*/ 201 w 380"/>
                <a:gd name="T43" fmla="*/ 344 h 409"/>
                <a:gd name="T44" fmla="*/ 186 w 380"/>
                <a:gd name="T45" fmla="*/ 344 h 409"/>
                <a:gd name="T46" fmla="*/ 158 w 380"/>
                <a:gd name="T47" fmla="*/ 343 h 409"/>
                <a:gd name="T48" fmla="*/ 133 w 380"/>
                <a:gd name="T49" fmla="*/ 334 h 409"/>
                <a:gd name="T50" fmla="*/ 111 w 380"/>
                <a:gd name="T51" fmla="*/ 322 h 409"/>
                <a:gd name="T52" fmla="*/ 92 w 380"/>
                <a:gd name="T53" fmla="*/ 305 h 409"/>
                <a:gd name="T54" fmla="*/ 76 w 380"/>
                <a:gd name="T55" fmla="*/ 286 h 409"/>
                <a:gd name="T56" fmla="*/ 63 w 380"/>
                <a:gd name="T57" fmla="*/ 264 h 409"/>
                <a:gd name="T58" fmla="*/ 55 w 380"/>
                <a:gd name="T59" fmla="*/ 239 h 409"/>
                <a:gd name="T60" fmla="*/ 52 w 380"/>
                <a:gd name="T61" fmla="*/ 212 h 409"/>
                <a:gd name="T62" fmla="*/ 54 w 380"/>
                <a:gd name="T63" fmla="*/ 198 h 409"/>
                <a:gd name="T64" fmla="*/ 59 w 380"/>
                <a:gd name="T65" fmla="*/ 173 h 409"/>
                <a:gd name="T66" fmla="*/ 69 w 380"/>
                <a:gd name="T67" fmla="*/ 148 h 409"/>
                <a:gd name="T68" fmla="*/ 83 w 380"/>
                <a:gd name="T69" fmla="*/ 128 h 409"/>
                <a:gd name="T70" fmla="*/ 100 w 380"/>
                <a:gd name="T71" fmla="*/ 110 h 409"/>
                <a:gd name="T72" fmla="*/ 122 w 380"/>
                <a:gd name="T73" fmla="*/ 96 h 409"/>
                <a:gd name="T74" fmla="*/ 146 w 380"/>
                <a:gd name="T75" fmla="*/ 85 h 409"/>
                <a:gd name="T76" fmla="*/ 172 w 380"/>
                <a:gd name="T77" fmla="*/ 79 h 409"/>
                <a:gd name="T78" fmla="*/ 186 w 380"/>
                <a:gd name="T79" fmla="*/ 79 h 409"/>
                <a:gd name="T80" fmla="*/ 212 w 380"/>
                <a:gd name="T81" fmla="*/ 82 h 409"/>
                <a:gd name="T82" fmla="*/ 237 w 380"/>
                <a:gd name="T83" fmla="*/ 89 h 409"/>
                <a:gd name="T84" fmla="*/ 260 w 380"/>
                <a:gd name="T85" fmla="*/ 102 h 409"/>
                <a:gd name="T86" fmla="*/ 279 w 380"/>
                <a:gd name="T87" fmla="*/ 118 h 409"/>
                <a:gd name="T88" fmla="*/ 296 w 380"/>
                <a:gd name="T89" fmla="*/ 137 h 409"/>
                <a:gd name="T90" fmla="*/ 307 w 380"/>
                <a:gd name="T91" fmla="*/ 161 h 409"/>
                <a:gd name="T92" fmla="*/ 315 w 380"/>
                <a:gd name="T93" fmla="*/ 186 h 409"/>
                <a:gd name="T94" fmla="*/ 318 w 380"/>
                <a:gd name="T95" fmla="*/ 212 h 409"/>
                <a:gd name="T96" fmla="*/ 317 w 380"/>
                <a:gd name="T97" fmla="*/ 227 h 409"/>
                <a:gd name="T98" fmla="*/ 380 w 380"/>
                <a:gd name="T99" fmla="*/ 137 h 409"/>
                <a:gd name="T100" fmla="*/ 366 w 380"/>
                <a:gd name="T101" fmla="*/ 107 h 409"/>
                <a:gd name="T102" fmla="*/ 348 w 380"/>
                <a:gd name="T103" fmla="*/ 78 h 409"/>
                <a:gd name="T104" fmla="*/ 325 w 380"/>
                <a:gd name="T105" fmla="*/ 53 h 409"/>
                <a:gd name="T106" fmla="*/ 299 w 380"/>
                <a:gd name="T107" fmla="*/ 33 h 409"/>
                <a:gd name="T108" fmla="*/ 286 w 380"/>
                <a:gd name="T109" fmla="*/ 26 h 409"/>
                <a:gd name="T110" fmla="*/ 260 w 380"/>
                <a:gd name="T111" fmla="*/ 13 h 409"/>
                <a:gd name="T112" fmla="*/ 231 w 380"/>
                <a:gd name="T113" fmla="*/ 5 h 409"/>
                <a:gd name="T114" fmla="*/ 202 w 380"/>
                <a:gd name="T11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0" h="409">
                  <a:moveTo>
                    <a:pt x="186" y="0"/>
                  </a:moveTo>
                  <a:lnTo>
                    <a:pt x="186" y="0"/>
                  </a:lnTo>
                  <a:lnTo>
                    <a:pt x="171" y="0"/>
                  </a:lnTo>
                  <a:lnTo>
                    <a:pt x="156" y="2"/>
                  </a:lnTo>
                  <a:lnTo>
                    <a:pt x="140" y="5"/>
                  </a:lnTo>
                  <a:lnTo>
                    <a:pt x="127" y="8"/>
                  </a:lnTo>
                  <a:lnTo>
                    <a:pt x="113" y="13"/>
                  </a:lnTo>
                  <a:lnTo>
                    <a:pt x="99" y="19"/>
                  </a:lnTo>
                  <a:lnTo>
                    <a:pt x="87" y="26"/>
                  </a:lnTo>
                  <a:lnTo>
                    <a:pt x="74" y="33"/>
                  </a:lnTo>
                  <a:lnTo>
                    <a:pt x="74" y="33"/>
                  </a:lnTo>
                  <a:lnTo>
                    <a:pt x="62" y="41"/>
                  </a:lnTo>
                  <a:lnTo>
                    <a:pt x="51" y="51"/>
                  </a:lnTo>
                  <a:lnTo>
                    <a:pt x="41" y="60"/>
                  </a:lnTo>
                  <a:lnTo>
                    <a:pt x="32" y="71"/>
                  </a:lnTo>
                  <a:lnTo>
                    <a:pt x="22" y="82"/>
                  </a:lnTo>
                  <a:lnTo>
                    <a:pt x="14" y="93"/>
                  </a:lnTo>
                  <a:lnTo>
                    <a:pt x="7" y="106"/>
                  </a:lnTo>
                  <a:lnTo>
                    <a:pt x="0" y="118"/>
                  </a:lnTo>
                  <a:lnTo>
                    <a:pt x="0" y="118"/>
                  </a:lnTo>
                  <a:lnTo>
                    <a:pt x="4" y="170"/>
                  </a:lnTo>
                  <a:lnTo>
                    <a:pt x="7" y="201"/>
                  </a:lnTo>
                  <a:lnTo>
                    <a:pt x="11" y="231"/>
                  </a:lnTo>
                  <a:lnTo>
                    <a:pt x="16" y="263"/>
                  </a:lnTo>
                  <a:lnTo>
                    <a:pt x="25" y="294"/>
                  </a:lnTo>
                  <a:lnTo>
                    <a:pt x="36" y="326"/>
                  </a:lnTo>
                  <a:lnTo>
                    <a:pt x="43" y="341"/>
                  </a:lnTo>
                  <a:lnTo>
                    <a:pt x="49" y="356"/>
                  </a:lnTo>
                  <a:lnTo>
                    <a:pt x="49" y="356"/>
                  </a:lnTo>
                  <a:lnTo>
                    <a:pt x="63" y="369"/>
                  </a:lnTo>
                  <a:lnTo>
                    <a:pt x="78" y="378"/>
                  </a:lnTo>
                  <a:lnTo>
                    <a:pt x="95" y="388"/>
                  </a:lnTo>
                  <a:lnTo>
                    <a:pt x="111" y="395"/>
                  </a:lnTo>
                  <a:lnTo>
                    <a:pt x="129" y="402"/>
                  </a:lnTo>
                  <a:lnTo>
                    <a:pt x="147" y="406"/>
                  </a:lnTo>
                  <a:lnTo>
                    <a:pt x="167" y="409"/>
                  </a:lnTo>
                  <a:lnTo>
                    <a:pt x="186" y="409"/>
                  </a:lnTo>
                  <a:lnTo>
                    <a:pt x="186" y="409"/>
                  </a:lnTo>
                  <a:lnTo>
                    <a:pt x="190" y="409"/>
                  </a:lnTo>
                  <a:lnTo>
                    <a:pt x="245" y="330"/>
                  </a:lnTo>
                  <a:lnTo>
                    <a:pt x="245" y="330"/>
                  </a:lnTo>
                  <a:lnTo>
                    <a:pt x="231" y="337"/>
                  </a:lnTo>
                  <a:lnTo>
                    <a:pt x="216" y="341"/>
                  </a:lnTo>
                  <a:lnTo>
                    <a:pt x="201" y="344"/>
                  </a:lnTo>
                  <a:lnTo>
                    <a:pt x="186" y="344"/>
                  </a:lnTo>
                  <a:lnTo>
                    <a:pt x="186" y="344"/>
                  </a:lnTo>
                  <a:lnTo>
                    <a:pt x="172" y="344"/>
                  </a:lnTo>
                  <a:lnTo>
                    <a:pt x="158" y="343"/>
                  </a:lnTo>
                  <a:lnTo>
                    <a:pt x="146" y="339"/>
                  </a:lnTo>
                  <a:lnTo>
                    <a:pt x="133" y="334"/>
                  </a:lnTo>
                  <a:lnTo>
                    <a:pt x="122" y="329"/>
                  </a:lnTo>
                  <a:lnTo>
                    <a:pt x="111" y="322"/>
                  </a:lnTo>
                  <a:lnTo>
                    <a:pt x="100" y="315"/>
                  </a:lnTo>
                  <a:lnTo>
                    <a:pt x="92" y="305"/>
                  </a:lnTo>
                  <a:lnTo>
                    <a:pt x="83" y="296"/>
                  </a:lnTo>
                  <a:lnTo>
                    <a:pt x="76" y="286"/>
                  </a:lnTo>
                  <a:lnTo>
                    <a:pt x="69" y="275"/>
                  </a:lnTo>
                  <a:lnTo>
                    <a:pt x="63" y="264"/>
                  </a:lnTo>
                  <a:lnTo>
                    <a:pt x="59" y="252"/>
                  </a:lnTo>
                  <a:lnTo>
                    <a:pt x="55" y="239"/>
                  </a:lnTo>
                  <a:lnTo>
                    <a:pt x="54" y="226"/>
                  </a:lnTo>
                  <a:lnTo>
                    <a:pt x="52" y="212"/>
                  </a:lnTo>
                  <a:lnTo>
                    <a:pt x="52" y="212"/>
                  </a:lnTo>
                  <a:lnTo>
                    <a:pt x="54" y="198"/>
                  </a:lnTo>
                  <a:lnTo>
                    <a:pt x="55" y="186"/>
                  </a:lnTo>
                  <a:lnTo>
                    <a:pt x="59" y="173"/>
                  </a:lnTo>
                  <a:lnTo>
                    <a:pt x="63" y="161"/>
                  </a:lnTo>
                  <a:lnTo>
                    <a:pt x="69" y="148"/>
                  </a:lnTo>
                  <a:lnTo>
                    <a:pt x="76" y="137"/>
                  </a:lnTo>
                  <a:lnTo>
                    <a:pt x="83" y="128"/>
                  </a:lnTo>
                  <a:lnTo>
                    <a:pt x="92" y="118"/>
                  </a:lnTo>
                  <a:lnTo>
                    <a:pt x="100" y="110"/>
                  </a:lnTo>
                  <a:lnTo>
                    <a:pt x="111" y="102"/>
                  </a:lnTo>
                  <a:lnTo>
                    <a:pt x="122" y="96"/>
                  </a:lnTo>
                  <a:lnTo>
                    <a:pt x="133" y="89"/>
                  </a:lnTo>
                  <a:lnTo>
                    <a:pt x="146" y="85"/>
                  </a:lnTo>
                  <a:lnTo>
                    <a:pt x="158" y="82"/>
                  </a:lnTo>
                  <a:lnTo>
                    <a:pt x="172" y="79"/>
                  </a:lnTo>
                  <a:lnTo>
                    <a:pt x="186" y="79"/>
                  </a:lnTo>
                  <a:lnTo>
                    <a:pt x="186" y="79"/>
                  </a:lnTo>
                  <a:lnTo>
                    <a:pt x="200" y="79"/>
                  </a:lnTo>
                  <a:lnTo>
                    <a:pt x="212" y="82"/>
                  </a:lnTo>
                  <a:lnTo>
                    <a:pt x="224" y="85"/>
                  </a:lnTo>
                  <a:lnTo>
                    <a:pt x="237" y="89"/>
                  </a:lnTo>
                  <a:lnTo>
                    <a:pt x="249" y="96"/>
                  </a:lnTo>
                  <a:lnTo>
                    <a:pt x="260" y="102"/>
                  </a:lnTo>
                  <a:lnTo>
                    <a:pt x="270" y="110"/>
                  </a:lnTo>
                  <a:lnTo>
                    <a:pt x="279" y="118"/>
                  </a:lnTo>
                  <a:lnTo>
                    <a:pt x="288" y="128"/>
                  </a:lnTo>
                  <a:lnTo>
                    <a:pt x="296" y="137"/>
                  </a:lnTo>
                  <a:lnTo>
                    <a:pt x="302" y="148"/>
                  </a:lnTo>
                  <a:lnTo>
                    <a:pt x="307" y="161"/>
                  </a:lnTo>
                  <a:lnTo>
                    <a:pt x="313" y="173"/>
                  </a:lnTo>
                  <a:lnTo>
                    <a:pt x="315" y="186"/>
                  </a:lnTo>
                  <a:lnTo>
                    <a:pt x="318" y="198"/>
                  </a:lnTo>
                  <a:lnTo>
                    <a:pt x="318" y="212"/>
                  </a:lnTo>
                  <a:lnTo>
                    <a:pt x="318" y="212"/>
                  </a:lnTo>
                  <a:lnTo>
                    <a:pt x="317" y="227"/>
                  </a:lnTo>
                  <a:lnTo>
                    <a:pt x="380" y="137"/>
                  </a:lnTo>
                  <a:lnTo>
                    <a:pt x="380" y="137"/>
                  </a:lnTo>
                  <a:lnTo>
                    <a:pt x="375" y="122"/>
                  </a:lnTo>
                  <a:lnTo>
                    <a:pt x="366" y="107"/>
                  </a:lnTo>
                  <a:lnTo>
                    <a:pt x="358" y="92"/>
                  </a:lnTo>
                  <a:lnTo>
                    <a:pt x="348" y="78"/>
                  </a:lnTo>
                  <a:lnTo>
                    <a:pt x="337" y="66"/>
                  </a:lnTo>
                  <a:lnTo>
                    <a:pt x="325" y="53"/>
                  </a:lnTo>
                  <a:lnTo>
                    <a:pt x="313" y="44"/>
                  </a:lnTo>
                  <a:lnTo>
                    <a:pt x="299" y="33"/>
                  </a:lnTo>
                  <a:lnTo>
                    <a:pt x="299" y="33"/>
                  </a:lnTo>
                  <a:lnTo>
                    <a:pt x="286" y="26"/>
                  </a:lnTo>
                  <a:lnTo>
                    <a:pt x="274" y="19"/>
                  </a:lnTo>
                  <a:lnTo>
                    <a:pt x="260" y="13"/>
                  </a:lnTo>
                  <a:lnTo>
                    <a:pt x="246" y="8"/>
                  </a:lnTo>
                  <a:lnTo>
                    <a:pt x="231" y="5"/>
                  </a:lnTo>
                  <a:lnTo>
                    <a:pt x="218" y="2"/>
                  </a:lnTo>
                  <a:lnTo>
                    <a:pt x="202" y="0"/>
                  </a:lnTo>
                  <a:lnTo>
                    <a:pt x="1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5" name="Freeform 80">
              <a:extLst>
                <a:ext uri="{FF2B5EF4-FFF2-40B4-BE49-F238E27FC236}">
                  <a16:creationId xmlns:a16="http://schemas.microsoft.com/office/drawing/2014/main" id="{45FA8F93-A51B-E170-6AFA-0718EA235620}"/>
                </a:ext>
              </a:extLst>
            </p:cNvPr>
            <p:cNvSpPr>
              <a:spLocks noEditPoints="1"/>
            </p:cNvSpPr>
            <p:nvPr/>
          </p:nvSpPr>
          <p:spPr bwMode="auto">
            <a:xfrm>
              <a:off x="9309100" y="2671763"/>
              <a:ext cx="422275" cy="420688"/>
            </a:xfrm>
            <a:custGeom>
              <a:avLst/>
              <a:gdLst>
                <a:gd name="T0" fmla="*/ 94 w 266"/>
                <a:gd name="T1" fmla="*/ 67 h 265"/>
                <a:gd name="T2" fmla="*/ 88 w 266"/>
                <a:gd name="T3" fmla="*/ 45 h 265"/>
                <a:gd name="T4" fmla="*/ 92 w 266"/>
                <a:gd name="T5" fmla="*/ 36 h 265"/>
                <a:gd name="T6" fmla="*/ 109 w 266"/>
                <a:gd name="T7" fmla="*/ 27 h 265"/>
                <a:gd name="T8" fmla="*/ 131 w 266"/>
                <a:gd name="T9" fmla="*/ 24 h 265"/>
                <a:gd name="T10" fmla="*/ 157 w 266"/>
                <a:gd name="T11" fmla="*/ 27 h 265"/>
                <a:gd name="T12" fmla="*/ 190 w 266"/>
                <a:gd name="T13" fmla="*/ 42 h 265"/>
                <a:gd name="T14" fmla="*/ 210 w 266"/>
                <a:gd name="T15" fmla="*/ 62 h 265"/>
                <a:gd name="T16" fmla="*/ 211 w 266"/>
                <a:gd name="T17" fmla="*/ 76 h 265"/>
                <a:gd name="T18" fmla="*/ 197 w 266"/>
                <a:gd name="T19" fmla="*/ 91 h 265"/>
                <a:gd name="T20" fmla="*/ 194 w 266"/>
                <a:gd name="T21" fmla="*/ 104 h 265"/>
                <a:gd name="T22" fmla="*/ 201 w 266"/>
                <a:gd name="T23" fmla="*/ 133 h 265"/>
                <a:gd name="T24" fmla="*/ 196 w 266"/>
                <a:gd name="T25" fmla="*/ 160 h 265"/>
                <a:gd name="T26" fmla="*/ 171 w 266"/>
                <a:gd name="T27" fmla="*/ 189 h 265"/>
                <a:gd name="T28" fmla="*/ 134 w 266"/>
                <a:gd name="T29" fmla="*/ 202 h 265"/>
                <a:gd name="T30" fmla="*/ 127 w 266"/>
                <a:gd name="T31" fmla="*/ 202 h 265"/>
                <a:gd name="T32" fmla="*/ 135 w 266"/>
                <a:gd name="T33" fmla="*/ 218 h 265"/>
                <a:gd name="T34" fmla="*/ 131 w 266"/>
                <a:gd name="T35" fmla="*/ 228 h 265"/>
                <a:gd name="T36" fmla="*/ 110 w 266"/>
                <a:gd name="T37" fmla="*/ 235 h 265"/>
                <a:gd name="T38" fmla="*/ 86 w 266"/>
                <a:gd name="T39" fmla="*/ 229 h 265"/>
                <a:gd name="T40" fmla="*/ 70 w 266"/>
                <a:gd name="T41" fmla="*/ 221 h 265"/>
                <a:gd name="T42" fmla="*/ 55 w 266"/>
                <a:gd name="T43" fmla="*/ 206 h 265"/>
                <a:gd name="T44" fmla="*/ 54 w 266"/>
                <a:gd name="T45" fmla="*/ 191 h 265"/>
                <a:gd name="T46" fmla="*/ 62 w 266"/>
                <a:gd name="T47" fmla="*/ 182 h 265"/>
                <a:gd name="T48" fmla="*/ 77 w 266"/>
                <a:gd name="T49" fmla="*/ 180 h 265"/>
                <a:gd name="T50" fmla="*/ 76 w 266"/>
                <a:gd name="T51" fmla="*/ 170 h 265"/>
                <a:gd name="T52" fmla="*/ 65 w 266"/>
                <a:gd name="T53" fmla="*/ 133 h 265"/>
                <a:gd name="T54" fmla="*/ 68 w 266"/>
                <a:gd name="T55" fmla="*/ 115 h 265"/>
                <a:gd name="T56" fmla="*/ 80 w 266"/>
                <a:gd name="T57" fmla="*/ 91 h 265"/>
                <a:gd name="T58" fmla="*/ 99 w 266"/>
                <a:gd name="T59" fmla="*/ 74 h 265"/>
                <a:gd name="T60" fmla="*/ 120 w 266"/>
                <a:gd name="T61" fmla="*/ 0 h 265"/>
                <a:gd name="T62" fmla="*/ 81 w 266"/>
                <a:gd name="T63" fmla="*/ 10 h 265"/>
                <a:gd name="T64" fmla="*/ 48 w 266"/>
                <a:gd name="T65" fmla="*/ 31 h 265"/>
                <a:gd name="T66" fmla="*/ 24 w 266"/>
                <a:gd name="T67" fmla="*/ 58 h 265"/>
                <a:gd name="T68" fmla="*/ 7 w 266"/>
                <a:gd name="T69" fmla="*/ 94 h 265"/>
                <a:gd name="T70" fmla="*/ 0 w 266"/>
                <a:gd name="T71" fmla="*/ 133 h 265"/>
                <a:gd name="T72" fmla="*/ 3 w 266"/>
                <a:gd name="T73" fmla="*/ 160 h 265"/>
                <a:gd name="T74" fmla="*/ 17 w 266"/>
                <a:gd name="T75" fmla="*/ 196 h 265"/>
                <a:gd name="T76" fmla="*/ 40 w 266"/>
                <a:gd name="T77" fmla="*/ 226 h 265"/>
                <a:gd name="T78" fmla="*/ 70 w 266"/>
                <a:gd name="T79" fmla="*/ 250 h 265"/>
                <a:gd name="T80" fmla="*/ 106 w 266"/>
                <a:gd name="T81" fmla="*/ 264 h 265"/>
                <a:gd name="T82" fmla="*/ 134 w 266"/>
                <a:gd name="T83" fmla="*/ 265 h 265"/>
                <a:gd name="T84" fmla="*/ 179 w 266"/>
                <a:gd name="T85" fmla="*/ 258 h 265"/>
                <a:gd name="T86" fmla="*/ 265 w 266"/>
                <a:gd name="T87" fmla="*/ 148 h 265"/>
                <a:gd name="T88" fmla="*/ 266 w 266"/>
                <a:gd name="T89" fmla="*/ 119 h 265"/>
                <a:gd name="T90" fmla="*/ 255 w 266"/>
                <a:gd name="T91" fmla="*/ 82 h 265"/>
                <a:gd name="T92" fmla="*/ 236 w 266"/>
                <a:gd name="T93" fmla="*/ 49 h 265"/>
                <a:gd name="T94" fmla="*/ 208 w 266"/>
                <a:gd name="T95" fmla="*/ 23 h 265"/>
                <a:gd name="T96" fmla="*/ 172 w 266"/>
                <a:gd name="T97" fmla="*/ 6 h 265"/>
                <a:gd name="T98" fmla="*/ 134 w 266"/>
                <a:gd name="T9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99" y="74"/>
                  </a:moveTo>
                  <a:lnTo>
                    <a:pt x="99" y="74"/>
                  </a:lnTo>
                  <a:lnTo>
                    <a:pt x="94" y="67"/>
                  </a:lnTo>
                  <a:lnTo>
                    <a:pt x="90" y="60"/>
                  </a:lnTo>
                  <a:lnTo>
                    <a:pt x="87" y="53"/>
                  </a:lnTo>
                  <a:lnTo>
                    <a:pt x="88" y="45"/>
                  </a:lnTo>
                  <a:lnTo>
                    <a:pt x="88" y="45"/>
                  </a:lnTo>
                  <a:lnTo>
                    <a:pt x="90" y="40"/>
                  </a:lnTo>
                  <a:lnTo>
                    <a:pt x="92" y="36"/>
                  </a:lnTo>
                  <a:lnTo>
                    <a:pt x="98" y="32"/>
                  </a:lnTo>
                  <a:lnTo>
                    <a:pt x="102" y="29"/>
                  </a:lnTo>
                  <a:lnTo>
                    <a:pt x="109" y="27"/>
                  </a:lnTo>
                  <a:lnTo>
                    <a:pt x="116" y="25"/>
                  </a:lnTo>
                  <a:lnTo>
                    <a:pt x="131" y="24"/>
                  </a:lnTo>
                  <a:lnTo>
                    <a:pt x="131" y="24"/>
                  </a:lnTo>
                  <a:lnTo>
                    <a:pt x="145" y="24"/>
                  </a:lnTo>
                  <a:lnTo>
                    <a:pt x="157" y="27"/>
                  </a:lnTo>
                  <a:lnTo>
                    <a:pt x="157" y="27"/>
                  </a:lnTo>
                  <a:lnTo>
                    <a:pt x="170" y="31"/>
                  </a:lnTo>
                  <a:lnTo>
                    <a:pt x="181" y="35"/>
                  </a:lnTo>
                  <a:lnTo>
                    <a:pt x="190" y="42"/>
                  </a:lnTo>
                  <a:lnTo>
                    <a:pt x="199" y="47"/>
                  </a:lnTo>
                  <a:lnTo>
                    <a:pt x="205" y="54"/>
                  </a:lnTo>
                  <a:lnTo>
                    <a:pt x="210" y="62"/>
                  </a:lnTo>
                  <a:lnTo>
                    <a:pt x="211" y="69"/>
                  </a:lnTo>
                  <a:lnTo>
                    <a:pt x="211" y="76"/>
                  </a:lnTo>
                  <a:lnTo>
                    <a:pt x="211" y="76"/>
                  </a:lnTo>
                  <a:lnTo>
                    <a:pt x="208" y="82"/>
                  </a:lnTo>
                  <a:lnTo>
                    <a:pt x="204" y="87"/>
                  </a:lnTo>
                  <a:lnTo>
                    <a:pt x="197" y="91"/>
                  </a:lnTo>
                  <a:lnTo>
                    <a:pt x="190" y="94"/>
                  </a:lnTo>
                  <a:lnTo>
                    <a:pt x="190" y="94"/>
                  </a:lnTo>
                  <a:lnTo>
                    <a:pt x="194" y="104"/>
                  </a:lnTo>
                  <a:lnTo>
                    <a:pt x="199" y="112"/>
                  </a:lnTo>
                  <a:lnTo>
                    <a:pt x="201" y="123"/>
                  </a:lnTo>
                  <a:lnTo>
                    <a:pt x="201" y="133"/>
                  </a:lnTo>
                  <a:lnTo>
                    <a:pt x="201" y="133"/>
                  </a:lnTo>
                  <a:lnTo>
                    <a:pt x="200" y="147"/>
                  </a:lnTo>
                  <a:lnTo>
                    <a:pt x="196" y="160"/>
                  </a:lnTo>
                  <a:lnTo>
                    <a:pt x="190" y="171"/>
                  </a:lnTo>
                  <a:lnTo>
                    <a:pt x="182" y="181"/>
                  </a:lnTo>
                  <a:lnTo>
                    <a:pt x="171" y="189"/>
                  </a:lnTo>
                  <a:lnTo>
                    <a:pt x="160" y="196"/>
                  </a:lnTo>
                  <a:lnTo>
                    <a:pt x="148" y="200"/>
                  </a:lnTo>
                  <a:lnTo>
                    <a:pt x="134" y="202"/>
                  </a:lnTo>
                  <a:lnTo>
                    <a:pt x="134" y="202"/>
                  </a:lnTo>
                  <a:lnTo>
                    <a:pt x="127" y="202"/>
                  </a:lnTo>
                  <a:lnTo>
                    <a:pt x="127" y="202"/>
                  </a:lnTo>
                  <a:lnTo>
                    <a:pt x="131" y="207"/>
                  </a:lnTo>
                  <a:lnTo>
                    <a:pt x="134" y="213"/>
                  </a:lnTo>
                  <a:lnTo>
                    <a:pt x="135" y="218"/>
                  </a:lnTo>
                  <a:lnTo>
                    <a:pt x="134" y="224"/>
                  </a:lnTo>
                  <a:lnTo>
                    <a:pt x="134" y="224"/>
                  </a:lnTo>
                  <a:lnTo>
                    <a:pt x="131" y="228"/>
                  </a:lnTo>
                  <a:lnTo>
                    <a:pt x="126" y="232"/>
                  </a:lnTo>
                  <a:lnTo>
                    <a:pt x="119" y="233"/>
                  </a:lnTo>
                  <a:lnTo>
                    <a:pt x="110" y="235"/>
                  </a:lnTo>
                  <a:lnTo>
                    <a:pt x="110" y="235"/>
                  </a:lnTo>
                  <a:lnTo>
                    <a:pt x="98" y="233"/>
                  </a:lnTo>
                  <a:lnTo>
                    <a:pt x="86" y="229"/>
                  </a:lnTo>
                  <a:lnTo>
                    <a:pt x="86" y="229"/>
                  </a:lnTo>
                  <a:lnTo>
                    <a:pt x="77" y="225"/>
                  </a:lnTo>
                  <a:lnTo>
                    <a:pt x="70" y="221"/>
                  </a:lnTo>
                  <a:lnTo>
                    <a:pt x="65" y="215"/>
                  </a:lnTo>
                  <a:lnTo>
                    <a:pt x="59" y="211"/>
                  </a:lnTo>
                  <a:lnTo>
                    <a:pt x="55" y="206"/>
                  </a:lnTo>
                  <a:lnTo>
                    <a:pt x="54" y="200"/>
                  </a:lnTo>
                  <a:lnTo>
                    <a:pt x="53" y="195"/>
                  </a:lnTo>
                  <a:lnTo>
                    <a:pt x="54" y="191"/>
                  </a:lnTo>
                  <a:lnTo>
                    <a:pt x="54" y="191"/>
                  </a:lnTo>
                  <a:lnTo>
                    <a:pt x="58" y="185"/>
                  </a:lnTo>
                  <a:lnTo>
                    <a:pt x="62" y="182"/>
                  </a:lnTo>
                  <a:lnTo>
                    <a:pt x="69" y="180"/>
                  </a:lnTo>
                  <a:lnTo>
                    <a:pt x="77" y="180"/>
                  </a:lnTo>
                  <a:lnTo>
                    <a:pt x="77" y="180"/>
                  </a:lnTo>
                  <a:lnTo>
                    <a:pt x="83" y="180"/>
                  </a:lnTo>
                  <a:lnTo>
                    <a:pt x="83" y="180"/>
                  </a:lnTo>
                  <a:lnTo>
                    <a:pt x="76" y="170"/>
                  </a:lnTo>
                  <a:lnTo>
                    <a:pt x="70" y="159"/>
                  </a:lnTo>
                  <a:lnTo>
                    <a:pt x="66" y="147"/>
                  </a:lnTo>
                  <a:lnTo>
                    <a:pt x="65" y="133"/>
                  </a:lnTo>
                  <a:lnTo>
                    <a:pt x="65" y="133"/>
                  </a:lnTo>
                  <a:lnTo>
                    <a:pt x="66" y="123"/>
                  </a:lnTo>
                  <a:lnTo>
                    <a:pt x="68" y="115"/>
                  </a:lnTo>
                  <a:lnTo>
                    <a:pt x="70" y="107"/>
                  </a:lnTo>
                  <a:lnTo>
                    <a:pt x="75" y="98"/>
                  </a:lnTo>
                  <a:lnTo>
                    <a:pt x="80" y="91"/>
                  </a:lnTo>
                  <a:lnTo>
                    <a:pt x="86" y="85"/>
                  </a:lnTo>
                  <a:lnTo>
                    <a:pt x="92" y="79"/>
                  </a:lnTo>
                  <a:lnTo>
                    <a:pt x="99" y="74"/>
                  </a:lnTo>
                  <a:close/>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close/>
                </a:path>
              </a:pathLst>
            </a:custGeom>
            <a:solidFill>
              <a:srgbClr val="A984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6" name="Freeform 81">
              <a:extLst>
                <a:ext uri="{FF2B5EF4-FFF2-40B4-BE49-F238E27FC236}">
                  <a16:creationId xmlns:a16="http://schemas.microsoft.com/office/drawing/2014/main" id="{38439B23-5518-F3C9-D92B-AFF8BD7BF7B0}"/>
                </a:ext>
              </a:extLst>
            </p:cNvPr>
            <p:cNvSpPr>
              <a:spLocks/>
            </p:cNvSpPr>
            <p:nvPr/>
          </p:nvSpPr>
          <p:spPr bwMode="auto">
            <a:xfrm>
              <a:off x="9393238" y="2709863"/>
              <a:ext cx="250825" cy="334963"/>
            </a:xfrm>
            <a:custGeom>
              <a:avLst/>
              <a:gdLst>
                <a:gd name="T0" fmla="*/ 46 w 158"/>
                <a:gd name="T1" fmla="*/ 50 h 211"/>
                <a:gd name="T2" fmla="*/ 37 w 158"/>
                <a:gd name="T3" fmla="*/ 36 h 211"/>
                <a:gd name="T4" fmla="*/ 35 w 158"/>
                <a:gd name="T5" fmla="*/ 21 h 211"/>
                <a:gd name="T6" fmla="*/ 37 w 158"/>
                <a:gd name="T7" fmla="*/ 16 h 211"/>
                <a:gd name="T8" fmla="*/ 45 w 158"/>
                <a:gd name="T9" fmla="*/ 8 h 211"/>
                <a:gd name="T10" fmla="*/ 56 w 158"/>
                <a:gd name="T11" fmla="*/ 3 h 211"/>
                <a:gd name="T12" fmla="*/ 78 w 158"/>
                <a:gd name="T13" fmla="*/ 0 h 211"/>
                <a:gd name="T14" fmla="*/ 92 w 158"/>
                <a:gd name="T15" fmla="*/ 0 h 211"/>
                <a:gd name="T16" fmla="*/ 104 w 158"/>
                <a:gd name="T17" fmla="*/ 3 h 211"/>
                <a:gd name="T18" fmla="*/ 128 w 158"/>
                <a:gd name="T19" fmla="*/ 11 h 211"/>
                <a:gd name="T20" fmla="*/ 146 w 158"/>
                <a:gd name="T21" fmla="*/ 23 h 211"/>
                <a:gd name="T22" fmla="*/ 157 w 158"/>
                <a:gd name="T23" fmla="*/ 38 h 211"/>
                <a:gd name="T24" fmla="*/ 158 w 158"/>
                <a:gd name="T25" fmla="*/ 52 h 211"/>
                <a:gd name="T26" fmla="*/ 155 w 158"/>
                <a:gd name="T27" fmla="*/ 58 h 211"/>
                <a:gd name="T28" fmla="*/ 144 w 158"/>
                <a:gd name="T29" fmla="*/ 67 h 211"/>
                <a:gd name="T30" fmla="*/ 137 w 158"/>
                <a:gd name="T31" fmla="*/ 70 h 211"/>
                <a:gd name="T32" fmla="*/ 146 w 158"/>
                <a:gd name="T33" fmla="*/ 88 h 211"/>
                <a:gd name="T34" fmla="*/ 148 w 158"/>
                <a:gd name="T35" fmla="*/ 109 h 211"/>
                <a:gd name="T36" fmla="*/ 147 w 158"/>
                <a:gd name="T37" fmla="*/ 123 h 211"/>
                <a:gd name="T38" fmla="*/ 137 w 158"/>
                <a:gd name="T39" fmla="*/ 147 h 211"/>
                <a:gd name="T40" fmla="*/ 118 w 158"/>
                <a:gd name="T41" fmla="*/ 165 h 211"/>
                <a:gd name="T42" fmla="*/ 95 w 158"/>
                <a:gd name="T43" fmla="*/ 176 h 211"/>
                <a:gd name="T44" fmla="*/ 81 w 158"/>
                <a:gd name="T45" fmla="*/ 178 h 211"/>
                <a:gd name="T46" fmla="*/ 74 w 158"/>
                <a:gd name="T47" fmla="*/ 178 h 211"/>
                <a:gd name="T48" fmla="*/ 81 w 158"/>
                <a:gd name="T49" fmla="*/ 189 h 211"/>
                <a:gd name="T50" fmla="*/ 81 w 158"/>
                <a:gd name="T51" fmla="*/ 200 h 211"/>
                <a:gd name="T52" fmla="*/ 78 w 158"/>
                <a:gd name="T53" fmla="*/ 204 h 211"/>
                <a:gd name="T54" fmla="*/ 66 w 158"/>
                <a:gd name="T55" fmla="*/ 209 h 211"/>
                <a:gd name="T56" fmla="*/ 57 w 158"/>
                <a:gd name="T57" fmla="*/ 211 h 211"/>
                <a:gd name="T58" fmla="*/ 33 w 158"/>
                <a:gd name="T59" fmla="*/ 205 h 211"/>
                <a:gd name="T60" fmla="*/ 24 w 158"/>
                <a:gd name="T61" fmla="*/ 201 h 211"/>
                <a:gd name="T62" fmla="*/ 12 w 158"/>
                <a:gd name="T63" fmla="*/ 191 h 211"/>
                <a:gd name="T64" fmla="*/ 2 w 158"/>
                <a:gd name="T65" fmla="*/ 182 h 211"/>
                <a:gd name="T66" fmla="*/ 0 w 158"/>
                <a:gd name="T67" fmla="*/ 171 h 211"/>
                <a:gd name="T68" fmla="*/ 1 w 158"/>
                <a:gd name="T69" fmla="*/ 167 h 211"/>
                <a:gd name="T70" fmla="*/ 9 w 158"/>
                <a:gd name="T71" fmla="*/ 158 h 211"/>
                <a:gd name="T72" fmla="*/ 24 w 158"/>
                <a:gd name="T73" fmla="*/ 156 h 211"/>
                <a:gd name="T74" fmla="*/ 30 w 158"/>
                <a:gd name="T75" fmla="*/ 156 h 211"/>
                <a:gd name="T76" fmla="*/ 23 w 158"/>
                <a:gd name="T77" fmla="*/ 146 h 211"/>
                <a:gd name="T78" fmla="*/ 13 w 158"/>
                <a:gd name="T79" fmla="*/ 123 h 211"/>
                <a:gd name="T80" fmla="*/ 12 w 158"/>
                <a:gd name="T81" fmla="*/ 109 h 211"/>
                <a:gd name="T82" fmla="*/ 15 w 158"/>
                <a:gd name="T83" fmla="*/ 91 h 211"/>
                <a:gd name="T84" fmla="*/ 22 w 158"/>
                <a:gd name="T85" fmla="*/ 74 h 211"/>
                <a:gd name="T86" fmla="*/ 33 w 158"/>
                <a:gd name="T87" fmla="*/ 61 h 211"/>
                <a:gd name="T88" fmla="*/ 46 w 158"/>
                <a:gd name="T89" fmla="*/ 5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211">
                  <a:moveTo>
                    <a:pt x="46" y="50"/>
                  </a:moveTo>
                  <a:lnTo>
                    <a:pt x="46" y="50"/>
                  </a:lnTo>
                  <a:lnTo>
                    <a:pt x="41" y="43"/>
                  </a:lnTo>
                  <a:lnTo>
                    <a:pt x="37" y="36"/>
                  </a:lnTo>
                  <a:lnTo>
                    <a:pt x="34" y="29"/>
                  </a:lnTo>
                  <a:lnTo>
                    <a:pt x="35" y="21"/>
                  </a:lnTo>
                  <a:lnTo>
                    <a:pt x="35" y="21"/>
                  </a:lnTo>
                  <a:lnTo>
                    <a:pt x="37" y="16"/>
                  </a:lnTo>
                  <a:lnTo>
                    <a:pt x="39" y="12"/>
                  </a:lnTo>
                  <a:lnTo>
                    <a:pt x="45" y="8"/>
                  </a:lnTo>
                  <a:lnTo>
                    <a:pt x="49" y="5"/>
                  </a:lnTo>
                  <a:lnTo>
                    <a:pt x="56" y="3"/>
                  </a:lnTo>
                  <a:lnTo>
                    <a:pt x="63" y="1"/>
                  </a:lnTo>
                  <a:lnTo>
                    <a:pt x="78" y="0"/>
                  </a:lnTo>
                  <a:lnTo>
                    <a:pt x="78" y="0"/>
                  </a:lnTo>
                  <a:lnTo>
                    <a:pt x="92" y="0"/>
                  </a:lnTo>
                  <a:lnTo>
                    <a:pt x="104" y="3"/>
                  </a:lnTo>
                  <a:lnTo>
                    <a:pt x="104" y="3"/>
                  </a:lnTo>
                  <a:lnTo>
                    <a:pt x="117" y="7"/>
                  </a:lnTo>
                  <a:lnTo>
                    <a:pt x="128" y="11"/>
                  </a:lnTo>
                  <a:lnTo>
                    <a:pt x="137" y="18"/>
                  </a:lnTo>
                  <a:lnTo>
                    <a:pt x="146" y="23"/>
                  </a:lnTo>
                  <a:lnTo>
                    <a:pt x="152" y="30"/>
                  </a:lnTo>
                  <a:lnTo>
                    <a:pt x="157" y="38"/>
                  </a:lnTo>
                  <a:lnTo>
                    <a:pt x="158" y="45"/>
                  </a:lnTo>
                  <a:lnTo>
                    <a:pt x="158" y="52"/>
                  </a:lnTo>
                  <a:lnTo>
                    <a:pt x="158" y="52"/>
                  </a:lnTo>
                  <a:lnTo>
                    <a:pt x="155" y="58"/>
                  </a:lnTo>
                  <a:lnTo>
                    <a:pt x="151" y="63"/>
                  </a:lnTo>
                  <a:lnTo>
                    <a:pt x="144" y="67"/>
                  </a:lnTo>
                  <a:lnTo>
                    <a:pt x="137" y="70"/>
                  </a:lnTo>
                  <a:lnTo>
                    <a:pt x="137" y="70"/>
                  </a:lnTo>
                  <a:lnTo>
                    <a:pt x="141" y="80"/>
                  </a:lnTo>
                  <a:lnTo>
                    <a:pt x="146" y="88"/>
                  </a:lnTo>
                  <a:lnTo>
                    <a:pt x="148" y="99"/>
                  </a:lnTo>
                  <a:lnTo>
                    <a:pt x="148" y="109"/>
                  </a:lnTo>
                  <a:lnTo>
                    <a:pt x="148" y="109"/>
                  </a:lnTo>
                  <a:lnTo>
                    <a:pt x="147" y="123"/>
                  </a:lnTo>
                  <a:lnTo>
                    <a:pt x="143" y="136"/>
                  </a:lnTo>
                  <a:lnTo>
                    <a:pt x="137" y="147"/>
                  </a:lnTo>
                  <a:lnTo>
                    <a:pt x="129" y="157"/>
                  </a:lnTo>
                  <a:lnTo>
                    <a:pt x="118" y="165"/>
                  </a:lnTo>
                  <a:lnTo>
                    <a:pt x="107" y="172"/>
                  </a:lnTo>
                  <a:lnTo>
                    <a:pt x="95" y="176"/>
                  </a:lnTo>
                  <a:lnTo>
                    <a:pt x="81" y="178"/>
                  </a:lnTo>
                  <a:lnTo>
                    <a:pt x="81" y="178"/>
                  </a:lnTo>
                  <a:lnTo>
                    <a:pt x="74" y="178"/>
                  </a:lnTo>
                  <a:lnTo>
                    <a:pt x="74" y="178"/>
                  </a:lnTo>
                  <a:lnTo>
                    <a:pt x="78" y="183"/>
                  </a:lnTo>
                  <a:lnTo>
                    <a:pt x="81" y="189"/>
                  </a:lnTo>
                  <a:lnTo>
                    <a:pt x="82" y="194"/>
                  </a:lnTo>
                  <a:lnTo>
                    <a:pt x="81" y="200"/>
                  </a:lnTo>
                  <a:lnTo>
                    <a:pt x="81" y="200"/>
                  </a:lnTo>
                  <a:lnTo>
                    <a:pt x="78" y="204"/>
                  </a:lnTo>
                  <a:lnTo>
                    <a:pt x="73" y="208"/>
                  </a:lnTo>
                  <a:lnTo>
                    <a:pt x="66" y="209"/>
                  </a:lnTo>
                  <a:lnTo>
                    <a:pt x="57" y="211"/>
                  </a:lnTo>
                  <a:lnTo>
                    <a:pt x="57" y="211"/>
                  </a:lnTo>
                  <a:lnTo>
                    <a:pt x="45" y="209"/>
                  </a:lnTo>
                  <a:lnTo>
                    <a:pt x="33" y="205"/>
                  </a:lnTo>
                  <a:lnTo>
                    <a:pt x="33" y="205"/>
                  </a:lnTo>
                  <a:lnTo>
                    <a:pt x="24" y="201"/>
                  </a:lnTo>
                  <a:lnTo>
                    <a:pt x="17" y="197"/>
                  </a:lnTo>
                  <a:lnTo>
                    <a:pt x="12" y="191"/>
                  </a:lnTo>
                  <a:lnTo>
                    <a:pt x="6" y="187"/>
                  </a:lnTo>
                  <a:lnTo>
                    <a:pt x="2" y="182"/>
                  </a:lnTo>
                  <a:lnTo>
                    <a:pt x="1" y="176"/>
                  </a:lnTo>
                  <a:lnTo>
                    <a:pt x="0" y="171"/>
                  </a:lnTo>
                  <a:lnTo>
                    <a:pt x="1" y="167"/>
                  </a:lnTo>
                  <a:lnTo>
                    <a:pt x="1" y="167"/>
                  </a:lnTo>
                  <a:lnTo>
                    <a:pt x="5" y="161"/>
                  </a:lnTo>
                  <a:lnTo>
                    <a:pt x="9" y="158"/>
                  </a:lnTo>
                  <a:lnTo>
                    <a:pt x="16" y="156"/>
                  </a:lnTo>
                  <a:lnTo>
                    <a:pt x="24" y="156"/>
                  </a:lnTo>
                  <a:lnTo>
                    <a:pt x="24" y="156"/>
                  </a:lnTo>
                  <a:lnTo>
                    <a:pt x="30" y="156"/>
                  </a:lnTo>
                  <a:lnTo>
                    <a:pt x="30" y="156"/>
                  </a:lnTo>
                  <a:lnTo>
                    <a:pt x="23" y="146"/>
                  </a:lnTo>
                  <a:lnTo>
                    <a:pt x="17" y="135"/>
                  </a:lnTo>
                  <a:lnTo>
                    <a:pt x="13" y="123"/>
                  </a:lnTo>
                  <a:lnTo>
                    <a:pt x="12" y="109"/>
                  </a:lnTo>
                  <a:lnTo>
                    <a:pt x="12" y="109"/>
                  </a:lnTo>
                  <a:lnTo>
                    <a:pt x="13" y="99"/>
                  </a:lnTo>
                  <a:lnTo>
                    <a:pt x="15" y="91"/>
                  </a:lnTo>
                  <a:lnTo>
                    <a:pt x="17" y="83"/>
                  </a:lnTo>
                  <a:lnTo>
                    <a:pt x="22" y="74"/>
                  </a:lnTo>
                  <a:lnTo>
                    <a:pt x="27" y="67"/>
                  </a:lnTo>
                  <a:lnTo>
                    <a:pt x="33" y="61"/>
                  </a:lnTo>
                  <a:lnTo>
                    <a:pt x="39" y="55"/>
                  </a:lnTo>
                  <a:lnTo>
                    <a:pt x="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7" name="Freeform 82">
              <a:extLst>
                <a:ext uri="{FF2B5EF4-FFF2-40B4-BE49-F238E27FC236}">
                  <a16:creationId xmlns:a16="http://schemas.microsoft.com/office/drawing/2014/main" id="{DD028C09-5BF6-6F4D-0BBE-5F25BBF363C1}"/>
                </a:ext>
              </a:extLst>
            </p:cNvPr>
            <p:cNvSpPr>
              <a:spLocks/>
            </p:cNvSpPr>
            <p:nvPr/>
          </p:nvSpPr>
          <p:spPr bwMode="auto">
            <a:xfrm>
              <a:off x="9309100" y="2671763"/>
              <a:ext cx="422275" cy="420688"/>
            </a:xfrm>
            <a:custGeom>
              <a:avLst/>
              <a:gdLst>
                <a:gd name="T0" fmla="*/ 134 w 266"/>
                <a:gd name="T1" fmla="*/ 0 h 265"/>
                <a:gd name="T2" fmla="*/ 134 w 266"/>
                <a:gd name="T3" fmla="*/ 0 h 265"/>
                <a:gd name="T4" fmla="*/ 120 w 266"/>
                <a:gd name="T5" fmla="*/ 0 h 265"/>
                <a:gd name="T6" fmla="*/ 106 w 266"/>
                <a:gd name="T7" fmla="*/ 3 h 265"/>
                <a:gd name="T8" fmla="*/ 94 w 266"/>
                <a:gd name="T9" fmla="*/ 6 h 265"/>
                <a:gd name="T10" fmla="*/ 81 w 266"/>
                <a:gd name="T11" fmla="*/ 10 h 265"/>
                <a:gd name="T12" fmla="*/ 70 w 266"/>
                <a:gd name="T13" fmla="*/ 17 h 265"/>
                <a:gd name="T14" fmla="*/ 59 w 266"/>
                <a:gd name="T15" fmla="*/ 23 h 265"/>
                <a:gd name="T16" fmla="*/ 48 w 266"/>
                <a:gd name="T17" fmla="*/ 31 h 265"/>
                <a:gd name="T18" fmla="*/ 40 w 266"/>
                <a:gd name="T19" fmla="*/ 39 h 265"/>
                <a:gd name="T20" fmla="*/ 31 w 266"/>
                <a:gd name="T21" fmla="*/ 49 h 265"/>
                <a:gd name="T22" fmla="*/ 24 w 266"/>
                <a:gd name="T23" fmla="*/ 58 h 265"/>
                <a:gd name="T24" fmla="*/ 17 w 266"/>
                <a:gd name="T25" fmla="*/ 69 h 265"/>
                <a:gd name="T26" fmla="*/ 11 w 266"/>
                <a:gd name="T27" fmla="*/ 82 h 265"/>
                <a:gd name="T28" fmla="*/ 7 w 266"/>
                <a:gd name="T29" fmla="*/ 94 h 265"/>
                <a:gd name="T30" fmla="*/ 3 w 266"/>
                <a:gd name="T31" fmla="*/ 107 h 265"/>
                <a:gd name="T32" fmla="*/ 2 w 266"/>
                <a:gd name="T33" fmla="*/ 119 h 265"/>
                <a:gd name="T34" fmla="*/ 0 w 266"/>
                <a:gd name="T35" fmla="*/ 133 h 265"/>
                <a:gd name="T36" fmla="*/ 0 w 266"/>
                <a:gd name="T37" fmla="*/ 133 h 265"/>
                <a:gd name="T38" fmla="*/ 2 w 266"/>
                <a:gd name="T39" fmla="*/ 147 h 265"/>
                <a:gd name="T40" fmla="*/ 3 w 266"/>
                <a:gd name="T41" fmla="*/ 160 h 265"/>
                <a:gd name="T42" fmla="*/ 7 w 266"/>
                <a:gd name="T43" fmla="*/ 173 h 265"/>
                <a:gd name="T44" fmla="*/ 11 w 266"/>
                <a:gd name="T45" fmla="*/ 185 h 265"/>
                <a:gd name="T46" fmla="*/ 17 w 266"/>
                <a:gd name="T47" fmla="*/ 196 h 265"/>
                <a:gd name="T48" fmla="*/ 24 w 266"/>
                <a:gd name="T49" fmla="*/ 207 h 265"/>
                <a:gd name="T50" fmla="*/ 31 w 266"/>
                <a:gd name="T51" fmla="*/ 217 h 265"/>
                <a:gd name="T52" fmla="*/ 40 w 266"/>
                <a:gd name="T53" fmla="*/ 226 h 265"/>
                <a:gd name="T54" fmla="*/ 48 w 266"/>
                <a:gd name="T55" fmla="*/ 236 h 265"/>
                <a:gd name="T56" fmla="*/ 59 w 266"/>
                <a:gd name="T57" fmla="*/ 243 h 265"/>
                <a:gd name="T58" fmla="*/ 70 w 266"/>
                <a:gd name="T59" fmla="*/ 250 h 265"/>
                <a:gd name="T60" fmla="*/ 81 w 266"/>
                <a:gd name="T61" fmla="*/ 255 h 265"/>
                <a:gd name="T62" fmla="*/ 94 w 266"/>
                <a:gd name="T63" fmla="*/ 260 h 265"/>
                <a:gd name="T64" fmla="*/ 106 w 266"/>
                <a:gd name="T65" fmla="*/ 264 h 265"/>
                <a:gd name="T66" fmla="*/ 120 w 266"/>
                <a:gd name="T67" fmla="*/ 265 h 265"/>
                <a:gd name="T68" fmla="*/ 134 w 266"/>
                <a:gd name="T69" fmla="*/ 265 h 265"/>
                <a:gd name="T70" fmla="*/ 134 w 266"/>
                <a:gd name="T71" fmla="*/ 265 h 265"/>
                <a:gd name="T72" fmla="*/ 149 w 266"/>
                <a:gd name="T73" fmla="*/ 265 h 265"/>
                <a:gd name="T74" fmla="*/ 164 w 266"/>
                <a:gd name="T75" fmla="*/ 262 h 265"/>
                <a:gd name="T76" fmla="*/ 179 w 266"/>
                <a:gd name="T77" fmla="*/ 258 h 265"/>
                <a:gd name="T78" fmla="*/ 193 w 266"/>
                <a:gd name="T79" fmla="*/ 251 h 265"/>
                <a:gd name="T80" fmla="*/ 265 w 266"/>
                <a:gd name="T81" fmla="*/ 148 h 265"/>
                <a:gd name="T82" fmla="*/ 265 w 266"/>
                <a:gd name="T83" fmla="*/ 148 h 265"/>
                <a:gd name="T84" fmla="*/ 266 w 266"/>
                <a:gd name="T85" fmla="*/ 133 h 265"/>
                <a:gd name="T86" fmla="*/ 266 w 266"/>
                <a:gd name="T87" fmla="*/ 133 h 265"/>
                <a:gd name="T88" fmla="*/ 266 w 266"/>
                <a:gd name="T89" fmla="*/ 119 h 265"/>
                <a:gd name="T90" fmla="*/ 263 w 266"/>
                <a:gd name="T91" fmla="*/ 107 h 265"/>
                <a:gd name="T92" fmla="*/ 261 w 266"/>
                <a:gd name="T93" fmla="*/ 94 h 265"/>
                <a:gd name="T94" fmla="*/ 255 w 266"/>
                <a:gd name="T95" fmla="*/ 82 h 265"/>
                <a:gd name="T96" fmla="*/ 250 w 266"/>
                <a:gd name="T97" fmla="*/ 69 h 265"/>
                <a:gd name="T98" fmla="*/ 244 w 266"/>
                <a:gd name="T99" fmla="*/ 58 h 265"/>
                <a:gd name="T100" fmla="*/ 236 w 266"/>
                <a:gd name="T101" fmla="*/ 49 h 265"/>
                <a:gd name="T102" fmla="*/ 227 w 266"/>
                <a:gd name="T103" fmla="*/ 39 h 265"/>
                <a:gd name="T104" fmla="*/ 218 w 266"/>
                <a:gd name="T105" fmla="*/ 31 h 265"/>
                <a:gd name="T106" fmla="*/ 208 w 266"/>
                <a:gd name="T107" fmla="*/ 23 h 265"/>
                <a:gd name="T108" fmla="*/ 197 w 266"/>
                <a:gd name="T109" fmla="*/ 17 h 265"/>
                <a:gd name="T110" fmla="*/ 185 w 266"/>
                <a:gd name="T111" fmla="*/ 10 h 265"/>
                <a:gd name="T112" fmla="*/ 172 w 266"/>
                <a:gd name="T113" fmla="*/ 6 h 265"/>
                <a:gd name="T114" fmla="*/ 160 w 266"/>
                <a:gd name="T115" fmla="*/ 3 h 265"/>
                <a:gd name="T116" fmla="*/ 148 w 266"/>
                <a:gd name="T117" fmla="*/ 0 h 265"/>
                <a:gd name="T118" fmla="*/ 134 w 26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6" h="265">
                  <a:moveTo>
                    <a:pt x="134" y="0"/>
                  </a:moveTo>
                  <a:lnTo>
                    <a:pt x="134" y="0"/>
                  </a:lnTo>
                  <a:lnTo>
                    <a:pt x="120" y="0"/>
                  </a:lnTo>
                  <a:lnTo>
                    <a:pt x="106" y="3"/>
                  </a:lnTo>
                  <a:lnTo>
                    <a:pt x="94" y="6"/>
                  </a:lnTo>
                  <a:lnTo>
                    <a:pt x="81" y="10"/>
                  </a:lnTo>
                  <a:lnTo>
                    <a:pt x="70" y="17"/>
                  </a:lnTo>
                  <a:lnTo>
                    <a:pt x="59" y="23"/>
                  </a:lnTo>
                  <a:lnTo>
                    <a:pt x="48" y="31"/>
                  </a:lnTo>
                  <a:lnTo>
                    <a:pt x="40" y="39"/>
                  </a:lnTo>
                  <a:lnTo>
                    <a:pt x="31" y="49"/>
                  </a:lnTo>
                  <a:lnTo>
                    <a:pt x="24" y="58"/>
                  </a:lnTo>
                  <a:lnTo>
                    <a:pt x="17" y="69"/>
                  </a:lnTo>
                  <a:lnTo>
                    <a:pt x="11" y="82"/>
                  </a:lnTo>
                  <a:lnTo>
                    <a:pt x="7" y="94"/>
                  </a:lnTo>
                  <a:lnTo>
                    <a:pt x="3" y="107"/>
                  </a:lnTo>
                  <a:lnTo>
                    <a:pt x="2" y="119"/>
                  </a:lnTo>
                  <a:lnTo>
                    <a:pt x="0" y="133"/>
                  </a:lnTo>
                  <a:lnTo>
                    <a:pt x="0" y="133"/>
                  </a:lnTo>
                  <a:lnTo>
                    <a:pt x="2" y="147"/>
                  </a:lnTo>
                  <a:lnTo>
                    <a:pt x="3" y="160"/>
                  </a:lnTo>
                  <a:lnTo>
                    <a:pt x="7" y="173"/>
                  </a:lnTo>
                  <a:lnTo>
                    <a:pt x="11" y="185"/>
                  </a:lnTo>
                  <a:lnTo>
                    <a:pt x="17" y="196"/>
                  </a:lnTo>
                  <a:lnTo>
                    <a:pt x="24" y="207"/>
                  </a:lnTo>
                  <a:lnTo>
                    <a:pt x="31" y="217"/>
                  </a:lnTo>
                  <a:lnTo>
                    <a:pt x="40" y="226"/>
                  </a:lnTo>
                  <a:lnTo>
                    <a:pt x="48" y="236"/>
                  </a:lnTo>
                  <a:lnTo>
                    <a:pt x="59" y="243"/>
                  </a:lnTo>
                  <a:lnTo>
                    <a:pt x="70" y="250"/>
                  </a:lnTo>
                  <a:lnTo>
                    <a:pt x="81" y="255"/>
                  </a:lnTo>
                  <a:lnTo>
                    <a:pt x="94" y="260"/>
                  </a:lnTo>
                  <a:lnTo>
                    <a:pt x="106" y="264"/>
                  </a:lnTo>
                  <a:lnTo>
                    <a:pt x="120" y="265"/>
                  </a:lnTo>
                  <a:lnTo>
                    <a:pt x="134" y="265"/>
                  </a:lnTo>
                  <a:lnTo>
                    <a:pt x="134" y="265"/>
                  </a:lnTo>
                  <a:lnTo>
                    <a:pt x="149" y="265"/>
                  </a:lnTo>
                  <a:lnTo>
                    <a:pt x="164" y="262"/>
                  </a:lnTo>
                  <a:lnTo>
                    <a:pt x="179" y="258"/>
                  </a:lnTo>
                  <a:lnTo>
                    <a:pt x="193" y="251"/>
                  </a:lnTo>
                  <a:lnTo>
                    <a:pt x="265" y="148"/>
                  </a:lnTo>
                  <a:lnTo>
                    <a:pt x="265" y="148"/>
                  </a:lnTo>
                  <a:lnTo>
                    <a:pt x="266" y="133"/>
                  </a:lnTo>
                  <a:lnTo>
                    <a:pt x="266" y="133"/>
                  </a:lnTo>
                  <a:lnTo>
                    <a:pt x="266" y="119"/>
                  </a:lnTo>
                  <a:lnTo>
                    <a:pt x="263" y="107"/>
                  </a:lnTo>
                  <a:lnTo>
                    <a:pt x="261" y="94"/>
                  </a:lnTo>
                  <a:lnTo>
                    <a:pt x="255" y="82"/>
                  </a:lnTo>
                  <a:lnTo>
                    <a:pt x="250" y="69"/>
                  </a:lnTo>
                  <a:lnTo>
                    <a:pt x="244" y="58"/>
                  </a:lnTo>
                  <a:lnTo>
                    <a:pt x="236" y="49"/>
                  </a:lnTo>
                  <a:lnTo>
                    <a:pt x="227" y="39"/>
                  </a:lnTo>
                  <a:lnTo>
                    <a:pt x="218" y="31"/>
                  </a:lnTo>
                  <a:lnTo>
                    <a:pt x="208" y="23"/>
                  </a:lnTo>
                  <a:lnTo>
                    <a:pt x="197" y="17"/>
                  </a:lnTo>
                  <a:lnTo>
                    <a:pt x="185" y="10"/>
                  </a:lnTo>
                  <a:lnTo>
                    <a:pt x="172" y="6"/>
                  </a:lnTo>
                  <a:lnTo>
                    <a:pt x="160" y="3"/>
                  </a:lnTo>
                  <a:lnTo>
                    <a:pt x="148"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8" name="Freeform 83">
              <a:extLst>
                <a:ext uri="{FF2B5EF4-FFF2-40B4-BE49-F238E27FC236}">
                  <a16:creationId xmlns:a16="http://schemas.microsoft.com/office/drawing/2014/main" id="{203942A9-91C9-E531-27CB-22242A6867F2}"/>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close/>
                </a:path>
              </a:pathLst>
            </a:custGeom>
            <a:solidFill>
              <a:srgbClr val="7F71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9" name="Freeform 84">
              <a:extLst>
                <a:ext uri="{FF2B5EF4-FFF2-40B4-BE49-F238E27FC236}">
                  <a16:creationId xmlns:a16="http://schemas.microsoft.com/office/drawing/2014/main" id="{D076221A-7DB9-7511-3092-3FEFDF510CE9}"/>
                </a:ext>
              </a:extLst>
            </p:cNvPr>
            <p:cNvSpPr>
              <a:spLocks/>
            </p:cNvSpPr>
            <p:nvPr/>
          </p:nvSpPr>
          <p:spPr bwMode="auto">
            <a:xfrm>
              <a:off x="9412288" y="2789238"/>
              <a:ext cx="215900" cy="203200"/>
            </a:xfrm>
            <a:custGeom>
              <a:avLst/>
              <a:gdLst>
                <a:gd name="T0" fmla="*/ 34 w 136"/>
                <a:gd name="T1" fmla="*/ 0 h 128"/>
                <a:gd name="T2" fmla="*/ 34 w 136"/>
                <a:gd name="T3" fmla="*/ 0 h 128"/>
                <a:gd name="T4" fmla="*/ 27 w 136"/>
                <a:gd name="T5" fmla="*/ 5 h 128"/>
                <a:gd name="T6" fmla="*/ 21 w 136"/>
                <a:gd name="T7" fmla="*/ 11 h 128"/>
                <a:gd name="T8" fmla="*/ 15 w 136"/>
                <a:gd name="T9" fmla="*/ 17 h 128"/>
                <a:gd name="T10" fmla="*/ 10 w 136"/>
                <a:gd name="T11" fmla="*/ 24 h 128"/>
                <a:gd name="T12" fmla="*/ 5 w 136"/>
                <a:gd name="T13" fmla="*/ 33 h 128"/>
                <a:gd name="T14" fmla="*/ 3 w 136"/>
                <a:gd name="T15" fmla="*/ 41 h 128"/>
                <a:gd name="T16" fmla="*/ 1 w 136"/>
                <a:gd name="T17" fmla="*/ 49 h 128"/>
                <a:gd name="T18" fmla="*/ 0 w 136"/>
                <a:gd name="T19" fmla="*/ 59 h 128"/>
                <a:gd name="T20" fmla="*/ 0 w 136"/>
                <a:gd name="T21" fmla="*/ 59 h 128"/>
                <a:gd name="T22" fmla="*/ 1 w 136"/>
                <a:gd name="T23" fmla="*/ 73 h 128"/>
                <a:gd name="T24" fmla="*/ 5 w 136"/>
                <a:gd name="T25" fmla="*/ 85 h 128"/>
                <a:gd name="T26" fmla="*/ 11 w 136"/>
                <a:gd name="T27" fmla="*/ 96 h 128"/>
                <a:gd name="T28" fmla="*/ 18 w 136"/>
                <a:gd name="T29" fmla="*/ 106 h 128"/>
                <a:gd name="T30" fmla="*/ 18 w 136"/>
                <a:gd name="T31" fmla="*/ 106 h 128"/>
                <a:gd name="T32" fmla="*/ 27 w 136"/>
                <a:gd name="T33" fmla="*/ 107 h 128"/>
                <a:gd name="T34" fmla="*/ 39 w 136"/>
                <a:gd name="T35" fmla="*/ 111 h 128"/>
                <a:gd name="T36" fmla="*/ 39 w 136"/>
                <a:gd name="T37" fmla="*/ 111 h 128"/>
                <a:gd name="T38" fmla="*/ 45 w 136"/>
                <a:gd name="T39" fmla="*/ 114 h 128"/>
                <a:gd name="T40" fmla="*/ 52 w 136"/>
                <a:gd name="T41" fmla="*/ 118 h 128"/>
                <a:gd name="T42" fmla="*/ 58 w 136"/>
                <a:gd name="T43" fmla="*/ 122 h 128"/>
                <a:gd name="T44" fmla="*/ 62 w 136"/>
                <a:gd name="T45" fmla="*/ 128 h 128"/>
                <a:gd name="T46" fmla="*/ 62 w 136"/>
                <a:gd name="T47" fmla="*/ 128 h 128"/>
                <a:gd name="T48" fmla="*/ 69 w 136"/>
                <a:gd name="T49" fmla="*/ 128 h 128"/>
                <a:gd name="T50" fmla="*/ 69 w 136"/>
                <a:gd name="T51" fmla="*/ 128 h 128"/>
                <a:gd name="T52" fmla="*/ 83 w 136"/>
                <a:gd name="T53" fmla="*/ 126 h 128"/>
                <a:gd name="T54" fmla="*/ 95 w 136"/>
                <a:gd name="T55" fmla="*/ 122 h 128"/>
                <a:gd name="T56" fmla="*/ 106 w 136"/>
                <a:gd name="T57" fmla="*/ 115 h 128"/>
                <a:gd name="T58" fmla="*/ 117 w 136"/>
                <a:gd name="T59" fmla="*/ 107 h 128"/>
                <a:gd name="T60" fmla="*/ 125 w 136"/>
                <a:gd name="T61" fmla="*/ 97 h 128"/>
                <a:gd name="T62" fmla="*/ 131 w 136"/>
                <a:gd name="T63" fmla="*/ 86 h 128"/>
                <a:gd name="T64" fmla="*/ 135 w 136"/>
                <a:gd name="T65" fmla="*/ 73 h 128"/>
                <a:gd name="T66" fmla="*/ 136 w 136"/>
                <a:gd name="T67" fmla="*/ 59 h 128"/>
                <a:gd name="T68" fmla="*/ 136 w 136"/>
                <a:gd name="T69" fmla="*/ 59 h 128"/>
                <a:gd name="T70" fmla="*/ 136 w 136"/>
                <a:gd name="T71" fmla="*/ 49 h 128"/>
                <a:gd name="T72" fmla="*/ 134 w 136"/>
                <a:gd name="T73" fmla="*/ 38 h 128"/>
                <a:gd name="T74" fmla="*/ 129 w 136"/>
                <a:gd name="T75" fmla="*/ 30 h 128"/>
                <a:gd name="T76" fmla="*/ 125 w 136"/>
                <a:gd name="T77" fmla="*/ 20 h 128"/>
                <a:gd name="T78" fmla="*/ 125 w 136"/>
                <a:gd name="T79" fmla="*/ 20 h 128"/>
                <a:gd name="T80" fmla="*/ 114 w 136"/>
                <a:gd name="T81" fmla="*/ 23 h 128"/>
                <a:gd name="T82" fmla="*/ 102 w 136"/>
                <a:gd name="T83" fmla="*/ 24 h 128"/>
                <a:gd name="T84" fmla="*/ 102 w 136"/>
                <a:gd name="T85" fmla="*/ 24 h 128"/>
                <a:gd name="T86" fmla="*/ 89 w 136"/>
                <a:gd name="T87" fmla="*/ 23 h 128"/>
                <a:gd name="T88" fmla="*/ 76 w 136"/>
                <a:gd name="T89" fmla="*/ 20 h 128"/>
                <a:gd name="T90" fmla="*/ 76 w 136"/>
                <a:gd name="T91" fmla="*/ 20 h 128"/>
                <a:gd name="T92" fmla="*/ 63 w 136"/>
                <a:gd name="T93" fmla="*/ 17 h 128"/>
                <a:gd name="T94" fmla="*/ 52 w 136"/>
                <a:gd name="T95" fmla="*/ 12 h 128"/>
                <a:gd name="T96" fmla="*/ 43 w 136"/>
                <a:gd name="T97" fmla="*/ 6 h 128"/>
                <a:gd name="T98" fmla="*/ 34 w 136"/>
                <a:gd name="T9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28">
                  <a:moveTo>
                    <a:pt x="34" y="0"/>
                  </a:moveTo>
                  <a:lnTo>
                    <a:pt x="34" y="0"/>
                  </a:lnTo>
                  <a:lnTo>
                    <a:pt x="27" y="5"/>
                  </a:lnTo>
                  <a:lnTo>
                    <a:pt x="21" y="11"/>
                  </a:lnTo>
                  <a:lnTo>
                    <a:pt x="15" y="17"/>
                  </a:lnTo>
                  <a:lnTo>
                    <a:pt x="10" y="24"/>
                  </a:lnTo>
                  <a:lnTo>
                    <a:pt x="5" y="33"/>
                  </a:lnTo>
                  <a:lnTo>
                    <a:pt x="3" y="41"/>
                  </a:lnTo>
                  <a:lnTo>
                    <a:pt x="1" y="49"/>
                  </a:lnTo>
                  <a:lnTo>
                    <a:pt x="0" y="59"/>
                  </a:lnTo>
                  <a:lnTo>
                    <a:pt x="0" y="59"/>
                  </a:lnTo>
                  <a:lnTo>
                    <a:pt x="1" y="73"/>
                  </a:lnTo>
                  <a:lnTo>
                    <a:pt x="5" y="85"/>
                  </a:lnTo>
                  <a:lnTo>
                    <a:pt x="11" y="96"/>
                  </a:lnTo>
                  <a:lnTo>
                    <a:pt x="18" y="106"/>
                  </a:lnTo>
                  <a:lnTo>
                    <a:pt x="18" y="106"/>
                  </a:lnTo>
                  <a:lnTo>
                    <a:pt x="27" y="107"/>
                  </a:lnTo>
                  <a:lnTo>
                    <a:pt x="39" y="111"/>
                  </a:lnTo>
                  <a:lnTo>
                    <a:pt x="39" y="111"/>
                  </a:lnTo>
                  <a:lnTo>
                    <a:pt x="45" y="114"/>
                  </a:lnTo>
                  <a:lnTo>
                    <a:pt x="52" y="118"/>
                  </a:lnTo>
                  <a:lnTo>
                    <a:pt x="58" y="122"/>
                  </a:lnTo>
                  <a:lnTo>
                    <a:pt x="62" y="128"/>
                  </a:lnTo>
                  <a:lnTo>
                    <a:pt x="62" y="128"/>
                  </a:lnTo>
                  <a:lnTo>
                    <a:pt x="69" y="128"/>
                  </a:lnTo>
                  <a:lnTo>
                    <a:pt x="69" y="128"/>
                  </a:lnTo>
                  <a:lnTo>
                    <a:pt x="83" y="126"/>
                  </a:lnTo>
                  <a:lnTo>
                    <a:pt x="95" y="122"/>
                  </a:lnTo>
                  <a:lnTo>
                    <a:pt x="106" y="115"/>
                  </a:lnTo>
                  <a:lnTo>
                    <a:pt x="117" y="107"/>
                  </a:lnTo>
                  <a:lnTo>
                    <a:pt x="125" y="97"/>
                  </a:lnTo>
                  <a:lnTo>
                    <a:pt x="131" y="86"/>
                  </a:lnTo>
                  <a:lnTo>
                    <a:pt x="135" y="73"/>
                  </a:lnTo>
                  <a:lnTo>
                    <a:pt x="136" y="59"/>
                  </a:lnTo>
                  <a:lnTo>
                    <a:pt x="136" y="59"/>
                  </a:lnTo>
                  <a:lnTo>
                    <a:pt x="136" y="49"/>
                  </a:lnTo>
                  <a:lnTo>
                    <a:pt x="134" y="38"/>
                  </a:lnTo>
                  <a:lnTo>
                    <a:pt x="129" y="30"/>
                  </a:lnTo>
                  <a:lnTo>
                    <a:pt x="125" y="20"/>
                  </a:lnTo>
                  <a:lnTo>
                    <a:pt x="125" y="20"/>
                  </a:lnTo>
                  <a:lnTo>
                    <a:pt x="114" y="23"/>
                  </a:lnTo>
                  <a:lnTo>
                    <a:pt x="102" y="24"/>
                  </a:lnTo>
                  <a:lnTo>
                    <a:pt x="102" y="24"/>
                  </a:lnTo>
                  <a:lnTo>
                    <a:pt x="89" y="23"/>
                  </a:lnTo>
                  <a:lnTo>
                    <a:pt x="76" y="20"/>
                  </a:lnTo>
                  <a:lnTo>
                    <a:pt x="76" y="20"/>
                  </a:lnTo>
                  <a:lnTo>
                    <a:pt x="63" y="17"/>
                  </a:lnTo>
                  <a:lnTo>
                    <a:pt x="52" y="12"/>
                  </a:lnTo>
                  <a:lnTo>
                    <a:pt x="43" y="6"/>
                  </a:lnTo>
                  <a:lnTo>
                    <a:pt x="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0" name="Freeform 85">
              <a:extLst>
                <a:ext uri="{FF2B5EF4-FFF2-40B4-BE49-F238E27FC236}">
                  <a16:creationId xmlns:a16="http://schemas.microsoft.com/office/drawing/2014/main" id="{594595B4-8BF4-C4C9-7CEC-E54A561E6BC4}"/>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86">
              <a:extLst>
                <a:ext uri="{FF2B5EF4-FFF2-40B4-BE49-F238E27FC236}">
                  <a16:creationId xmlns:a16="http://schemas.microsoft.com/office/drawing/2014/main" id="{49AAAFBD-DBD1-421D-C1C8-7469F3CBDCA8}"/>
                </a:ext>
              </a:extLst>
            </p:cNvPr>
            <p:cNvSpPr>
              <a:spLocks/>
            </p:cNvSpPr>
            <p:nvPr/>
          </p:nvSpPr>
          <p:spPr bwMode="auto">
            <a:xfrm>
              <a:off x="9447213" y="2709863"/>
              <a:ext cx="196850" cy="117475"/>
            </a:xfrm>
            <a:custGeom>
              <a:avLst/>
              <a:gdLst>
                <a:gd name="T0" fmla="*/ 44 w 124"/>
                <a:gd name="T1" fmla="*/ 0 h 74"/>
                <a:gd name="T2" fmla="*/ 44 w 124"/>
                <a:gd name="T3" fmla="*/ 0 h 74"/>
                <a:gd name="T4" fmla="*/ 29 w 124"/>
                <a:gd name="T5" fmla="*/ 1 h 74"/>
                <a:gd name="T6" fmla="*/ 22 w 124"/>
                <a:gd name="T7" fmla="*/ 3 h 74"/>
                <a:gd name="T8" fmla="*/ 15 w 124"/>
                <a:gd name="T9" fmla="*/ 5 h 74"/>
                <a:gd name="T10" fmla="*/ 11 w 124"/>
                <a:gd name="T11" fmla="*/ 8 h 74"/>
                <a:gd name="T12" fmla="*/ 5 w 124"/>
                <a:gd name="T13" fmla="*/ 12 h 74"/>
                <a:gd name="T14" fmla="*/ 3 w 124"/>
                <a:gd name="T15" fmla="*/ 16 h 74"/>
                <a:gd name="T16" fmla="*/ 1 w 124"/>
                <a:gd name="T17" fmla="*/ 21 h 74"/>
                <a:gd name="T18" fmla="*/ 1 w 124"/>
                <a:gd name="T19" fmla="*/ 21 h 74"/>
                <a:gd name="T20" fmla="*/ 0 w 124"/>
                <a:gd name="T21" fmla="*/ 29 h 74"/>
                <a:gd name="T22" fmla="*/ 3 w 124"/>
                <a:gd name="T23" fmla="*/ 36 h 74"/>
                <a:gd name="T24" fmla="*/ 7 w 124"/>
                <a:gd name="T25" fmla="*/ 43 h 74"/>
                <a:gd name="T26" fmla="*/ 12 w 124"/>
                <a:gd name="T27" fmla="*/ 50 h 74"/>
                <a:gd name="T28" fmla="*/ 12 w 124"/>
                <a:gd name="T29" fmla="*/ 50 h 74"/>
                <a:gd name="T30" fmla="*/ 21 w 124"/>
                <a:gd name="T31" fmla="*/ 56 h 74"/>
                <a:gd name="T32" fmla="*/ 30 w 124"/>
                <a:gd name="T33" fmla="*/ 62 h 74"/>
                <a:gd name="T34" fmla="*/ 41 w 124"/>
                <a:gd name="T35" fmla="*/ 67 h 74"/>
                <a:gd name="T36" fmla="*/ 54 w 124"/>
                <a:gd name="T37" fmla="*/ 70 h 74"/>
                <a:gd name="T38" fmla="*/ 54 w 124"/>
                <a:gd name="T39" fmla="*/ 70 h 74"/>
                <a:gd name="T40" fmla="*/ 67 w 124"/>
                <a:gd name="T41" fmla="*/ 73 h 74"/>
                <a:gd name="T42" fmla="*/ 80 w 124"/>
                <a:gd name="T43" fmla="*/ 74 h 74"/>
                <a:gd name="T44" fmla="*/ 80 w 124"/>
                <a:gd name="T45" fmla="*/ 74 h 74"/>
                <a:gd name="T46" fmla="*/ 92 w 124"/>
                <a:gd name="T47" fmla="*/ 73 h 74"/>
                <a:gd name="T48" fmla="*/ 103 w 124"/>
                <a:gd name="T49" fmla="*/ 70 h 74"/>
                <a:gd name="T50" fmla="*/ 103 w 124"/>
                <a:gd name="T51" fmla="*/ 70 h 74"/>
                <a:gd name="T52" fmla="*/ 110 w 124"/>
                <a:gd name="T53" fmla="*/ 67 h 74"/>
                <a:gd name="T54" fmla="*/ 117 w 124"/>
                <a:gd name="T55" fmla="*/ 63 h 74"/>
                <a:gd name="T56" fmla="*/ 121 w 124"/>
                <a:gd name="T57" fmla="*/ 58 h 74"/>
                <a:gd name="T58" fmla="*/ 124 w 124"/>
                <a:gd name="T59" fmla="*/ 52 h 74"/>
                <a:gd name="T60" fmla="*/ 124 w 124"/>
                <a:gd name="T61" fmla="*/ 52 h 74"/>
                <a:gd name="T62" fmla="*/ 124 w 124"/>
                <a:gd name="T63" fmla="*/ 45 h 74"/>
                <a:gd name="T64" fmla="*/ 123 w 124"/>
                <a:gd name="T65" fmla="*/ 38 h 74"/>
                <a:gd name="T66" fmla="*/ 118 w 124"/>
                <a:gd name="T67" fmla="*/ 30 h 74"/>
                <a:gd name="T68" fmla="*/ 112 w 124"/>
                <a:gd name="T69" fmla="*/ 23 h 74"/>
                <a:gd name="T70" fmla="*/ 103 w 124"/>
                <a:gd name="T71" fmla="*/ 18 h 74"/>
                <a:gd name="T72" fmla="*/ 94 w 124"/>
                <a:gd name="T73" fmla="*/ 11 h 74"/>
                <a:gd name="T74" fmla="*/ 83 w 124"/>
                <a:gd name="T75" fmla="*/ 7 h 74"/>
                <a:gd name="T76" fmla="*/ 70 w 124"/>
                <a:gd name="T77" fmla="*/ 3 h 74"/>
                <a:gd name="T78" fmla="*/ 70 w 124"/>
                <a:gd name="T79" fmla="*/ 3 h 74"/>
                <a:gd name="T80" fmla="*/ 58 w 124"/>
                <a:gd name="T81" fmla="*/ 0 h 74"/>
                <a:gd name="T82" fmla="*/ 44 w 124"/>
                <a:gd name="T8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74">
                  <a:moveTo>
                    <a:pt x="44" y="0"/>
                  </a:moveTo>
                  <a:lnTo>
                    <a:pt x="44" y="0"/>
                  </a:lnTo>
                  <a:lnTo>
                    <a:pt x="29" y="1"/>
                  </a:lnTo>
                  <a:lnTo>
                    <a:pt x="22" y="3"/>
                  </a:lnTo>
                  <a:lnTo>
                    <a:pt x="15" y="5"/>
                  </a:lnTo>
                  <a:lnTo>
                    <a:pt x="11" y="8"/>
                  </a:lnTo>
                  <a:lnTo>
                    <a:pt x="5" y="12"/>
                  </a:lnTo>
                  <a:lnTo>
                    <a:pt x="3" y="16"/>
                  </a:lnTo>
                  <a:lnTo>
                    <a:pt x="1" y="21"/>
                  </a:lnTo>
                  <a:lnTo>
                    <a:pt x="1" y="21"/>
                  </a:lnTo>
                  <a:lnTo>
                    <a:pt x="0" y="29"/>
                  </a:lnTo>
                  <a:lnTo>
                    <a:pt x="3" y="36"/>
                  </a:lnTo>
                  <a:lnTo>
                    <a:pt x="7" y="43"/>
                  </a:lnTo>
                  <a:lnTo>
                    <a:pt x="12" y="50"/>
                  </a:lnTo>
                  <a:lnTo>
                    <a:pt x="12" y="50"/>
                  </a:lnTo>
                  <a:lnTo>
                    <a:pt x="21" y="56"/>
                  </a:lnTo>
                  <a:lnTo>
                    <a:pt x="30" y="62"/>
                  </a:lnTo>
                  <a:lnTo>
                    <a:pt x="41" y="67"/>
                  </a:lnTo>
                  <a:lnTo>
                    <a:pt x="54" y="70"/>
                  </a:lnTo>
                  <a:lnTo>
                    <a:pt x="54" y="70"/>
                  </a:lnTo>
                  <a:lnTo>
                    <a:pt x="67" y="73"/>
                  </a:lnTo>
                  <a:lnTo>
                    <a:pt x="80" y="74"/>
                  </a:lnTo>
                  <a:lnTo>
                    <a:pt x="80" y="74"/>
                  </a:lnTo>
                  <a:lnTo>
                    <a:pt x="92" y="73"/>
                  </a:lnTo>
                  <a:lnTo>
                    <a:pt x="103" y="70"/>
                  </a:lnTo>
                  <a:lnTo>
                    <a:pt x="103" y="70"/>
                  </a:lnTo>
                  <a:lnTo>
                    <a:pt x="110" y="67"/>
                  </a:lnTo>
                  <a:lnTo>
                    <a:pt x="117" y="63"/>
                  </a:lnTo>
                  <a:lnTo>
                    <a:pt x="121" y="58"/>
                  </a:lnTo>
                  <a:lnTo>
                    <a:pt x="124" y="52"/>
                  </a:lnTo>
                  <a:lnTo>
                    <a:pt x="124" y="52"/>
                  </a:lnTo>
                  <a:lnTo>
                    <a:pt x="124" y="45"/>
                  </a:lnTo>
                  <a:lnTo>
                    <a:pt x="123" y="38"/>
                  </a:lnTo>
                  <a:lnTo>
                    <a:pt x="118" y="30"/>
                  </a:lnTo>
                  <a:lnTo>
                    <a:pt x="112" y="23"/>
                  </a:lnTo>
                  <a:lnTo>
                    <a:pt x="103" y="18"/>
                  </a:lnTo>
                  <a:lnTo>
                    <a:pt x="94" y="11"/>
                  </a:lnTo>
                  <a:lnTo>
                    <a:pt x="83" y="7"/>
                  </a:lnTo>
                  <a:lnTo>
                    <a:pt x="70" y="3"/>
                  </a:lnTo>
                  <a:lnTo>
                    <a:pt x="70" y="3"/>
                  </a:lnTo>
                  <a:lnTo>
                    <a:pt x="58"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87">
              <a:extLst>
                <a:ext uri="{FF2B5EF4-FFF2-40B4-BE49-F238E27FC236}">
                  <a16:creationId xmlns:a16="http://schemas.microsoft.com/office/drawing/2014/main" id="{8CACA889-3BF2-9BC6-9756-4384B1894648}"/>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close/>
                </a:path>
              </a:pathLst>
            </a:custGeom>
            <a:solidFill>
              <a:srgbClr val="F3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3" name="Freeform 88">
              <a:extLst>
                <a:ext uri="{FF2B5EF4-FFF2-40B4-BE49-F238E27FC236}">
                  <a16:creationId xmlns:a16="http://schemas.microsoft.com/office/drawing/2014/main" id="{2E2B9AF6-76D4-A12F-8F35-DBC65A2E088E}"/>
                </a:ext>
              </a:extLst>
            </p:cNvPr>
            <p:cNvSpPr>
              <a:spLocks/>
            </p:cNvSpPr>
            <p:nvPr/>
          </p:nvSpPr>
          <p:spPr bwMode="auto">
            <a:xfrm>
              <a:off x="9393238" y="2957513"/>
              <a:ext cx="130175" cy="87313"/>
            </a:xfrm>
            <a:custGeom>
              <a:avLst/>
              <a:gdLst>
                <a:gd name="T0" fmla="*/ 24 w 82"/>
                <a:gd name="T1" fmla="*/ 0 h 55"/>
                <a:gd name="T2" fmla="*/ 24 w 82"/>
                <a:gd name="T3" fmla="*/ 0 h 55"/>
                <a:gd name="T4" fmla="*/ 16 w 82"/>
                <a:gd name="T5" fmla="*/ 0 h 55"/>
                <a:gd name="T6" fmla="*/ 9 w 82"/>
                <a:gd name="T7" fmla="*/ 2 h 55"/>
                <a:gd name="T8" fmla="*/ 5 w 82"/>
                <a:gd name="T9" fmla="*/ 5 h 55"/>
                <a:gd name="T10" fmla="*/ 1 w 82"/>
                <a:gd name="T11" fmla="*/ 11 h 55"/>
                <a:gd name="T12" fmla="*/ 1 w 82"/>
                <a:gd name="T13" fmla="*/ 11 h 55"/>
                <a:gd name="T14" fmla="*/ 0 w 82"/>
                <a:gd name="T15" fmla="*/ 15 h 55"/>
                <a:gd name="T16" fmla="*/ 1 w 82"/>
                <a:gd name="T17" fmla="*/ 20 h 55"/>
                <a:gd name="T18" fmla="*/ 2 w 82"/>
                <a:gd name="T19" fmla="*/ 26 h 55"/>
                <a:gd name="T20" fmla="*/ 6 w 82"/>
                <a:gd name="T21" fmla="*/ 31 h 55"/>
                <a:gd name="T22" fmla="*/ 12 w 82"/>
                <a:gd name="T23" fmla="*/ 35 h 55"/>
                <a:gd name="T24" fmla="*/ 17 w 82"/>
                <a:gd name="T25" fmla="*/ 41 h 55"/>
                <a:gd name="T26" fmla="*/ 24 w 82"/>
                <a:gd name="T27" fmla="*/ 45 h 55"/>
                <a:gd name="T28" fmla="*/ 33 w 82"/>
                <a:gd name="T29" fmla="*/ 49 h 55"/>
                <a:gd name="T30" fmla="*/ 33 w 82"/>
                <a:gd name="T31" fmla="*/ 49 h 55"/>
                <a:gd name="T32" fmla="*/ 45 w 82"/>
                <a:gd name="T33" fmla="*/ 53 h 55"/>
                <a:gd name="T34" fmla="*/ 57 w 82"/>
                <a:gd name="T35" fmla="*/ 55 h 55"/>
                <a:gd name="T36" fmla="*/ 57 w 82"/>
                <a:gd name="T37" fmla="*/ 55 h 55"/>
                <a:gd name="T38" fmla="*/ 66 w 82"/>
                <a:gd name="T39" fmla="*/ 53 h 55"/>
                <a:gd name="T40" fmla="*/ 73 w 82"/>
                <a:gd name="T41" fmla="*/ 52 h 55"/>
                <a:gd name="T42" fmla="*/ 78 w 82"/>
                <a:gd name="T43" fmla="*/ 48 h 55"/>
                <a:gd name="T44" fmla="*/ 81 w 82"/>
                <a:gd name="T45" fmla="*/ 44 h 55"/>
                <a:gd name="T46" fmla="*/ 81 w 82"/>
                <a:gd name="T47" fmla="*/ 44 h 55"/>
                <a:gd name="T48" fmla="*/ 82 w 82"/>
                <a:gd name="T49" fmla="*/ 38 h 55"/>
                <a:gd name="T50" fmla="*/ 81 w 82"/>
                <a:gd name="T51" fmla="*/ 33 h 55"/>
                <a:gd name="T52" fmla="*/ 78 w 82"/>
                <a:gd name="T53" fmla="*/ 27 h 55"/>
                <a:gd name="T54" fmla="*/ 74 w 82"/>
                <a:gd name="T55" fmla="*/ 22 h 55"/>
                <a:gd name="T56" fmla="*/ 74 w 82"/>
                <a:gd name="T57" fmla="*/ 22 h 55"/>
                <a:gd name="T58" fmla="*/ 70 w 82"/>
                <a:gd name="T59" fmla="*/ 16 h 55"/>
                <a:gd name="T60" fmla="*/ 64 w 82"/>
                <a:gd name="T61" fmla="*/ 12 h 55"/>
                <a:gd name="T62" fmla="*/ 57 w 82"/>
                <a:gd name="T63" fmla="*/ 8 h 55"/>
                <a:gd name="T64" fmla="*/ 51 w 82"/>
                <a:gd name="T65" fmla="*/ 5 h 55"/>
                <a:gd name="T66" fmla="*/ 51 w 82"/>
                <a:gd name="T67" fmla="*/ 5 h 55"/>
                <a:gd name="T68" fmla="*/ 39 w 82"/>
                <a:gd name="T69" fmla="*/ 1 h 55"/>
                <a:gd name="T70" fmla="*/ 30 w 82"/>
                <a:gd name="T71" fmla="*/ 0 h 55"/>
                <a:gd name="T72" fmla="*/ 30 w 82"/>
                <a:gd name="T73" fmla="*/ 0 h 55"/>
                <a:gd name="T74" fmla="*/ 24 w 82"/>
                <a:gd name="T7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55">
                  <a:moveTo>
                    <a:pt x="24" y="0"/>
                  </a:moveTo>
                  <a:lnTo>
                    <a:pt x="24" y="0"/>
                  </a:lnTo>
                  <a:lnTo>
                    <a:pt x="16" y="0"/>
                  </a:lnTo>
                  <a:lnTo>
                    <a:pt x="9" y="2"/>
                  </a:lnTo>
                  <a:lnTo>
                    <a:pt x="5" y="5"/>
                  </a:lnTo>
                  <a:lnTo>
                    <a:pt x="1" y="11"/>
                  </a:lnTo>
                  <a:lnTo>
                    <a:pt x="1" y="11"/>
                  </a:lnTo>
                  <a:lnTo>
                    <a:pt x="0" y="15"/>
                  </a:lnTo>
                  <a:lnTo>
                    <a:pt x="1" y="20"/>
                  </a:lnTo>
                  <a:lnTo>
                    <a:pt x="2" y="26"/>
                  </a:lnTo>
                  <a:lnTo>
                    <a:pt x="6" y="31"/>
                  </a:lnTo>
                  <a:lnTo>
                    <a:pt x="12" y="35"/>
                  </a:lnTo>
                  <a:lnTo>
                    <a:pt x="17" y="41"/>
                  </a:lnTo>
                  <a:lnTo>
                    <a:pt x="24" y="45"/>
                  </a:lnTo>
                  <a:lnTo>
                    <a:pt x="33" y="49"/>
                  </a:lnTo>
                  <a:lnTo>
                    <a:pt x="33" y="49"/>
                  </a:lnTo>
                  <a:lnTo>
                    <a:pt x="45" y="53"/>
                  </a:lnTo>
                  <a:lnTo>
                    <a:pt x="57" y="55"/>
                  </a:lnTo>
                  <a:lnTo>
                    <a:pt x="57" y="55"/>
                  </a:lnTo>
                  <a:lnTo>
                    <a:pt x="66" y="53"/>
                  </a:lnTo>
                  <a:lnTo>
                    <a:pt x="73" y="52"/>
                  </a:lnTo>
                  <a:lnTo>
                    <a:pt x="78" y="48"/>
                  </a:lnTo>
                  <a:lnTo>
                    <a:pt x="81" y="44"/>
                  </a:lnTo>
                  <a:lnTo>
                    <a:pt x="81" y="44"/>
                  </a:lnTo>
                  <a:lnTo>
                    <a:pt x="82" y="38"/>
                  </a:lnTo>
                  <a:lnTo>
                    <a:pt x="81" y="33"/>
                  </a:lnTo>
                  <a:lnTo>
                    <a:pt x="78" y="27"/>
                  </a:lnTo>
                  <a:lnTo>
                    <a:pt x="74" y="22"/>
                  </a:lnTo>
                  <a:lnTo>
                    <a:pt x="74" y="22"/>
                  </a:lnTo>
                  <a:lnTo>
                    <a:pt x="70" y="16"/>
                  </a:lnTo>
                  <a:lnTo>
                    <a:pt x="64" y="12"/>
                  </a:lnTo>
                  <a:lnTo>
                    <a:pt x="57" y="8"/>
                  </a:lnTo>
                  <a:lnTo>
                    <a:pt x="51" y="5"/>
                  </a:lnTo>
                  <a:lnTo>
                    <a:pt x="51" y="5"/>
                  </a:lnTo>
                  <a:lnTo>
                    <a:pt x="39" y="1"/>
                  </a:lnTo>
                  <a:lnTo>
                    <a:pt x="30" y="0"/>
                  </a:lnTo>
                  <a:lnTo>
                    <a:pt x="30"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4" name="Freeform 89">
              <a:extLst>
                <a:ext uri="{FF2B5EF4-FFF2-40B4-BE49-F238E27FC236}">
                  <a16:creationId xmlns:a16="http://schemas.microsoft.com/office/drawing/2014/main" id="{03B84E04-4FED-6BFC-2C09-A5DE4B252766}"/>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close/>
                </a:path>
              </a:pathLst>
            </a:custGeom>
            <a:solidFill>
              <a:srgbClr val="EEF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5" name="Freeform 90">
              <a:extLst>
                <a:ext uri="{FF2B5EF4-FFF2-40B4-BE49-F238E27FC236}">
                  <a16:creationId xmlns:a16="http://schemas.microsoft.com/office/drawing/2014/main" id="{0E933FE3-989F-E8DB-F266-3C6452964B4E}"/>
                </a:ext>
              </a:extLst>
            </p:cNvPr>
            <p:cNvSpPr>
              <a:spLocks/>
            </p:cNvSpPr>
            <p:nvPr/>
          </p:nvSpPr>
          <p:spPr bwMode="auto">
            <a:xfrm>
              <a:off x="10298113" y="2447926"/>
              <a:ext cx="203200" cy="273050"/>
            </a:xfrm>
            <a:custGeom>
              <a:avLst/>
              <a:gdLst>
                <a:gd name="T0" fmla="*/ 0 w 128"/>
                <a:gd name="T1" fmla="*/ 0 h 172"/>
                <a:gd name="T2" fmla="*/ 0 w 128"/>
                <a:gd name="T3" fmla="*/ 0 h 172"/>
                <a:gd name="T4" fmla="*/ 14 w 128"/>
                <a:gd name="T5" fmla="*/ 29 h 172"/>
                <a:gd name="T6" fmla="*/ 14 w 128"/>
                <a:gd name="T7" fmla="*/ 29 h 172"/>
                <a:gd name="T8" fmla="*/ 22 w 128"/>
                <a:gd name="T9" fmla="*/ 52 h 172"/>
                <a:gd name="T10" fmla="*/ 26 w 128"/>
                <a:gd name="T11" fmla="*/ 64 h 172"/>
                <a:gd name="T12" fmla="*/ 29 w 128"/>
                <a:gd name="T13" fmla="*/ 78 h 172"/>
                <a:gd name="T14" fmla="*/ 29 w 128"/>
                <a:gd name="T15" fmla="*/ 78 h 172"/>
                <a:gd name="T16" fmla="*/ 30 w 128"/>
                <a:gd name="T17" fmla="*/ 89 h 172"/>
                <a:gd name="T18" fmla="*/ 31 w 128"/>
                <a:gd name="T19" fmla="*/ 100 h 172"/>
                <a:gd name="T20" fmla="*/ 30 w 128"/>
                <a:gd name="T21" fmla="*/ 111 h 172"/>
                <a:gd name="T22" fmla="*/ 29 w 128"/>
                <a:gd name="T23" fmla="*/ 122 h 172"/>
                <a:gd name="T24" fmla="*/ 29 w 128"/>
                <a:gd name="T25" fmla="*/ 122 h 172"/>
                <a:gd name="T26" fmla="*/ 31 w 128"/>
                <a:gd name="T27" fmla="*/ 147 h 172"/>
                <a:gd name="T28" fmla="*/ 33 w 128"/>
                <a:gd name="T29" fmla="*/ 172 h 172"/>
                <a:gd name="T30" fmla="*/ 128 w 128"/>
                <a:gd name="T31" fmla="*/ 37 h 172"/>
                <a:gd name="T32" fmla="*/ 128 w 128"/>
                <a:gd name="T33" fmla="*/ 37 h 172"/>
                <a:gd name="T34" fmla="*/ 98 w 128"/>
                <a:gd name="T35" fmla="*/ 30 h 172"/>
                <a:gd name="T36" fmla="*/ 67 w 128"/>
                <a:gd name="T37" fmla="*/ 20 h 172"/>
                <a:gd name="T38" fmla="*/ 67 w 128"/>
                <a:gd name="T39" fmla="*/ 20 h 172"/>
                <a:gd name="T40" fmla="*/ 34 w 128"/>
                <a:gd name="T41" fmla="*/ 9 h 172"/>
                <a:gd name="T42" fmla="*/ 0 w 128"/>
                <a:gd name="T4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72">
                  <a:moveTo>
                    <a:pt x="0" y="0"/>
                  </a:moveTo>
                  <a:lnTo>
                    <a:pt x="0" y="0"/>
                  </a:lnTo>
                  <a:lnTo>
                    <a:pt x="14" y="29"/>
                  </a:lnTo>
                  <a:lnTo>
                    <a:pt x="14" y="29"/>
                  </a:lnTo>
                  <a:lnTo>
                    <a:pt x="22" y="52"/>
                  </a:lnTo>
                  <a:lnTo>
                    <a:pt x="26" y="64"/>
                  </a:lnTo>
                  <a:lnTo>
                    <a:pt x="29" y="78"/>
                  </a:lnTo>
                  <a:lnTo>
                    <a:pt x="29" y="78"/>
                  </a:lnTo>
                  <a:lnTo>
                    <a:pt x="30" y="89"/>
                  </a:lnTo>
                  <a:lnTo>
                    <a:pt x="31" y="100"/>
                  </a:lnTo>
                  <a:lnTo>
                    <a:pt x="30" y="111"/>
                  </a:lnTo>
                  <a:lnTo>
                    <a:pt x="29" y="122"/>
                  </a:lnTo>
                  <a:lnTo>
                    <a:pt x="29" y="122"/>
                  </a:lnTo>
                  <a:lnTo>
                    <a:pt x="31" y="147"/>
                  </a:lnTo>
                  <a:lnTo>
                    <a:pt x="33" y="172"/>
                  </a:lnTo>
                  <a:lnTo>
                    <a:pt x="128" y="37"/>
                  </a:lnTo>
                  <a:lnTo>
                    <a:pt x="128" y="37"/>
                  </a:lnTo>
                  <a:lnTo>
                    <a:pt x="98" y="30"/>
                  </a:lnTo>
                  <a:lnTo>
                    <a:pt x="67" y="20"/>
                  </a:lnTo>
                  <a:lnTo>
                    <a:pt x="67" y="20"/>
                  </a:lnTo>
                  <a:lnTo>
                    <a:pt x="34"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6" name="Freeform 91">
              <a:extLst>
                <a:ext uri="{FF2B5EF4-FFF2-40B4-BE49-F238E27FC236}">
                  <a16:creationId xmlns:a16="http://schemas.microsoft.com/office/drawing/2014/main" id="{A26653FF-BCCF-C05A-B790-EBDE70295912}"/>
                </a:ext>
              </a:extLst>
            </p:cNvPr>
            <p:cNvSpPr>
              <a:spLocks noEditPoints="1"/>
            </p:cNvSpPr>
            <p:nvPr/>
          </p:nvSpPr>
          <p:spPr bwMode="auto">
            <a:xfrm>
              <a:off x="9431338" y="2420938"/>
              <a:ext cx="915988" cy="973138"/>
            </a:xfrm>
            <a:custGeom>
              <a:avLst/>
              <a:gdLst>
                <a:gd name="T0" fmla="*/ 21 w 577"/>
                <a:gd name="T1" fmla="*/ 544 h 613"/>
                <a:gd name="T2" fmla="*/ 0 w 577"/>
                <a:gd name="T3" fmla="*/ 575 h 613"/>
                <a:gd name="T4" fmla="*/ 0 w 577"/>
                <a:gd name="T5" fmla="*/ 575 h 613"/>
                <a:gd name="T6" fmla="*/ 31 w 577"/>
                <a:gd name="T7" fmla="*/ 583 h 613"/>
                <a:gd name="T8" fmla="*/ 55 w 577"/>
                <a:gd name="T9" fmla="*/ 591 h 613"/>
                <a:gd name="T10" fmla="*/ 82 w 577"/>
                <a:gd name="T11" fmla="*/ 599 h 613"/>
                <a:gd name="T12" fmla="*/ 112 w 577"/>
                <a:gd name="T13" fmla="*/ 609 h 613"/>
                <a:gd name="T14" fmla="*/ 112 w 577"/>
                <a:gd name="T15" fmla="*/ 609 h 613"/>
                <a:gd name="T16" fmla="*/ 120 w 577"/>
                <a:gd name="T17" fmla="*/ 612 h 613"/>
                <a:gd name="T18" fmla="*/ 131 w 577"/>
                <a:gd name="T19" fmla="*/ 613 h 613"/>
                <a:gd name="T20" fmla="*/ 155 w 577"/>
                <a:gd name="T21" fmla="*/ 613 h 613"/>
                <a:gd name="T22" fmla="*/ 155 w 577"/>
                <a:gd name="T23" fmla="*/ 613 h 613"/>
                <a:gd name="T24" fmla="*/ 190 w 577"/>
                <a:gd name="T25" fmla="*/ 612 h 613"/>
                <a:gd name="T26" fmla="*/ 228 w 577"/>
                <a:gd name="T27" fmla="*/ 608 h 613"/>
                <a:gd name="T28" fmla="*/ 262 w 577"/>
                <a:gd name="T29" fmla="*/ 602 h 613"/>
                <a:gd name="T30" fmla="*/ 288 w 577"/>
                <a:gd name="T31" fmla="*/ 595 h 613"/>
                <a:gd name="T32" fmla="*/ 301 w 577"/>
                <a:gd name="T33" fmla="*/ 577 h 613"/>
                <a:gd name="T34" fmla="*/ 301 w 577"/>
                <a:gd name="T35" fmla="*/ 577 h 613"/>
                <a:gd name="T36" fmla="*/ 270 w 577"/>
                <a:gd name="T37" fmla="*/ 580 h 613"/>
                <a:gd name="T38" fmla="*/ 237 w 577"/>
                <a:gd name="T39" fmla="*/ 580 h 613"/>
                <a:gd name="T40" fmla="*/ 237 w 577"/>
                <a:gd name="T41" fmla="*/ 580 h 613"/>
                <a:gd name="T42" fmla="*/ 207 w 577"/>
                <a:gd name="T43" fmla="*/ 580 h 613"/>
                <a:gd name="T44" fmla="*/ 177 w 577"/>
                <a:gd name="T45" fmla="*/ 579 h 613"/>
                <a:gd name="T46" fmla="*/ 145 w 577"/>
                <a:gd name="T47" fmla="*/ 576 h 613"/>
                <a:gd name="T48" fmla="*/ 112 w 577"/>
                <a:gd name="T49" fmla="*/ 572 h 613"/>
                <a:gd name="T50" fmla="*/ 112 w 577"/>
                <a:gd name="T51" fmla="*/ 572 h 613"/>
                <a:gd name="T52" fmla="*/ 86 w 577"/>
                <a:gd name="T53" fmla="*/ 568 h 613"/>
                <a:gd name="T54" fmla="*/ 62 w 577"/>
                <a:gd name="T55" fmla="*/ 561 h 613"/>
                <a:gd name="T56" fmla="*/ 42 w 577"/>
                <a:gd name="T57" fmla="*/ 554 h 613"/>
                <a:gd name="T58" fmla="*/ 21 w 577"/>
                <a:gd name="T59" fmla="*/ 544 h 613"/>
                <a:gd name="T60" fmla="*/ 404 w 577"/>
                <a:gd name="T61" fmla="*/ 0 h 613"/>
                <a:gd name="T62" fmla="*/ 397 w 577"/>
                <a:gd name="T63" fmla="*/ 8 h 613"/>
                <a:gd name="T64" fmla="*/ 397 w 577"/>
                <a:gd name="T65" fmla="*/ 8 h 613"/>
                <a:gd name="T66" fmla="*/ 433 w 577"/>
                <a:gd name="T67" fmla="*/ 12 h 613"/>
                <a:gd name="T68" fmla="*/ 463 w 577"/>
                <a:gd name="T69" fmla="*/ 18 h 613"/>
                <a:gd name="T70" fmla="*/ 492 w 577"/>
                <a:gd name="T71" fmla="*/ 25 h 613"/>
                <a:gd name="T72" fmla="*/ 515 w 577"/>
                <a:gd name="T73" fmla="*/ 33 h 613"/>
                <a:gd name="T74" fmla="*/ 515 w 577"/>
                <a:gd name="T75" fmla="*/ 33 h 613"/>
                <a:gd name="T76" fmla="*/ 528 w 577"/>
                <a:gd name="T77" fmla="*/ 40 h 613"/>
                <a:gd name="T78" fmla="*/ 539 w 577"/>
                <a:gd name="T79" fmla="*/ 50 h 613"/>
                <a:gd name="T80" fmla="*/ 547 w 577"/>
                <a:gd name="T81" fmla="*/ 61 h 613"/>
                <a:gd name="T82" fmla="*/ 555 w 577"/>
                <a:gd name="T83" fmla="*/ 73 h 613"/>
                <a:gd name="T84" fmla="*/ 562 w 577"/>
                <a:gd name="T85" fmla="*/ 88 h 613"/>
                <a:gd name="T86" fmla="*/ 568 w 577"/>
                <a:gd name="T87" fmla="*/ 103 h 613"/>
                <a:gd name="T88" fmla="*/ 572 w 577"/>
                <a:gd name="T89" fmla="*/ 121 h 613"/>
                <a:gd name="T90" fmla="*/ 575 w 577"/>
                <a:gd name="T91" fmla="*/ 139 h 613"/>
                <a:gd name="T92" fmla="*/ 575 w 577"/>
                <a:gd name="T93" fmla="*/ 139 h 613"/>
                <a:gd name="T94" fmla="*/ 576 w 577"/>
                <a:gd name="T95" fmla="*/ 128 h 613"/>
                <a:gd name="T96" fmla="*/ 577 w 577"/>
                <a:gd name="T97" fmla="*/ 117 h 613"/>
                <a:gd name="T98" fmla="*/ 576 w 577"/>
                <a:gd name="T99" fmla="*/ 106 h 613"/>
                <a:gd name="T100" fmla="*/ 575 w 577"/>
                <a:gd name="T101" fmla="*/ 95 h 613"/>
                <a:gd name="T102" fmla="*/ 575 w 577"/>
                <a:gd name="T103" fmla="*/ 95 h 613"/>
                <a:gd name="T104" fmla="*/ 572 w 577"/>
                <a:gd name="T105" fmla="*/ 81 h 613"/>
                <a:gd name="T106" fmla="*/ 568 w 577"/>
                <a:gd name="T107" fmla="*/ 69 h 613"/>
                <a:gd name="T108" fmla="*/ 560 w 577"/>
                <a:gd name="T109" fmla="*/ 46 h 613"/>
                <a:gd name="T110" fmla="*/ 560 w 577"/>
                <a:gd name="T111" fmla="*/ 46 h 613"/>
                <a:gd name="T112" fmla="*/ 546 w 577"/>
                <a:gd name="T113" fmla="*/ 17 h 613"/>
                <a:gd name="T114" fmla="*/ 546 w 577"/>
                <a:gd name="T115" fmla="*/ 17 h 613"/>
                <a:gd name="T116" fmla="*/ 511 w 577"/>
                <a:gd name="T117" fmla="*/ 8 h 613"/>
                <a:gd name="T118" fmla="*/ 476 w 577"/>
                <a:gd name="T119" fmla="*/ 1 h 613"/>
                <a:gd name="T120" fmla="*/ 404 w 577"/>
                <a:gd name="T12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7" h="613">
                  <a:moveTo>
                    <a:pt x="21" y="544"/>
                  </a:moveTo>
                  <a:lnTo>
                    <a:pt x="0" y="575"/>
                  </a:lnTo>
                  <a:lnTo>
                    <a:pt x="0" y="575"/>
                  </a:lnTo>
                  <a:lnTo>
                    <a:pt x="31" y="583"/>
                  </a:lnTo>
                  <a:lnTo>
                    <a:pt x="55" y="591"/>
                  </a:lnTo>
                  <a:lnTo>
                    <a:pt x="82" y="599"/>
                  </a:lnTo>
                  <a:lnTo>
                    <a:pt x="112" y="609"/>
                  </a:lnTo>
                  <a:lnTo>
                    <a:pt x="112" y="609"/>
                  </a:lnTo>
                  <a:lnTo>
                    <a:pt x="120" y="612"/>
                  </a:lnTo>
                  <a:lnTo>
                    <a:pt x="131" y="613"/>
                  </a:lnTo>
                  <a:lnTo>
                    <a:pt x="155" y="613"/>
                  </a:lnTo>
                  <a:lnTo>
                    <a:pt x="155" y="613"/>
                  </a:lnTo>
                  <a:lnTo>
                    <a:pt x="190" y="612"/>
                  </a:lnTo>
                  <a:lnTo>
                    <a:pt x="228" y="608"/>
                  </a:lnTo>
                  <a:lnTo>
                    <a:pt x="262" y="602"/>
                  </a:lnTo>
                  <a:lnTo>
                    <a:pt x="288" y="595"/>
                  </a:lnTo>
                  <a:lnTo>
                    <a:pt x="301" y="577"/>
                  </a:lnTo>
                  <a:lnTo>
                    <a:pt x="301" y="577"/>
                  </a:lnTo>
                  <a:lnTo>
                    <a:pt x="270" y="580"/>
                  </a:lnTo>
                  <a:lnTo>
                    <a:pt x="237" y="580"/>
                  </a:lnTo>
                  <a:lnTo>
                    <a:pt x="237" y="580"/>
                  </a:lnTo>
                  <a:lnTo>
                    <a:pt x="207" y="580"/>
                  </a:lnTo>
                  <a:lnTo>
                    <a:pt x="177" y="579"/>
                  </a:lnTo>
                  <a:lnTo>
                    <a:pt x="145" y="576"/>
                  </a:lnTo>
                  <a:lnTo>
                    <a:pt x="112" y="572"/>
                  </a:lnTo>
                  <a:lnTo>
                    <a:pt x="112" y="572"/>
                  </a:lnTo>
                  <a:lnTo>
                    <a:pt x="86" y="568"/>
                  </a:lnTo>
                  <a:lnTo>
                    <a:pt x="62" y="561"/>
                  </a:lnTo>
                  <a:lnTo>
                    <a:pt x="42" y="554"/>
                  </a:lnTo>
                  <a:lnTo>
                    <a:pt x="21" y="544"/>
                  </a:lnTo>
                  <a:close/>
                  <a:moveTo>
                    <a:pt x="404" y="0"/>
                  </a:moveTo>
                  <a:lnTo>
                    <a:pt x="397" y="8"/>
                  </a:lnTo>
                  <a:lnTo>
                    <a:pt x="397" y="8"/>
                  </a:lnTo>
                  <a:lnTo>
                    <a:pt x="433" y="12"/>
                  </a:lnTo>
                  <a:lnTo>
                    <a:pt x="463" y="18"/>
                  </a:lnTo>
                  <a:lnTo>
                    <a:pt x="492" y="25"/>
                  </a:lnTo>
                  <a:lnTo>
                    <a:pt x="515" y="33"/>
                  </a:lnTo>
                  <a:lnTo>
                    <a:pt x="515" y="33"/>
                  </a:lnTo>
                  <a:lnTo>
                    <a:pt x="528" y="40"/>
                  </a:lnTo>
                  <a:lnTo>
                    <a:pt x="539" y="50"/>
                  </a:lnTo>
                  <a:lnTo>
                    <a:pt x="547" y="61"/>
                  </a:lnTo>
                  <a:lnTo>
                    <a:pt x="555" y="73"/>
                  </a:lnTo>
                  <a:lnTo>
                    <a:pt x="562" y="88"/>
                  </a:lnTo>
                  <a:lnTo>
                    <a:pt x="568" y="103"/>
                  </a:lnTo>
                  <a:lnTo>
                    <a:pt x="572" y="121"/>
                  </a:lnTo>
                  <a:lnTo>
                    <a:pt x="575" y="139"/>
                  </a:lnTo>
                  <a:lnTo>
                    <a:pt x="575" y="139"/>
                  </a:lnTo>
                  <a:lnTo>
                    <a:pt x="576" y="128"/>
                  </a:lnTo>
                  <a:lnTo>
                    <a:pt x="577" y="117"/>
                  </a:lnTo>
                  <a:lnTo>
                    <a:pt x="576" y="106"/>
                  </a:lnTo>
                  <a:lnTo>
                    <a:pt x="575" y="95"/>
                  </a:lnTo>
                  <a:lnTo>
                    <a:pt x="575" y="95"/>
                  </a:lnTo>
                  <a:lnTo>
                    <a:pt x="572" y="81"/>
                  </a:lnTo>
                  <a:lnTo>
                    <a:pt x="568" y="69"/>
                  </a:lnTo>
                  <a:lnTo>
                    <a:pt x="560" y="46"/>
                  </a:lnTo>
                  <a:lnTo>
                    <a:pt x="560" y="46"/>
                  </a:lnTo>
                  <a:lnTo>
                    <a:pt x="546" y="17"/>
                  </a:lnTo>
                  <a:lnTo>
                    <a:pt x="546" y="17"/>
                  </a:lnTo>
                  <a:lnTo>
                    <a:pt x="511" y="8"/>
                  </a:lnTo>
                  <a:lnTo>
                    <a:pt x="476" y="1"/>
                  </a:lnTo>
                  <a:lnTo>
                    <a:pt x="404" y="0"/>
                  </a:lnTo>
                  <a:close/>
                </a:path>
              </a:pathLst>
            </a:custGeom>
            <a:solidFill>
              <a:srgbClr val="B2E0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7" name="Freeform 92">
              <a:extLst>
                <a:ext uri="{FF2B5EF4-FFF2-40B4-BE49-F238E27FC236}">
                  <a16:creationId xmlns:a16="http://schemas.microsoft.com/office/drawing/2014/main" id="{8D0FA0D2-7B16-049E-D6E3-FCC95A20F334}"/>
                </a:ext>
              </a:extLst>
            </p:cNvPr>
            <p:cNvSpPr>
              <a:spLocks/>
            </p:cNvSpPr>
            <p:nvPr/>
          </p:nvSpPr>
          <p:spPr bwMode="auto">
            <a:xfrm>
              <a:off x="9431338" y="3284538"/>
              <a:ext cx="477838" cy="109538"/>
            </a:xfrm>
            <a:custGeom>
              <a:avLst/>
              <a:gdLst>
                <a:gd name="T0" fmla="*/ 21 w 301"/>
                <a:gd name="T1" fmla="*/ 0 h 69"/>
                <a:gd name="T2" fmla="*/ 0 w 301"/>
                <a:gd name="T3" fmla="*/ 31 h 69"/>
                <a:gd name="T4" fmla="*/ 0 w 301"/>
                <a:gd name="T5" fmla="*/ 31 h 69"/>
                <a:gd name="T6" fmla="*/ 31 w 301"/>
                <a:gd name="T7" fmla="*/ 39 h 69"/>
                <a:gd name="T8" fmla="*/ 55 w 301"/>
                <a:gd name="T9" fmla="*/ 47 h 69"/>
                <a:gd name="T10" fmla="*/ 82 w 301"/>
                <a:gd name="T11" fmla="*/ 55 h 69"/>
                <a:gd name="T12" fmla="*/ 112 w 301"/>
                <a:gd name="T13" fmla="*/ 65 h 69"/>
                <a:gd name="T14" fmla="*/ 112 w 301"/>
                <a:gd name="T15" fmla="*/ 65 h 69"/>
                <a:gd name="T16" fmla="*/ 120 w 301"/>
                <a:gd name="T17" fmla="*/ 68 h 69"/>
                <a:gd name="T18" fmla="*/ 131 w 301"/>
                <a:gd name="T19" fmla="*/ 69 h 69"/>
                <a:gd name="T20" fmla="*/ 155 w 301"/>
                <a:gd name="T21" fmla="*/ 69 h 69"/>
                <a:gd name="T22" fmla="*/ 155 w 301"/>
                <a:gd name="T23" fmla="*/ 69 h 69"/>
                <a:gd name="T24" fmla="*/ 190 w 301"/>
                <a:gd name="T25" fmla="*/ 68 h 69"/>
                <a:gd name="T26" fmla="*/ 228 w 301"/>
                <a:gd name="T27" fmla="*/ 64 h 69"/>
                <a:gd name="T28" fmla="*/ 262 w 301"/>
                <a:gd name="T29" fmla="*/ 58 h 69"/>
                <a:gd name="T30" fmla="*/ 288 w 301"/>
                <a:gd name="T31" fmla="*/ 51 h 69"/>
                <a:gd name="T32" fmla="*/ 301 w 301"/>
                <a:gd name="T33" fmla="*/ 33 h 69"/>
                <a:gd name="T34" fmla="*/ 301 w 301"/>
                <a:gd name="T35" fmla="*/ 33 h 69"/>
                <a:gd name="T36" fmla="*/ 270 w 301"/>
                <a:gd name="T37" fmla="*/ 36 h 69"/>
                <a:gd name="T38" fmla="*/ 237 w 301"/>
                <a:gd name="T39" fmla="*/ 36 h 69"/>
                <a:gd name="T40" fmla="*/ 237 w 301"/>
                <a:gd name="T41" fmla="*/ 36 h 69"/>
                <a:gd name="T42" fmla="*/ 207 w 301"/>
                <a:gd name="T43" fmla="*/ 36 h 69"/>
                <a:gd name="T44" fmla="*/ 177 w 301"/>
                <a:gd name="T45" fmla="*/ 35 h 69"/>
                <a:gd name="T46" fmla="*/ 145 w 301"/>
                <a:gd name="T47" fmla="*/ 32 h 69"/>
                <a:gd name="T48" fmla="*/ 112 w 301"/>
                <a:gd name="T49" fmla="*/ 28 h 69"/>
                <a:gd name="T50" fmla="*/ 112 w 301"/>
                <a:gd name="T51" fmla="*/ 28 h 69"/>
                <a:gd name="T52" fmla="*/ 86 w 301"/>
                <a:gd name="T53" fmla="*/ 24 h 69"/>
                <a:gd name="T54" fmla="*/ 62 w 301"/>
                <a:gd name="T55" fmla="*/ 17 h 69"/>
                <a:gd name="T56" fmla="*/ 42 w 301"/>
                <a:gd name="T57" fmla="*/ 10 h 69"/>
                <a:gd name="T58" fmla="*/ 21 w 301"/>
                <a:gd name="T5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1" h="69">
                  <a:moveTo>
                    <a:pt x="21" y="0"/>
                  </a:moveTo>
                  <a:lnTo>
                    <a:pt x="0" y="31"/>
                  </a:lnTo>
                  <a:lnTo>
                    <a:pt x="0" y="31"/>
                  </a:lnTo>
                  <a:lnTo>
                    <a:pt x="31" y="39"/>
                  </a:lnTo>
                  <a:lnTo>
                    <a:pt x="55" y="47"/>
                  </a:lnTo>
                  <a:lnTo>
                    <a:pt x="82" y="55"/>
                  </a:lnTo>
                  <a:lnTo>
                    <a:pt x="112" y="65"/>
                  </a:lnTo>
                  <a:lnTo>
                    <a:pt x="112" y="65"/>
                  </a:lnTo>
                  <a:lnTo>
                    <a:pt x="120" y="68"/>
                  </a:lnTo>
                  <a:lnTo>
                    <a:pt x="131" y="69"/>
                  </a:lnTo>
                  <a:lnTo>
                    <a:pt x="155" y="69"/>
                  </a:lnTo>
                  <a:lnTo>
                    <a:pt x="155" y="69"/>
                  </a:lnTo>
                  <a:lnTo>
                    <a:pt x="190" y="68"/>
                  </a:lnTo>
                  <a:lnTo>
                    <a:pt x="228" y="64"/>
                  </a:lnTo>
                  <a:lnTo>
                    <a:pt x="262" y="58"/>
                  </a:lnTo>
                  <a:lnTo>
                    <a:pt x="288" y="51"/>
                  </a:lnTo>
                  <a:lnTo>
                    <a:pt x="301" y="33"/>
                  </a:lnTo>
                  <a:lnTo>
                    <a:pt x="301" y="33"/>
                  </a:lnTo>
                  <a:lnTo>
                    <a:pt x="270" y="36"/>
                  </a:lnTo>
                  <a:lnTo>
                    <a:pt x="237" y="36"/>
                  </a:lnTo>
                  <a:lnTo>
                    <a:pt x="237" y="36"/>
                  </a:lnTo>
                  <a:lnTo>
                    <a:pt x="207" y="36"/>
                  </a:lnTo>
                  <a:lnTo>
                    <a:pt x="177" y="35"/>
                  </a:lnTo>
                  <a:lnTo>
                    <a:pt x="145" y="32"/>
                  </a:lnTo>
                  <a:lnTo>
                    <a:pt x="112" y="28"/>
                  </a:lnTo>
                  <a:lnTo>
                    <a:pt x="112" y="28"/>
                  </a:lnTo>
                  <a:lnTo>
                    <a:pt x="86" y="24"/>
                  </a:lnTo>
                  <a:lnTo>
                    <a:pt x="62" y="17"/>
                  </a:lnTo>
                  <a:lnTo>
                    <a:pt x="42" y="1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8" name="Freeform 93">
              <a:extLst>
                <a:ext uri="{FF2B5EF4-FFF2-40B4-BE49-F238E27FC236}">
                  <a16:creationId xmlns:a16="http://schemas.microsoft.com/office/drawing/2014/main" id="{73A0D8B3-1C49-B18A-C54C-C1D0F778F1BA}"/>
                </a:ext>
              </a:extLst>
            </p:cNvPr>
            <p:cNvSpPr>
              <a:spLocks/>
            </p:cNvSpPr>
            <p:nvPr/>
          </p:nvSpPr>
          <p:spPr bwMode="auto">
            <a:xfrm>
              <a:off x="10061575" y="2420938"/>
              <a:ext cx="285750" cy="220663"/>
            </a:xfrm>
            <a:custGeom>
              <a:avLst/>
              <a:gdLst>
                <a:gd name="T0" fmla="*/ 7 w 180"/>
                <a:gd name="T1" fmla="*/ 0 h 139"/>
                <a:gd name="T2" fmla="*/ 0 w 180"/>
                <a:gd name="T3" fmla="*/ 8 h 139"/>
                <a:gd name="T4" fmla="*/ 0 w 180"/>
                <a:gd name="T5" fmla="*/ 8 h 139"/>
                <a:gd name="T6" fmla="*/ 36 w 180"/>
                <a:gd name="T7" fmla="*/ 12 h 139"/>
                <a:gd name="T8" fmla="*/ 66 w 180"/>
                <a:gd name="T9" fmla="*/ 18 h 139"/>
                <a:gd name="T10" fmla="*/ 95 w 180"/>
                <a:gd name="T11" fmla="*/ 25 h 139"/>
                <a:gd name="T12" fmla="*/ 118 w 180"/>
                <a:gd name="T13" fmla="*/ 33 h 139"/>
                <a:gd name="T14" fmla="*/ 118 w 180"/>
                <a:gd name="T15" fmla="*/ 33 h 139"/>
                <a:gd name="T16" fmla="*/ 131 w 180"/>
                <a:gd name="T17" fmla="*/ 40 h 139"/>
                <a:gd name="T18" fmla="*/ 142 w 180"/>
                <a:gd name="T19" fmla="*/ 50 h 139"/>
                <a:gd name="T20" fmla="*/ 150 w 180"/>
                <a:gd name="T21" fmla="*/ 61 h 139"/>
                <a:gd name="T22" fmla="*/ 158 w 180"/>
                <a:gd name="T23" fmla="*/ 73 h 139"/>
                <a:gd name="T24" fmla="*/ 165 w 180"/>
                <a:gd name="T25" fmla="*/ 88 h 139"/>
                <a:gd name="T26" fmla="*/ 171 w 180"/>
                <a:gd name="T27" fmla="*/ 103 h 139"/>
                <a:gd name="T28" fmla="*/ 175 w 180"/>
                <a:gd name="T29" fmla="*/ 121 h 139"/>
                <a:gd name="T30" fmla="*/ 178 w 180"/>
                <a:gd name="T31" fmla="*/ 139 h 139"/>
                <a:gd name="T32" fmla="*/ 178 w 180"/>
                <a:gd name="T33" fmla="*/ 139 h 139"/>
                <a:gd name="T34" fmla="*/ 179 w 180"/>
                <a:gd name="T35" fmla="*/ 128 h 139"/>
                <a:gd name="T36" fmla="*/ 180 w 180"/>
                <a:gd name="T37" fmla="*/ 117 h 139"/>
                <a:gd name="T38" fmla="*/ 179 w 180"/>
                <a:gd name="T39" fmla="*/ 106 h 139"/>
                <a:gd name="T40" fmla="*/ 178 w 180"/>
                <a:gd name="T41" fmla="*/ 95 h 139"/>
                <a:gd name="T42" fmla="*/ 178 w 180"/>
                <a:gd name="T43" fmla="*/ 95 h 139"/>
                <a:gd name="T44" fmla="*/ 175 w 180"/>
                <a:gd name="T45" fmla="*/ 81 h 139"/>
                <a:gd name="T46" fmla="*/ 171 w 180"/>
                <a:gd name="T47" fmla="*/ 69 h 139"/>
                <a:gd name="T48" fmla="*/ 163 w 180"/>
                <a:gd name="T49" fmla="*/ 46 h 139"/>
                <a:gd name="T50" fmla="*/ 163 w 180"/>
                <a:gd name="T51" fmla="*/ 46 h 139"/>
                <a:gd name="T52" fmla="*/ 149 w 180"/>
                <a:gd name="T53" fmla="*/ 17 h 139"/>
                <a:gd name="T54" fmla="*/ 149 w 180"/>
                <a:gd name="T55" fmla="*/ 17 h 139"/>
                <a:gd name="T56" fmla="*/ 114 w 180"/>
                <a:gd name="T57" fmla="*/ 8 h 139"/>
                <a:gd name="T58" fmla="*/ 79 w 180"/>
                <a:gd name="T59" fmla="*/ 1 h 139"/>
                <a:gd name="T60" fmla="*/ 7 w 180"/>
                <a:gd name="T6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139">
                  <a:moveTo>
                    <a:pt x="7" y="0"/>
                  </a:moveTo>
                  <a:lnTo>
                    <a:pt x="0" y="8"/>
                  </a:lnTo>
                  <a:lnTo>
                    <a:pt x="0" y="8"/>
                  </a:lnTo>
                  <a:lnTo>
                    <a:pt x="36" y="12"/>
                  </a:lnTo>
                  <a:lnTo>
                    <a:pt x="66" y="18"/>
                  </a:lnTo>
                  <a:lnTo>
                    <a:pt x="95" y="25"/>
                  </a:lnTo>
                  <a:lnTo>
                    <a:pt x="118" y="33"/>
                  </a:lnTo>
                  <a:lnTo>
                    <a:pt x="118" y="33"/>
                  </a:lnTo>
                  <a:lnTo>
                    <a:pt x="131" y="40"/>
                  </a:lnTo>
                  <a:lnTo>
                    <a:pt x="142" y="50"/>
                  </a:lnTo>
                  <a:lnTo>
                    <a:pt x="150" y="61"/>
                  </a:lnTo>
                  <a:lnTo>
                    <a:pt x="158" y="73"/>
                  </a:lnTo>
                  <a:lnTo>
                    <a:pt x="165" y="88"/>
                  </a:lnTo>
                  <a:lnTo>
                    <a:pt x="171" y="103"/>
                  </a:lnTo>
                  <a:lnTo>
                    <a:pt x="175" y="121"/>
                  </a:lnTo>
                  <a:lnTo>
                    <a:pt x="178" y="139"/>
                  </a:lnTo>
                  <a:lnTo>
                    <a:pt x="178" y="139"/>
                  </a:lnTo>
                  <a:lnTo>
                    <a:pt x="179" y="128"/>
                  </a:lnTo>
                  <a:lnTo>
                    <a:pt x="180" y="117"/>
                  </a:lnTo>
                  <a:lnTo>
                    <a:pt x="179" y="106"/>
                  </a:lnTo>
                  <a:lnTo>
                    <a:pt x="178" y="95"/>
                  </a:lnTo>
                  <a:lnTo>
                    <a:pt x="178" y="95"/>
                  </a:lnTo>
                  <a:lnTo>
                    <a:pt x="175" y="81"/>
                  </a:lnTo>
                  <a:lnTo>
                    <a:pt x="171" y="69"/>
                  </a:lnTo>
                  <a:lnTo>
                    <a:pt x="163" y="46"/>
                  </a:lnTo>
                  <a:lnTo>
                    <a:pt x="163" y="46"/>
                  </a:lnTo>
                  <a:lnTo>
                    <a:pt x="149" y="17"/>
                  </a:lnTo>
                  <a:lnTo>
                    <a:pt x="149" y="17"/>
                  </a:lnTo>
                  <a:lnTo>
                    <a:pt x="114" y="8"/>
                  </a:lnTo>
                  <a:lnTo>
                    <a:pt x="79" y="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9" name="Freeform 94">
              <a:extLst>
                <a:ext uri="{FF2B5EF4-FFF2-40B4-BE49-F238E27FC236}">
                  <a16:creationId xmlns:a16="http://schemas.microsoft.com/office/drawing/2014/main" id="{FD43DB92-EF82-EFE2-619A-135A1F0C97E9}"/>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95">
              <a:extLst>
                <a:ext uri="{FF2B5EF4-FFF2-40B4-BE49-F238E27FC236}">
                  <a16:creationId xmlns:a16="http://schemas.microsoft.com/office/drawing/2014/main" id="{B5AB1B5B-DD01-4D8E-341E-2ED98C90FE76}"/>
                </a:ext>
              </a:extLst>
            </p:cNvPr>
            <p:cNvSpPr>
              <a:spLocks/>
            </p:cNvSpPr>
            <p:nvPr/>
          </p:nvSpPr>
          <p:spPr bwMode="auto">
            <a:xfrm>
              <a:off x="10275888" y="2601913"/>
              <a:ext cx="74613" cy="136525"/>
            </a:xfrm>
            <a:custGeom>
              <a:avLst/>
              <a:gdLst>
                <a:gd name="T0" fmla="*/ 0 w 47"/>
                <a:gd name="T1" fmla="*/ 0 h 86"/>
                <a:gd name="T2" fmla="*/ 0 w 47"/>
                <a:gd name="T3" fmla="*/ 0 h 86"/>
                <a:gd name="T4" fmla="*/ 4 w 47"/>
                <a:gd name="T5" fmla="*/ 9 h 86"/>
                <a:gd name="T6" fmla="*/ 4 w 47"/>
                <a:gd name="T7" fmla="*/ 9 h 86"/>
                <a:gd name="T8" fmla="*/ 34 w 47"/>
                <a:gd name="T9" fmla="*/ 76 h 86"/>
                <a:gd name="T10" fmla="*/ 34 w 47"/>
                <a:gd name="T11" fmla="*/ 76 h 86"/>
                <a:gd name="T12" fmla="*/ 39 w 47"/>
                <a:gd name="T13" fmla="*/ 86 h 86"/>
                <a:gd name="T14" fmla="*/ 47 w 47"/>
                <a:gd name="T15" fmla="*/ 75 h 86"/>
                <a:gd name="T16" fmla="*/ 47 w 47"/>
                <a:gd name="T17" fmla="*/ 75 h 86"/>
                <a:gd name="T18" fmla="*/ 45 w 47"/>
                <a:gd name="T19" fmla="*/ 50 h 86"/>
                <a:gd name="T20" fmla="*/ 43 w 47"/>
                <a:gd name="T21" fmla="*/ 25 h 86"/>
                <a:gd name="T22" fmla="*/ 43 w 47"/>
                <a:gd name="T23" fmla="*/ 25 h 86"/>
                <a:gd name="T24" fmla="*/ 41 w 47"/>
                <a:gd name="T25" fmla="*/ 32 h 86"/>
                <a:gd name="T26" fmla="*/ 41 w 47"/>
                <a:gd name="T27" fmla="*/ 32 h 86"/>
                <a:gd name="T28" fmla="*/ 39 w 47"/>
                <a:gd name="T29" fmla="*/ 31 h 86"/>
                <a:gd name="T30" fmla="*/ 39 w 47"/>
                <a:gd name="T31" fmla="*/ 31 h 86"/>
                <a:gd name="T32" fmla="*/ 33 w 47"/>
                <a:gd name="T33" fmla="*/ 25 h 86"/>
                <a:gd name="T34" fmla="*/ 33 w 47"/>
                <a:gd name="T35" fmla="*/ 25 h 86"/>
                <a:gd name="T36" fmla="*/ 23 w 47"/>
                <a:gd name="T37" fmla="*/ 17 h 86"/>
                <a:gd name="T38" fmla="*/ 11 w 47"/>
                <a:gd name="T39" fmla="*/ 7 h 86"/>
                <a:gd name="T40" fmla="*/ 11 w 47"/>
                <a:gd name="T41" fmla="*/ 7 h 86"/>
                <a:gd name="T42" fmla="*/ 0 w 47"/>
                <a:gd name="T4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86">
                  <a:moveTo>
                    <a:pt x="0" y="0"/>
                  </a:moveTo>
                  <a:lnTo>
                    <a:pt x="0" y="0"/>
                  </a:lnTo>
                  <a:lnTo>
                    <a:pt x="4" y="9"/>
                  </a:lnTo>
                  <a:lnTo>
                    <a:pt x="4" y="9"/>
                  </a:lnTo>
                  <a:lnTo>
                    <a:pt x="34" y="76"/>
                  </a:lnTo>
                  <a:lnTo>
                    <a:pt x="34" y="76"/>
                  </a:lnTo>
                  <a:lnTo>
                    <a:pt x="39" y="86"/>
                  </a:lnTo>
                  <a:lnTo>
                    <a:pt x="47" y="75"/>
                  </a:lnTo>
                  <a:lnTo>
                    <a:pt x="47" y="75"/>
                  </a:lnTo>
                  <a:lnTo>
                    <a:pt x="45" y="50"/>
                  </a:lnTo>
                  <a:lnTo>
                    <a:pt x="43" y="25"/>
                  </a:lnTo>
                  <a:lnTo>
                    <a:pt x="43" y="25"/>
                  </a:lnTo>
                  <a:lnTo>
                    <a:pt x="41" y="32"/>
                  </a:lnTo>
                  <a:lnTo>
                    <a:pt x="41" y="32"/>
                  </a:lnTo>
                  <a:lnTo>
                    <a:pt x="39" y="31"/>
                  </a:lnTo>
                  <a:lnTo>
                    <a:pt x="39" y="31"/>
                  </a:lnTo>
                  <a:lnTo>
                    <a:pt x="33" y="25"/>
                  </a:lnTo>
                  <a:lnTo>
                    <a:pt x="33" y="25"/>
                  </a:lnTo>
                  <a:lnTo>
                    <a:pt x="23" y="17"/>
                  </a:lnTo>
                  <a:lnTo>
                    <a:pt x="11" y="7"/>
                  </a:lnTo>
                  <a:lnTo>
                    <a:pt x="1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1" name="Freeform 96">
              <a:extLst>
                <a:ext uri="{FF2B5EF4-FFF2-40B4-BE49-F238E27FC236}">
                  <a16:creationId xmlns:a16="http://schemas.microsoft.com/office/drawing/2014/main" id="{0AB3A32E-CDEC-B7C2-A959-CFE00FBD6046}"/>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close/>
                </a:path>
              </a:pathLst>
            </a:custGeom>
            <a:solidFill>
              <a:srgbClr val="C6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2" name="Freeform 97">
              <a:extLst>
                <a:ext uri="{FF2B5EF4-FFF2-40B4-BE49-F238E27FC236}">
                  <a16:creationId xmlns:a16="http://schemas.microsoft.com/office/drawing/2014/main" id="{3CEFCB2A-3310-3001-8725-067042C5DB51}"/>
                </a:ext>
              </a:extLst>
            </p:cNvPr>
            <p:cNvSpPr>
              <a:spLocks/>
            </p:cNvSpPr>
            <p:nvPr/>
          </p:nvSpPr>
          <p:spPr bwMode="auto">
            <a:xfrm>
              <a:off x="9464675" y="2433638"/>
              <a:ext cx="879475" cy="908050"/>
            </a:xfrm>
            <a:custGeom>
              <a:avLst/>
              <a:gdLst>
                <a:gd name="T0" fmla="*/ 238 w 554"/>
                <a:gd name="T1" fmla="*/ 199 h 572"/>
                <a:gd name="T2" fmla="*/ 248 w 554"/>
                <a:gd name="T3" fmla="*/ 222 h 572"/>
                <a:gd name="T4" fmla="*/ 260 w 554"/>
                <a:gd name="T5" fmla="*/ 273 h 572"/>
                <a:gd name="T6" fmla="*/ 262 w 554"/>
                <a:gd name="T7" fmla="*/ 299 h 572"/>
                <a:gd name="T8" fmla="*/ 258 w 554"/>
                <a:gd name="T9" fmla="*/ 345 h 572"/>
                <a:gd name="T10" fmla="*/ 244 w 554"/>
                <a:gd name="T11" fmla="*/ 387 h 572"/>
                <a:gd name="T12" fmla="*/ 223 w 554"/>
                <a:gd name="T13" fmla="*/ 426 h 572"/>
                <a:gd name="T14" fmla="*/ 196 w 554"/>
                <a:gd name="T15" fmla="*/ 459 h 572"/>
                <a:gd name="T16" fmla="*/ 163 w 554"/>
                <a:gd name="T17" fmla="*/ 487 h 572"/>
                <a:gd name="T18" fmla="*/ 124 w 554"/>
                <a:gd name="T19" fmla="*/ 507 h 572"/>
                <a:gd name="T20" fmla="*/ 81 w 554"/>
                <a:gd name="T21" fmla="*/ 521 h 572"/>
                <a:gd name="T22" fmla="*/ 36 w 554"/>
                <a:gd name="T23" fmla="*/ 525 h 572"/>
                <a:gd name="T24" fmla="*/ 10 w 554"/>
                <a:gd name="T25" fmla="*/ 524 h 572"/>
                <a:gd name="T26" fmla="*/ 0 w 554"/>
                <a:gd name="T27" fmla="*/ 536 h 572"/>
                <a:gd name="T28" fmla="*/ 41 w 554"/>
                <a:gd name="T29" fmla="*/ 553 h 572"/>
                <a:gd name="T30" fmla="*/ 91 w 554"/>
                <a:gd name="T31" fmla="*/ 564 h 572"/>
                <a:gd name="T32" fmla="*/ 124 w 554"/>
                <a:gd name="T33" fmla="*/ 568 h 572"/>
                <a:gd name="T34" fmla="*/ 186 w 554"/>
                <a:gd name="T35" fmla="*/ 572 h 572"/>
                <a:gd name="T36" fmla="*/ 216 w 554"/>
                <a:gd name="T37" fmla="*/ 572 h 572"/>
                <a:gd name="T38" fmla="*/ 280 w 554"/>
                <a:gd name="T39" fmla="*/ 569 h 572"/>
                <a:gd name="T40" fmla="*/ 550 w 554"/>
                <a:gd name="T41" fmla="*/ 192 h 572"/>
                <a:gd name="T42" fmla="*/ 545 w 554"/>
                <a:gd name="T43" fmla="*/ 182 h 572"/>
                <a:gd name="T44" fmla="*/ 515 w 554"/>
                <a:gd name="T45" fmla="*/ 115 h 572"/>
                <a:gd name="T46" fmla="*/ 511 w 554"/>
                <a:gd name="T47" fmla="*/ 106 h 572"/>
                <a:gd name="T48" fmla="*/ 522 w 554"/>
                <a:gd name="T49" fmla="*/ 113 h 572"/>
                <a:gd name="T50" fmla="*/ 544 w 554"/>
                <a:gd name="T51" fmla="*/ 131 h 572"/>
                <a:gd name="T52" fmla="*/ 550 w 554"/>
                <a:gd name="T53" fmla="*/ 137 h 572"/>
                <a:gd name="T54" fmla="*/ 552 w 554"/>
                <a:gd name="T55" fmla="*/ 138 h 572"/>
                <a:gd name="T56" fmla="*/ 554 w 554"/>
                <a:gd name="T57" fmla="*/ 131 h 572"/>
                <a:gd name="T58" fmla="*/ 551 w 554"/>
                <a:gd name="T59" fmla="*/ 113 h 572"/>
                <a:gd name="T60" fmla="*/ 541 w 554"/>
                <a:gd name="T61" fmla="*/ 80 h 572"/>
                <a:gd name="T62" fmla="*/ 526 w 554"/>
                <a:gd name="T63" fmla="*/ 53 h 572"/>
                <a:gd name="T64" fmla="*/ 507 w 554"/>
                <a:gd name="T65" fmla="*/ 32 h 572"/>
                <a:gd name="T66" fmla="*/ 494 w 554"/>
                <a:gd name="T67" fmla="*/ 25 h 572"/>
                <a:gd name="T68" fmla="*/ 442 w 554"/>
                <a:gd name="T69" fmla="*/ 10 h 572"/>
                <a:gd name="T70" fmla="*/ 376 w 554"/>
                <a:gd name="T71"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4" h="572">
                  <a:moveTo>
                    <a:pt x="376" y="0"/>
                  </a:moveTo>
                  <a:lnTo>
                    <a:pt x="238" y="199"/>
                  </a:lnTo>
                  <a:lnTo>
                    <a:pt x="238" y="199"/>
                  </a:lnTo>
                  <a:lnTo>
                    <a:pt x="248" y="222"/>
                  </a:lnTo>
                  <a:lnTo>
                    <a:pt x="256" y="247"/>
                  </a:lnTo>
                  <a:lnTo>
                    <a:pt x="260" y="273"/>
                  </a:lnTo>
                  <a:lnTo>
                    <a:pt x="262" y="299"/>
                  </a:lnTo>
                  <a:lnTo>
                    <a:pt x="262" y="299"/>
                  </a:lnTo>
                  <a:lnTo>
                    <a:pt x="260" y="323"/>
                  </a:lnTo>
                  <a:lnTo>
                    <a:pt x="258" y="345"/>
                  </a:lnTo>
                  <a:lnTo>
                    <a:pt x="252" y="367"/>
                  </a:lnTo>
                  <a:lnTo>
                    <a:pt x="244" y="387"/>
                  </a:lnTo>
                  <a:lnTo>
                    <a:pt x="234" y="407"/>
                  </a:lnTo>
                  <a:lnTo>
                    <a:pt x="223" y="426"/>
                  </a:lnTo>
                  <a:lnTo>
                    <a:pt x="211" y="443"/>
                  </a:lnTo>
                  <a:lnTo>
                    <a:pt x="196" y="459"/>
                  </a:lnTo>
                  <a:lnTo>
                    <a:pt x="180" y="474"/>
                  </a:lnTo>
                  <a:lnTo>
                    <a:pt x="163" y="487"/>
                  </a:lnTo>
                  <a:lnTo>
                    <a:pt x="143" y="498"/>
                  </a:lnTo>
                  <a:lnTo>
                    <a:pt x="124" y="507"/>
                  </a:lnTo>
                  <a:lnTo>
                    <a:pt x="103" y="516"/>
                  </a:lnTo>
                  <a:lnTo>
                    <a:pt x="81" y="521"/>
                  </a:lnTo>
                  <a:lnTo>
                    <a:pt x="59" y="524"/>
                  </a:lnTo>
                  <a:lnTo>
                    <a:pt x="36" y="525"/>
                  </a:lnTo>
                  <a:lnTo>
                    <a:pt x="36" y="525"/>
                  </a:lnTo>
                  <a:lnTo>
                    <a:pt x="10" y="524"/>
                  </a:lnTo>
                  <a:lnTo>
                    <a:pt x="0" y="536"/>
                  </a:lnTo>
                  <a:lnTo>
                    <a:pt x="0" y="536"/>
                  </a:lnTo>
                  <a:lnTo>
                    <a:pt x="21" y="546"/>
                  </a:lnTo>
                  <a:lnTo>
                    <a:pt x="41" y="553"/>
                  </a:lnTo>
                  <a:lnTo>
                    <a:pt x="65" y="560"/>
                  </a:lnTo>
                  <a:lnTo>
                    <a:pt x="91" y="564"/>
                  </a:lnTo>
                  <a:lnTo>
                    <a:pt x="91" y="564"/>
                  </a:lnTo>
                  <a:lnTo>
                    <a:pt x="124" y="568"/>
                  </a:lnTo>
                  <a:lnTo>
                    <a:pt x="156" y="571"/>
                  </a:lnTo>
                  <a:lnTo>
                    <a:pt x="186" y="572"/>
                  </a:lnTo>
                  <a:lnTo>
                    <a:pt x="216" y="572"/>
                  </a:lnTo>
                  <a:lnTo>
                    <a:pt x="216" y="572"/>
                  </a:lnTo>
                  <a:lnTo>
                    <a:pt x="249" y="572"/>
                  </a:lnTo>
                  <a:lnTo>
                    <a:pt x="280" y="569"/>
                  </a:lnTo>
                  <a:lnTo>
                    <a:pt x="550" y="192"/>
                  </a:lnTo>
                  <a:lnTo>
                    <a:pt x="550" y="192"/>
                  </a:lnTo>
                  <a:lnTo>
                    <a:pt x="545" y="182"/>
                  </a:lnTo>
                  <a:lnTo>
                    <a:pt x="545" y="182"/>
                  </a:lnTo>
                  <a:lnTo>
                    <a:pt x="515" y="115"/>
                  </a:lnTo>
                  <a:lnTo>
                    <a:pt x="515" y="115"/>
                  </a:lnTo>
                  <a:lnTo>
                    <a:pt x="511" y="106"/>
                  </a:lnTo>
                  <a:lnTo>
                    <a:pt x="511" y="106"/>
                  </a:lnTo>
                  <a:lnTo>
                    <a:pt x="522" y="113"/>
                  </a:lnTo>
                  <a:lnTo>
                    <a:pt x="522" y="113"/>
                  </a:lnTo>
                  <a:lnTo>
                    <a:pt x="534" y="123"/>
                  </a:lnTo>
                  <a:lnTo>
                    <a:pt x="544" y="131"/>
                  </a:lnTo>
                  <a:lnTo>
                    <a:pt x="544" y="131"/>
                  </a:lnTo>
                  <a:lnTo>
                    <a:pt x="550" y="137"/>
                  </a:lnTo>
                  <a:lnTo>
                    <a:pt x="550" y="137"/>
                  </a:lnTo>
                  <a:lnTo>
                    <a:pt x="552" y="138"/>
                  </a:lnTo>
                  <a:lnTo>
                    <a:pt x="552" y="138"/>
                  </a:lnTo>
                  <a:lnTo>
                    <a:pt x="554" y="131"/>
                  </a:lnTo>
                  <a:lnTo>
                    <a:pt x="554" y="131"/>
                  </a:lnTo>
                  <a:lnTo>
                    <a:pt x="551" y="113"/>
                  </a:lnTo>
                  <a:lnTo>
                    <a:pt x="547" y="95"/>
                  </a:lnTo>
                  <a:lnTo>
                    <a:pt x="541" y="80"/>
                  </a:lnTo>
                  <a:lnTo>
                    <a:pt x="534" y="65"/>
                  </a:lnTo>
                  <a:lnTo>
                    <a:pt x="526" y="53"/>
                  </a:lnTo>
                  <a:lnTo>
                    <a:pt x="518" y="42"/>
                  </a:lnTo>
                  <a:lnTo>
                    <a:pt x="507" y="32"/>
                  </a:lnTo>
                  <a:lnTo>
                    <a:pt x="494" y="25"/>
                  </a:lnTo>
                  <a:lnTo>
                    <a:pt x="494" y="25"/>
                  </a:lnTo>
                  <a:lnTo>
                    <a:pt x="471" y="17"/>
                  </a:lnTo>
                  <a:lnTo>
                    <a:pt x="442" y="10"/>
                  </a:lnTo>
                  <a:lnTo>
                    <a:pt x="412" y="4"/>
                  </a:lnTo>
                  <a:lnTo>
                    <a:pt x="3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3" name="Freeform 98">
              <a:extLst>
                <a:ext uri="{FF2B5EF4-FFF2-40B4-BE49-F238E27FC236}">
                  <a16:creationId xmlns:a16="http://schemas.microsoft.com/office/drawing/2014/main" id="{9850585D-C596-DFDB-0F56-C9E3E3A8E334}"/>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close/>
                </a:path>
              </a:pathLst>
            </a:custGeom>
            <a:solidFill>
              <a:srgbClr val="BED8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4" name="Freeform 99">
              <a:extLst>
                <a:ext uri="{FF2B5EF4-FFF2-40B4-BE49-F238E27FC236}">
                  <a16:creationId xmlns:a16="http://schemas.microsoft.com/office/drawing/2014/main" id="{C1221CA6-22DC-044C-902D-E56FB8E758E0}"/>
                </a:ext>
              </a:extLst>
            </p:cNvPr>
            <p:cNvSpPr>
              <a:spLocks/>
            </p:cNvSpPr>
            <p:nvPr/>
          </p:nvSpPr>
          <p:spPr bwMode="auto">
            <a:xfrm>
              <a:off x="9480550" y="2749551"/>
              <a:ext cx="400050" cy="517525"/>
            </a:xfrm>
            <a:custGeom>
              <a:avLst/>
              <a:gdLst>
                <a:gd name="T0" fmla="*/ 228 w 252"/>
                <a:gd name="T1" fmla="*/ 0 h 326"/>
                <a:gd name="T2" fmla="*/ 220 w 252"/>
                <a:gd name="T3" fmla="*/ 9 h 326"/>
                <a:gd name="T4" fmla="*/ 220 w 252"/>
                <a:gd name="T5" fmla="*/ 9 h 326"/>
                <a:gd name="T6" fmla="*/ 226 w 252"/>
                <a:gd name="T7" fmla="*/ 26 h 326"/>
                <a:gd name="T8" fmla="*/ 228 w 252"/>
                <a:gd name="T9" fmla="*/ 42 h 326"/>
                <a:gd name="T10" fmla="*/ 231 w 252"/>
                <a:gd name="T11" fmla="*/ 59 h 326"/>
                <a:gd name="T12" fmla="*/ 231 w 252"/>
                <a:gd name="T13" fmla="*/ 77 h 326"/>
                <a:gd name="T14" fmla="*/ 231 w 252"/>
                <a:gd name="T15" fmla="*/ 77 h 326"/>
                <a:gd name="T16" fmla="*/ 230 w 252"/>
                <a:gd name="T17" fmla="*/ 98 h 326"/>
                <a:gd name="T18" fmla="*/ 227 w 252"/>
                <a:gd name="T19" fmla="*/ 117 h 326"/>
                <a:gd name="T20" fmla="*/ 223 w 252"/>
                <a:gd name="T21" fmla="*/ 138 h 326"/>
                <a:gd name="T22" fmla="*/ 216 w 252"/>
                <a:gd name="T23" fmla="*/ 155 h 326"/>
                <a:gd name="T24" fmla="*/ 208 w 252"/>
                <a:gd name="T25" fmla="*/ 173 h 326"/>
                <a:gd name="T26" fmla="*/ 197 w 252"/>
                <a:gd name="T27" fmla="*/ 190 h 326"/>
                <a:gd name="T28" fmla="*/ 186 w 252"/>
                <a:gd name="T29" fmla="*/ 206 h 326"/>
                <a:gd name="T30" fmla="*/ 172 w 252"/>
                <a:gd name="T31" fmla="*/ 220 h 326"/>
                <a:gd name="T32" fmla="*/ 158 w 252"/>
                <a:gd name="T33" fmla="*/ 234 h 326"/>
                <a:gd name="T34" fmla="*/ 143 w 252"/>
                <a:gd name="T35" fmla="*/ 245 h 326"/>
                <a:gd name="T36" fmla="*/ 126 w 252"/>
                <a:gd name="T37" fmla="*/ 256 h 326"/>
                <a:gd name="T38" fmla="*/ 108 w 252"/>
                <a:gd name="T39" fmla="*/ 264 h 326"/>
                <a:gd name="T40" fmla="*/ 89 w 252"/>
                <a:gd name="T41" fmla="*/ 271 h 326"/>
                <a:gd name="T42" fmla="*/ 70 w 252"/>
                <a:gd name="T43" fmla="*/ 277 h 326"/>
                <a:gd name="T44" fmla="*/ 51 w 252"/>
                <a:gd name="T45" fmla="*/ 281 h 326"/>
                <a:gd name="T46" fmla="*/ 30 w 252"/>
                <a:gd name="T47" fmla="*/ 281 h 326"/>
                <a:gd name="T48" fmla="*/ 0 w 252"/>
                <a:gd name="T49" fmla="*/ 325 h 326"/>
                <a:gd name="T50" fmla="*/ 0 w 252"/>
                <a:gd name="T51" fmla="*/ 325 h 326"/>
                <a:gd name="T52" fmla="*/ 26 w 252"/>
                <a:gd name="T53" fmla="*/ 326 h 326"/>
                <a:gd name="T54" fmla="*/ 26 w 252"/>
                <a:gd name="T55" fmla="*/ 326 h 326"/>
                <a:gd name="T56" fmla="*/ 49 w 252"/>
                <a:gd name="T57" fmla="*/ 325 h 326"/>
                <a:gd name="T58" fmla="*/ 71 w 252"/>
                <a:gd name="T59" fmla="*/ 322 h 326"/>
                <a:gd name="T60" fmla="*/ 93 w 252"/>
                <a:gd name="T61" fmla="*/ 317 h 326"/>
                <a:gd name="T62" fmla="*/ 114 w 252"/>
                <a:gd name="T63" fmla="*/ 308 h 326"/>
                <a:gd name="T64" fmla="*/ 133 w 252"/>
                <a:gd name="T65" fmla="*/ 299 h 326"/>
                <a:gd name="T66" fmla="*/ 153 w 252"/>
                <a:gd name="T67" fmla="*/ 288 h 326"/>
                <a:gd name="T68" fmla="*/ 170 w 252"/>
                <a:gd name="T69" fmla="*/ 275 h 326"/>
                <a:gd name="T70" fmla="*/ 186 w 252"/>
                <a:gd name="T71" fmla="*/ 260 h 326"/>
                <a:gd name="T72" fmla="*/ 201 w 252"/>
                <a:gd name="T73" fmla="*/ 244 h 326"/>
                <a:gd name="T74" fmla="*/ 213 w 252"/>
                <a:gd name="T75" fmla="*/ 227 h 326"/>
                <a:gd name="T76" fmla="*/ 224 w 252"/>
                <a:gd name="T77" fmla="*/ 208 h 326"/>
                <a:gd name="T78" fmla="*/ 234 w 252"/>
                <a:gd name="T79" fmla="*/ 188 h 326"/>
                <a:gd name="T80" fmla="*/ 242 w 252"/>
                <a:gd name="T81" fmla="*/ 168 h 326"/>
                <a:gd name="T82" fmla="*/ 248 w 252"/>
                <a:gd name="T83" fmla="*/ 146 h 326"/>
                <a:gd name="T84" fmla="*/ 250 w 252"/>
                <a:gd name="T85" fmla="*/ 124 h 326"/>
                <a:gd name="T86" fmla="*/ 252 w 252"/>
                <a:gd name="T87" fmla="*/ 100 h 326"/>
                <a:gd name="T88" fmla="*/ 252 w 252"/>
                <a:gd name="T89" fmla="*/ 100 h 326"/>
                <a:gd name="T90" fmla="*/ 250 w 252"/>
                <a:gd name="T91" fmla="*/ 74 h 326"/>
                <a:gd name="T92" fmla="*/ 246 w 252"/>
                <a:gd name="T93" fmla="*/ 48 h 326"/>
                <a:gd name="T94" fmla="*/ 238 w 252"/>
                <a:gd name="T95" fmla="*/ 23 h 326"/>
                <a:gd name="T96" fmla="*/ 228 w 252"/>
                <a:gd name="T9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2" h="326">
                  <a:moveTo>
                    <a:pt x="228" y="0"/>
                  </a:moveTo>
                  <a:lnTo>
                    <a:pt x="220" y="9"/>
                  </a:lnTo>
                  <a:lnTo>
                    <a:pt x="220" y="9"/>
                  </a:lnTo>
                  <a:lnTo>
                    <a:pt x="226" y="26"/>
                  </a:lnTo>
                  <a:lnTo>
                    <a:pt x="228" y="42"/>
                  </a:lnTo>
                  <a:lnTo>
                    <a:pt x="231" y="59"/>
                  </a:lnTo>
                  <a:lnTo>
                    <a:pt x="231" y="77"/>
                  </a:lnTo>
                  <a:lnTo>
                    <a:pt x="231" y="77"/>
                  </a:lnTo>
                  <a:lnTo>
                    <a:pt x="230" y="98"/>
                  </a:lnTo>
                  <a:lnTo>
                    <a:pt x="227" y="117"/>
                  </a:lnTo>
                  <a:lnTo>
                    <a:pt x="223" y="138"/>
                  </a:lnTo>
                  <a:lnTo>
                    <a:pt x="216" y="155"/>
                  </a:lnTo>
                  <a:lnTo>
                    <a:pt x="208" y="173"/>
                  </a:lnTo>
                  <a:lnTo>
                    <a:pt x="197" y="190"/>
                  </a:lnTo>
                  <a:lnTo>
                    <a:pt x="186" y="206"/>
                  </a:lnTo>
                  <a:lnTo>
                    <a:pt x="172" y="220"/>
                  </a:lnTo>
                  <a:lnTo>
                    <a:pt x="158" y="234"/>
                  </a:lnTo>
                  <a:lnTo>
                    <a:pt x="143" y="245"/>
                  </a:lnTo>
                  <a:lnTo>
                    <a:pt x="126" y="256"/>
                  </a:lnTo>
                  <a:lnTo>
                    <a:pt x="108" y="264"/>
                  </a:lnTo>
                  <a:lnTo>
                    <a:pt x="89" y="271"/>
                  </a:lnTo>
                  <a:lnTo>
                    <a:pt x="70" y="277"/>
                  </a:lnTo>
                  <a:lnTo>
                    <a:pt x="51" y="281"/>
                  </a:lnTo>
                  <a:lnTo>
                    <a:pt x="30" y="281"/>
                  </a:lnTo>
                  <a:lnTo>
                    <a:pt x="0" y="325"/>
                  </a:lnTo>
                  <a:lnTo>
                    <a:pt x="0" y="325"/>
                  </a:lnTo>
                  <a:lnTo>
                    <a:pt x="26" y="326"/>
                  </a:lnTo>
                  <a:lnTo>
                    <a:pt x="26" y="326"/>
                  </a:lnTo>
                  <a:lnTo>
                    <a:pt x="49" y="325"/>
                  </a:lnTo>
                  <a:lnTo>
                    <a:pt x="71" y="322"/>
                  </a:lnTo>
                  <a:lnTo>
                    <a:pt x="93" y="317"/>
                  </a:lnTo>
                  <a:lnTo>
                    <a:pt x="114" y="308"/>
                  </a:lnTo>
                  <a:lnTo>
                    <a:pt x="133" y="299"/>
                  </a:lnTo>
                  <a:lnTo>
                    <a:pt x="153" y="288"/>
                  </a:lnTo>
                  <a:lnTo>
                    <a:pt x="170" y="275"/>
                  </a:lnTo>
                  <a:lnTo>
                    <a:pt x="186" y="260"/>
                  </a:lnTo>
                  <a:lnTo>
                    <a:pt x="201" y="244"/>
                  </a:lnTo>
                  <a:lnTo>
                    <a:pt x="213" y="227"/>
                  </a:lnTo>
                  <a:lnTo>
                    <a:pt x="224" y="208"/>
                  </a:lnTo>
                  <a:lnTo>
                    <a:pt x="234" y="188"/>
                  </a:lnTo>
                  <a:lnTo>
                    <a:pt x="242" y="168"/>
                  </a:lnTo>
                  <a:lnTo>
                    <a:pt x="248" y="146"/>
                  </a:lnTo>
                  <a:lnTo>
                    <a:pt x="250" y="124"/>
                  </a:lnTo>
                  <a:lnTo>
                    <a:pt x="252" y="100"/>
                  </a:lnTo>
                  <a:lnTo>
                    <a:pt x="252" y="100"/>
                  </a:lnTo>
                  <a:lnTo>
                    <a:pt x="250" y="74"/>
                  </a:lnTo>
                  <a:lnTo>
                    <a:pt x="246" y="48"/>
                  </a:lnTo>
                  <a:lnTo>
                    <a:pt x="238" y="23"/>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5" name="Freeform 100">
              <a:extLst>
                <a:ext uri="{FF2B5EF4-FFF2-40B4-BE49-F238E27FC236}">
                  <a16:creationId xmlns:a16="http://schemas.microsoft.com/office/drawing/2014/main" id="{042DF2A6-00A8-9A41-8830-33F3D5EBFE65}"/>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close/>
                </a:path>
              </a:pathLst>
            </a:custGeom>
            <a:solidFill>
              <a:srgbClr val="EAF6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6" name="Freeform 101">
              <a:extLst>
                <a:ext uri="{FF2B5EF4-FFF2-40B4-BE49-F238E27FC236}">
                  <a16:creationId xmlns:a16="http://schemas.microsoft.com/office/drawing/2014/main" id="{238C2E9D-ACC5-2C35-5ABF-98AB5C283165}"/>
                </a:ext>
              </a:extLst>
            </p:cNvPr>
            <p:cNvSpPr>
              <a:spLocks/>
            </p:cNvSpPr>
            <p:nvPr/>
          </p:nvSpPr>
          <p:spPr bwMode="auto">
            <a:xfrm>
              <a:off x="9528175" y="2763838"/>
              <a:ext cx="319088" cy="431800"/>
            </a:xfrm>
            <a:custGeom>
              <a:avLst/>
              <a:gdLst>
                <a:gd name="T0" fmla="*/ 190 w 201"/>
                <a:gd name="T1" fmla="*/ 0 h 272"/>
                <a:gd name="T2" fmla="*/ 127 w 201"/>
                <a:gd name="T3" fmla="*/ 90 h 272"/>
                <a:gd name="T4" fmla="*/ 127 w 201"/>
                <a:gd name="T5" fmla="*/ 90 h 272"/>
                <a:gd name="T6" fmla="*/ 124 w 201"/>
                <a:gd name="T7" fmla="*/ 108 h 272"/>
                <a:gd name="T8" fmla="*/ 120 w 201"/>
                <a:gd name="T9" fmla="*/ 123 h 272"/>
                <a:gd name="T10" fmla="*/ 113 w 201"/>
                <a:gd name="T11" fmla="*/ 138 h 272"/>
                <a:gd name="T12" fmla="*/ 103 w 201"/>
                <a:gd name="T13" fmla="*/ 152 h 272"/>
                <a:gd name="T14" fmla="*/ 94 w 201"/>
                <a:gd name="T15" fmla="*/ 164 h 272"/>
                <a:gd name="T16" fmla="*/ 81 w 201"/>
                <a:gd name="T17" fmla="*/ 175 h 272"/>
                <a:gd name="T18" fmla="*/ 69 w 201"/>
                <a:gd name="T19" fmla="*/ 185 h 272"/>
                <a:gd name="T20" fmla="*/ 55 w 201"/>
                <a:gd name="T21" fmla="*/ 193 h 272"/>
                <a:gd name="T22" fmla="*/ 0 w 201"/>
                <a:gd name="T23" fmla="*/ 272 h 272"/>
                <a:gd name="T24" fmla="*/ 0 w 201"/>
                <a:gd name="T25" fmla="*/ 272 h 272"/>
                <a:gd name="T26" fmla="*/ 21 w 201"/>
                <a:gd name="T27" fmla="*/ 272 h 272"/>
                <a:gd name="T28" fmla="*/ 40 w 201"/>
                <a:gd name="T29" fmla="*/ 268 h 272"/>
                <a:gd name="T30" fmla="*/ 59 w 201"/>
                <a:gd name="T31" fmla="*/ 262 h 272"/>
                <a:gd name="T32" fmla="*/ 78 w 201"/>
                <a:gd name="T33" fmla="*/ 255 h 272"/>
                <a:gd name="T34" fmla="*/ 96 w 201"/>
                <a:gd name="T35" fmla="*/ 247 h 272"/>
                <a:gd name="T36" fmla="*/ 113 w 201"/>
                <a:gd name="T37" fmla="*/ 236 h 272"/>
                <a:gd name="T38" fmla="*/ 128 w 201"/>
                <a:gd name="T39" fmla="*/ 225 h 272"/>
                <a:gd name="T40" fmla="*/ 142 w 201"/>
                <a:gd name="T41" fmla="*/ 211 h 272"/>
                <a:gd name="T42" fmla="*/ 156 w 201"/>
                <a:gd name="T43" fmla="*/ 197 h 272"/>
                <a:gd name="T44" fmla="*/ 167 w 201"/>
                <a:gd name="T45" fmla="*/ 181 h 272"/>
                <a:gd name="T46" fmla="*/ 178 w 201"/>
                <a:gd name="T47" fmla="*/ 164 h 272"/>
                <a:gd name="T48" fmla="*/ 186 w 201"/>
                <a:gd name="T49" fmla="*/ 146 h 272"/>
                <a:gd name="T50" fmla="*/ 193 w 201"/>
                <a:gd name="T51" fmla="*/ 129 h 272"/>
                <a:gd name="T52" fmla="*/ 197 w 201"/>
                <a:gd name="T53" fmla="*/ 108 h 272"/>
                <a:gd name="T54" fmla="*/ 200 w 201"/>
                <a:gd name="T55" fmla="*/ 89 h 272"/>
                <a:gd name="T56" fmla="*/ 201 w 201"/>
                <a:gd name="T57" fmla="*/ 68 h 272"/>
                <a:gd name="T58" fmla="*/ 201 w 201"/>
                <a:gd name="T59" fmla="*/ 68 h 272"/>
                <a:gd name="T60" fmla="*/ 201 w 201"/>
                <a:gd name="T61" fmla="*/ 50 h 272"/>
                <a:gd name="T62" fmla="*/ 198 w 201"/>
                <a:gd name="T63" fmla="*/ 33 h 272"/>
                <a:gd name="T64" fmla="*/ 196 w 201"/>
                <a:gd name="T65" fmla="*/ 17 h 272"/>
                <a:gd name="T66" fmla="*/ 190 w 201"/>
                <a:gd name="T6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1" h="272">
                  <a:moveTo>
                    <a:pt x="190" y="0"/>
                  </a:moveTo>
                  <a:lnTo>
                    <a:pt x="127" y="90"/>
                  </a:lnTo>
                  <a:lnTo>
                    <a:pt x="127" y="90"/>
                  </a:lnTo>
                  <a:lnTo>
                    <a:pt x="124" y="108"/>
                  </a:lnTo>
                  <a:lnTo>
                    <a:pt x="120" y="123"/>
                  </a:lnTo>
                  <a:lnTo>
                    <a:pt x="113" y="138"/>
                  </a:lnTo>
                  <a:lnTo>
                    <a:pt x="103" y="152"/>
                  </a:lnTo>
                  <a:lnTo>
                    <a:pt x="94" y="164"/>
                  </a:lnTo>
                  <a:lnTo>
                    <a:pt x="81" y="175"/>
                  </a:lnTo>
                  <a:lnTo>
                    <a:pt x="69" y="185"/>
                  </a:lnTo>
                  <a:lnTo>
                    <a:pt x="55" y="193"/>
                  </a:lnTo>
                  <a:lnTo>
                    <a:pt x="0" y="272"/>
                  </a:lnTo>
                  <a:lnTo>
                    <a:pt x="0" y="272"/>
                  </a:lnTo>
                  <a:lnTo>
                    <a:pt x="21" y="272"/>
                  </a:lnTo>
                  <a:lnTo>
                    <a:pt x="40" y="268"/>
                  </a:lnTo>
                  <a:lnTo>
                    <a:pt x="59" y="262"/>
                  </a:lnTo>
                  <a:lnTo>
                    <a:pt x="78" y="255"/>
                  </a:lnTo>
                  <a:lnTo>
                    <a:pt x="96" y="247"/>
                  </a:lnTo>
                  <a:lnTo>
                    <a:pt x="113" y="236"/>
                  </a:lnTo>
                  <a:lnTo>
                    <a:pt x="128" y="225"/>
                  </a:lnTo>
                  <a:lnTo>
                    <a:pt x="142" y="211"/>
                  </a:lnTo>
                  <a:lnTo>
                    <a:pt x="156" y="197"/>
                  </a:lnTo>
                  <a:lnTo>
                    <a:pt x="167" y="181"/>
                  </a:lnTo>
                  <a:lnTo>
                    <a:pt x="178" y="164"/>
                  </a:lnTo>
                  <a:lnTo>
                    <a:pt x="186" y="146"/>
                  </a:lnTo>
                  <a:lnTo>
                    <a:pt x="193" y="129"/>
                  </a:lnTo>
                  <a:lnTo>
                    <a:pt x="197" y="108"/>
                  </a:lnTo>
                  <a:lnTo>
                    <a:pt x="200" y="89"/>
                  </a:lnTo>
                  <a:lnTo>
                    <a:pt x="201" y="68"/>
                  </a:lnTo>
                  <a:lnTo>
                    <a:pt x="201" y="68"/>
                  </a:lnTo>
                  <a:lnTo>
                    <a:pt x="201" y="50"/>
                  </a:lnTo>
                  <a:lnTo>
                    <a:pt x="198" y="33"/>
                  </a:lnTo>
                  <a:lnTo>
                    <a:pt x="196" y="17"/>
                  </a:lnTo>
                  <a:lnTo>
                    <a:pt x="1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7" name="Freeform 102">
              <a:extLst>
                <a:ext uri="{FF2B5EF4-FFF2-40B4-BE49-F238E27FC236}">
                  <a16:creationId xmlns:a16="http://schemas.microsoft.com/office/drawing/2014/main" id="{B6ACCD52-BC1A-5080-0BFA-FE7B2350099E}"/>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close/>
                </a:path>
              </a:pathLst>
            </a:custGeom>
            <a:solidFill>
              <a:srgbClr val="C7BF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8" name="Freeform 103">
              <a:extLst>
                <a:ext uri="{FF2B5EF4-FFF2-40B4-BE49-F238E27FC236}">
                  <a16:creationId xmlns:a16="http://schemas.microsoft.com/office/drawing/2014/main" id="{34083C47-7047-F37A-D28A-EF6BC1CC2CBA}"/>
                </a:ext>
              </a:extLst>
            </p:cNvPr>
            <p:cNvSpPr>
              <a:spLocks/>
            </p:cNvSpPr>
            <p:nvPr/>
          </p:nvSpPr>
          <p:spPr bwMode="auto">
            <a:xfrm>
              <a:off x="9615488" y="2906713"/>
              <a:ext cx="114300" cy="163513"/>
            </a:xfrm>
            <a:custGeom>
              <a:avLst/>
              <a:gdLst>
                <a:gd name="T0" fmla="*/ 72 w 72"/>
                <a:gd name="T1" fmla="*/ 0 h 103"/>
                <a:gd name="T2" fmla="*/ 0 w 72"/>
                <a:gd name="T3" fmla="*/ 103 h 103"/>
                <a:gd name="T4" fmla="*/ 0 w 72"/>
                <a:gd name="T5" fmla="*/ 103 h 103"/>
                <a:gd name="T6" fmla="*/ 14 w 72"/>
                <a:gd name="T7" fmla="*/ 95 h 103"/>
                <a:gd name="T8" fmla="*/ 26 w 72"/>
                <a:gd name="T9" fmla="*/ 85 h 103"/>
                <a:gd name="T10" fmla="*/ 39 w 72"/>
                <a:gd name="T11" fmla="*/ 74 h 103"/>
                <a:gd name="T12" fmla="*/ 48 w 72"/>
                <a:gd name="T13" fmla="*/ 62 h 103"/>
                <a:gd name="T14" fmla="*/ 58 w 72"/>
                <a:gd name="T15" fmla="*/ 48 h 103"/>
                <a:gd name="T16" fmla="*/ 65 w 72"/>
                <a:gd name="T17" fmla="*/ 33 h 103"/>
                <a:gd name="T18" fmla="*/ 69 w 72"/>
                <a:gd name="T19" fmla="*/ 18 h 103"/>
                <a:gd name="T20" fmla="*/ 72 w 72"/>
                <a:gd name="T2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03">
                  <a:moveTo>
                    <a:pt x="72" y="0"/>
                  </a:moveTo>
                  <a:lnTo>
                    <a:pt x="0" y="103"/>
                  </a:lnTo>
                  <a:lnTo>
                    <a:pt x="0" y="103"/>
                  </a:lnTo>
                  <a:lnTo>
                    <a:pt x="14" y="95"/>
                  </a:lnTo>
                  <a:lnTo>
                    <a:pt x="26" y="85"/>
                  </a:lnTo>
                  <a:lnTo>
                    <a:pt x="39" y="74"/>
                  </a:lnTo>
                  <a:lnTo>
                    <a:pt x="48" y="62"/>
                  </a:lnTo>
                  <a:lnTo>
                    <a:pt x="58" y="48"/>
                  </a:lnTo>
                  <a:lnTo>
                    <a:pt x="65" y="33"/>
                  </a:lnTo>
                  <a:lnTo>
                    <a:pt x="69" y="18"/>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9" name="Freeform 104">
              <a:extLst>
                <a:ext uri="{FF2B5EF4-FFF2-40B4-BE49-F238E27FC236}">
                  <a16:creationId xmlns:a16="http://schemas.microsoft.com/office/drawing/2014/main" id="{B5C9E374-1E9B-6A12-EDA6-EE491F7EDA93}"/>
                </a:ext>
              </a:extLst>
            </p:cNvPr>
            <p:cNvSpPr>
              <a:spLocks noEditPoints="1"/>
            </p:cNvSpPr>
            <p:nvPr/>
          </p:nvSpPr>
          <p:spPr bwMode="auto">
            <a:xfrm>
              <a:off x="7327900" y="2282826"/>
              <a:ext cx="3302000" cy="1163638"/>
            </a:xfrm>
            <a:custGeom>
              <a:avLst/>
              <a:gdLst>
                <a:gd name="T0" fmla="*/ 1900 w 2080"/>
                <a:gd name="T1" fmla="*/ 24 h 733"/>
                <a:gd name="T2" fmla="*/ 1221 w 2080"/>
                <a:gd name="T3" fmla="*/ 46 h 733"/>
                <a:gd name="T4" fmla="*/ 878 w 2080"/>
                <a:gd name="T5" fmla="*/ 37 h 733"/>
                <a:gd name="T6" fmla="*/ 371 w 2080"/>
                <a:gd name="T7" fmla="*/ 0 h 733"/>
                <a:gd name="T8" fmla="*/ 109 w 2080"/>
                <a:gd name="T9" fmla="*/ 35 h 733"/>
                <a:gd name="T10" fmla="*/ 31 w 2080"/>
                <a:gd name="T11" fmla="*/ 73 h 733"/>
                <a:gd name="T12" fmla="*/ 7 w 2080"/>
                <a:gd name="T13" fmla="*/ 153 h 733"/>
                <a:gd name="T14" fmla="*/ 9 w 2080"/>
                <a:gd name="T15" fmla="*/ 290 h 733"/>
                <a:gd name="T16" fmla="*/ 66 w 2080"/>
                <a:gd name="T17" fmla="*/ 369 h 733"/>
                <a:gd name="T18" fmla="*/ 105 w 2080"/>
                <a:gd name="T19" fmla="*/ 496 h 733"/>
                <a:gd name="T20" fmla="*/ 159 w 2080"/>
                <a:gd name="T21" fmla="*/ 622 h 733"/>
                <a:gd name="T22" fmla="*/ 283 w 2080"/>
                <a:gd name="T23" fmla="*/ 695 h 733"/>
                <a:gd name="T24" fmla="*/ 536 w 2080"/>
                <a:gd name="T25" fmla="*/ 719 h 733"/>
                <a:gd name="T26" fmla="*/ 779 w 2080"/>
                <a:gd name="T27" fmla="*/ 681 h 733"/>
                <a:gd name="T28" fmla="*/ 863 w 2080"/>
                <a:gd name="T29" fmla="*/ 624 h 733"/>
                <a:gd name="T30" fmla="*/ 926 w 2080"/>
                <a:gd name="T31" fmla="*/ 491 h 733"/>
                <a:gd name="T32" fmla="*/ 989 w 2080"/>
                <a:gd name="T33" fmla="*/ 368 h 733"/>
                <a:gd name="T34" fmla="*/ 1080 w 2080"/>
                <a:gd name="T35" fmla="*/ 349 h 733"/>
                <a:gd name="T36" fmla="*/ 1130 w 2080"/>
                <a:gd name="T37" fmla="*/ 409 h 733"/>
                <a:gd name="T38" fmla="*/ 1208 w 2080"/>
                <a:gd name="T39" fmla="*/ 602 h 733"/>
                <a:gd name="T40" fmla="*/ 1323 w 2080"/>
                <a:gd name="T41" fmla="*/ 693 h 733"/>
                <a:gd name="T42" fmla="*/ 1499 w 2080"/>
                <a:gd name="T43" fmla="*/ 730 h 733"/>
                <a:gd name="T44" fmla="*/ 1708 w 2080"/>
                <a:gd name="T45" fmla="*/ 722 h 733"/>
                <a:gd name="T46" fmla="*/ 1834 w 2080"/>
                <a:gd name="T47" fmla="*/ 678 h 733"/>
                <a:gd name="T48" fmla="*/ 1908 w 2080"/>
                <a:gd name="T49" fmla="*/ 602 h 733"/>
                <a:gd name="T50" fmla="*/ 1975 w 2080"/>
                <a:gd name="T51" fmla="*/ 404 h 733"/>
                <a:gd name="T52" fmla="*/ 2031 w 2080"/>
                <a:gd name="T53" fmla="*/ 306 h 733"/>
                <a:gd name="T54" fmla="*/ 2075 w 2080"/>
                <a:gd name="T55" fmla="*/ 196 h 733"/>
                <a:gd name="T56" fmla="*/ 2064 w 2080"/>
                <a:gd name="T57" fmla="*/ 68 h 733"/>
                <a:gd name="T58" fmla="*/ 616 w 2080"/>
                <a:gd name="T59" fmla="*/ 655 h 733"/>
                <a:gd name="T60" fmla="*/ 331 w 2080"/>
                <a:gd name="T61" fmla="*/ 637 h 733"/>
                <a:gd name="T62" fmla="*/ 240 w 2080"/>
                <a:gd name="T63" fmla="*/ 584 h 733"/>
                <a:gd name="T64" fmla="*/ 185 w 2080"/>
                <a:gd name="T65" fmla="*/ 484 h 733"/>
                <a:gd name="T66" fmla="*/ 161 w 2080"/>
                <a:gd name="T67" fmla="*/ 327 h 733"/>
                <a:gd name="T68" fmla="*/ 174 w 2080"/>
                <a:gd name="T69" fmla="*/ 168 h 733"/>
                <a:gd name="T70" fmla="*/ 206 w 2080"/>
                <a:gd name="T71" fmla="*/ 127 h 733"/>
                <a:gd name="T72" fmla="*/ 346 w 2080"/>
                <a:gd name="T73" fmla="*/ 87 h 733"/>
                <a:gd name="T74" fmla="*/ 619 w 2080"/>
                <a:gd name="T75" fmla="*/ 90 h 733"/>
                <a:gd name="T76" fmla="*/ 829 w 2080"/>
                <a:gd name="T77" fmla="*/ 141 h 733"/>
                <a:gd name="T78" fmla="*/ 882 w 2080"/>
                <a:gd name="T79" fmla="*/ 243 h 733"/>
                <a:gd name="T80" fmla="*/ 867 w 2080"/>
                <a:gd name="T81" fmla="*/ 415 h 733"/>
                <a:gd name="T82" fmla="*/ 803 w 2080"/>
                <a:gd name="T83" fmla="*/ 564 h 733"/>
                <a:gd name="T84" fmla="*/ 711 w 2080"/>
                <a:gd name="T85" fmla="*/ 635 h 733"/>
                <a:gd name="T86" fmla="*/ 1861 w 2080"/>
                <a:gd name="T87" fmla="*/ 543 h 733"/>
                <a:gd name="T88" fmla="*/ 1776 w 2080"/>
                <a:gd name="T89" fmla="*/ 629 h 733"/>
                <a:gd name="T90" fmla="*/ 1560 w 2080"/>
                <a:gd name="T91" fmla="*/ 667 h 733"/>
                <a:gd name="T92" fmla="*/ 1376 w 2080"/>
                <a:gd name="T93" fmla="*/ 645 h 733"/>
                <a:gd name="T94" fmla="*/ 1277 w 2080"/>
                <a:gd name="T95" fmla="*/ 573 h 733"/>
                <a:gd name="T96" fmla="*/ 1212 w 2080"/>
                <a:gd name="T97" fmla="*/ 423 h 733"/>
                <a:gd name="T98" fmla="*/ 1196 w 2080"/>
                <a:gd name="T99" fmla="*/ 240 h 733"/>
                <a:gd name="T100" fmla="*/ 1243 w 2080"/>
                <a:gd name="T101" fmla="*/ 153 h 733"/>
                <a:gd name="T102" fmla="*/ 1320 w 2080"/>
                <a:gd name="T103" fmla="*/ 121 h 733"/>
                <a:gd name="T104" fmla="*/ 1577 w 2080"/>
                <a:gd name="T105" fmla="*/ 93 h 733"/>
                <a:gd name="T106" fmla="*/ 1817 w 2080"/>
                <a:gd name="T107" fmla="*/ 112 h 733"/>
                <a:gd name="T108" fmla="*/ 1879 w 2080"/>
                <a:gd name="T109" fmla="*/ 159 h 733"/>
                <a:gd name="T110" fmla="*/ 1902 w 2080"/>
                <a:gd name="T111" fmla="*/ 316 h 733"/>
                <a:gd name="T112" fmla="*/ 1861 w 2080"/>
                <a:gd name="T113" fmla="*/ 54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0" h="733">
                  <a:moveTo>
                    <a:pt x="2032" y="39"/>
                  </a:moveTo>
                  <a:lnTo>
                    <a:pt x="2032" y="39"/>
                  </a:lnTo>
                  <a:lnTo>
                    <a:pt x="2024" y="36"/>
                  </a:lnTo>
                  <a:lnTo>
                    <a:pt x="2011" y="33"/>
                  </a:lnTo>
                  <a:lnTo>
                    <a:pt x="1982" y="29"/>
                  </a:lnTo>
                  <a:lnTo>
                    <a:pt x="1944" y="25"/>
                  </a:lnTo>
                  <a:lnTo>
                    <a:pt x="1900" y="24"/>
                  </a:lnTo>
                  <a:lnTo>
                    <a:pt x="1849" y="22"/>
                  </a:lnTo>
                  <a:lnTo>
                    <a:pt x="1795" y="22"/>
                  </a:lnTo>
                  <a:lnTo>
                    <a:pt x="1675" y="25"/>
                  </a:lnTo>
                  <a:lnTo>
                    <a:pt x="1548" y="29"/>
                  </a:lnTo>
                  <a:lnTo>
                    <a:pt x="1426" y="35"/>
                  </a:lnTo>
                  <a:lnTo>
                    <a:pt x="1221" y="46"/>
                  </a:lnTo>
                  <a:lnTo>
                    <a:pt x="1221" y="46"/>
                  </a:lnTo>
                  <a:lnTo>
                    <a:pt x="1109" y="51"/>
                  </a:lnTo>
                  <a:lnTo>
                    <a:pt x="1031" y="54"/>
                  </a:lnTo>
                  <a:lnTo>
                    <a:pt x="985" y="54"/>
                  </a:lnTo>
                  <a:lnTo>
                    <a:pt x="970" y="54"/>
                  </a:lnTo>
                  <a:lnTo>
                    <a:pt x="970" y="54"/>
                  </a:lnTo>
                  <a:lnTo>
                    <a:pt x="945" y="48"/>
                  </a:lnTo>
                  <a:lnTo>
                    <a:pt x="878" y="37"/>
                  </a:lnTo>
                  <a:lnTo>
                    <a:pt x="777" y="24"/>
                  </a:lnTo>
                  <a:lnTo>
                    <a:pt x="718" y="17"/>
                  </a:lnTo>
                  <a:lnTo>
                    <a:pt x="653" y="11"/>
                  </a:lnTo>
                  <a:lnTo>
                    <a:pt x="584" y="6"/>
                  </a:lnTo>
                  <a:lnTo>
                    <a:pt x="514" y="2"/>
                  </a:lnTo>
                  <a:lnTo>
                    <a:pt x="442" y="0"/>
                  </a:lnTo>
                  <a:lnTo>
                    <a:pt x="371" y="0"/>
                  </a:lnTo>
                  <a:lnTo>
                    <a:pt x="301" y="4"/>
                  </a:lnTo>
                  <a:lnTo>
                    <a:pt x="268" y="7"/>
                  </a:lnTo>
                  <a:lnTo>
                    <a:pt x="233" y="10"/>
                  </a:lnTo>
                  <a:lnTo>
                    <a:pt x="200" y="15"/>
                  </a:lnTo>
                  <a:lnTo>
                    <a:pt x="170" y="21"/>
                  </a:lnTo>
                  <a:lnTo>
                    <a:pt x="139" y="26"/>
                  </a:lnTo>
                  <a:lnTo>
                    <a:pt x="109" y="35"/>
                  </a:lnTo>
                  <a:lnTo>
                    <a:pt x="109" y="35"/>
                  </a:lnTo>
                  <a:lnTo>
                    <a:pt x="94" y="39"/>
                  </a:lnTo>
                  <a:lnTo>
                    <a:pt x="77" y="46"/>
                  </a:lnTo>
                  <a:lnTo>
                    <a:pt x="58" y="54"/>
                  </a:lnTo>
                  <a:lnTo>
                    <a:pt x="49" y="59"/>
                  </a:lnTo>
                  <a:lnTo>
                    <a:pt x="39" y="66"/>
                  </a:lnTo>
                  <a:lnTo>
                    <a:pt x="31" y="73"/>
                  </a:lnTo>
                  <a:lnTo>
                    <a:pt x="22" y="82"/>
                  </a:lnTo>
                  <a:lnTo>
                    <a:pt x="17" y="91"/>
                  </a:lnTo>
                  <a:lnTo>
                    <a:pt x="11" y="101"/>
                  </a:lnTo>
                  <a:lnTo>
                    <a:pt x="9" y="113"/>
                  </a:lnTo>
                  <a:lnTo>
                    <a:pt x="7" y="126"/>
                  </a:lnTo>
                  <a:lnTo>
                    <a:pt x="7" y="126"/>
                  </a:lnTo>
                  <a:lnTo>
                    <a:pt x="7" y="153"/>
                  </a:lnTo>
                  <a:lnTo>
                    <a:pt x="4" y="182"/>
                  </a:lnTo>
                  <a:lnTo>
                    <a:pt x="2" y="212"/>
                  </a:lnTo>
                  <a:lnTo>
                    <a:pt x="0" y="228"/>
                  </a:lnTo>
                  <a:lnTo>
                    <a:pt x="2" y="244"/>
                  </a:lnTo>
                  <a:lnTo>
                    <a:pt x="2" y="259"/>
                  </a:lnTo>
                  <a:lnTo>
                    <a:pt x="4" y="274"/>
                  </a:lnTo>
                  <a:lnTo>
                    <a:pt x="9" y="290"/>
                  </a:lnTo>
                  <a:lnTo>
                    <a:pt x="14" y="305"/>
                  </a:lnTo>
                  <a:lnTo>
                    <a:pt x="21" y="320"/>
                  </a:lnTo>
                  <a:lnTo>
                    <a:pt x="32" y="335"/>
                  </a:lnTo>
                  <a:lnTo>
                    <a:pt x="43" y="349"/>
                  </a:lnTo>
                  <a:lnTo>
                    <a:pt x="58" y="363"/>
                  </a:lnTo>
                  <a:lnTo>
                    <a:pt x="58" y="363"/>
                  </a:lnTo>
                  <a:lnTo>
                    <a:pt x="66" y="369"/>
                  </a:lnTo>
                  <a:lnTo>
                    <a:pt x="73" y="376"/>
                  </a:lnTo>
                  <a:lnTo>
                    <a:pt x="79" y="386"/>
                  </a:lnTo>
                  <a:lnTo>
                    <a:pt x="83" y="396"/>
                  </a:lnTo>
                  <a:lnTo>
                    <a:pt x="87" y="407"/>
                  </a:lnTo>
                  <a:lnTo>
                    <a:pt x="90" y="418"/>
                  </a:lnTo>
                  <a:lnTo>
                    <a:pt x="95" y="443"/>
                  </a:lnTo>
                  <a:lnTo>
                    <a:pt x="105" y="496"/>
                  </a:lnTo>
                  <a:lnTo>
                    <a:pt x="112" y="525"/>
                  </a:lnTo>
                  <a:lnTo>
                    <a:pt x="120" y="554"/>
                  </a:lnTo>
                  <a:lnTo>
                    <a:pt x="126" y="568"/>
                  </a:lnTo>
                  <a:lnTo>
                    <a:pt x="133" y="582"/>
                  </a:lnTo>
                  <a:lnTo>
                    <a:pt x="139" y="595"/>
                  </a:lnTo>
                  <a:lnTo>
                    <a:pt x="149" y="609"/>
                  </a:lnTo>
                  <a:lnTo>
                    <a:pt x="159" y="622"/>
                  </a:lnTo>
                  <a:lnTo>
                    <a:pt x="171" y="634"/>
                  </a:lnTo>
                  <a:lnTo>
                    <a:pt x="185" y="646"/>
                  </a:lnTo>
                  <a:lnTo>
                    <a:pt x="200" y="657"/>
                  </a:lnTo>
                  <a:lnTo>
                    <a:pt x="218" y="668"/>
                  </a:lnTo>
                  <a:lnTo>
                    <a:pt x="237" y="678"/>
                  </a:lnTo>
                  <a:lnTo>
                    <a:pt x="259" y="686"/>
                  </a:lnTo>
                  <a:lnTo>
                    <a:pt x="283" y="695"/>
                  </a:lnTo>
                  <a:lnTo>
                    <a:pt x="309" y="702"/>
                  </a:lnTo>
                  <a:lnTo>
                    <a:pt x="338" y="707"/>
                  </a:lnTo>
                  <a:lnTo>
                    <a:pt x="369" y="711"/>
                  </a:lnTo>
                  <a:lnTo>
                    <a:pt x="404" y="714"/>
                  </a:lnTo>
                  <a:lnTo>
                    <a:pt x="404" y="714"/>
                  </a:lnTo>
                  <a:lnTo>
                    <a:pt x="473" y="718"/>
                  </a:lnTo>
                  <a:lnTo>
                    <a:pt x="536" y="719"/>
                  </a:lnTo>
                  <a:lnTo>
                    <a:pt x="593" y="718"/>
                  </a:lnTo>
                  <a:lnTo>
                    <a:pt x="642" y="714"/>
                  </a:lnTo>
                  <a:lnTo>
                    <a:pt x="688" y="707"/>
                  </a:lnTo>
                  <a:lnTo>
                    <a:pt x="728" y="697"/>
                  </a:lnTo>
                  <a:lnTo>
                    <a:pt x="745" y="693"/>
                  </a:lnTo>
                  <a:lnTo>
                    <a:pt x="763" y="686"/>
                  </a:lnTo>
                  <a:lnTo>
                    <a:pt x="779" y="681"/>
                  </a:lnTo>
                  <a:lnTo>
                    <a:pt x="794" y="674"/>
                  </a:lnTo>
                  <a:lnTo>
                    <a:pt x="807" y="667"/>
                  </a:lnTo>
                  <a:lnTo>
                    <a:pt x="821" y="659"/>
                  </a:lnTo>
                  <a:lnTo>
                    <a:pt x="832" y="651"/>
                  </a:lnTo>
                  <a:lnTo>
                    <a:pt x="843" y="642"/>
                  </a:lnTo>
                  <a:lnTo>
                    <a:pt x="854" y="634"/>
                  </a:lnTo>
                  <a:lnTo>
                    <a:pt x="863" y="624"/>
                  </a:lnTo>
                  <a:lnTo>
                    <a:pt x="879" y="605"/>
                  </a:lnTo>
                  <a:lnTo>
                    <a:pt x="893" y="584"/>
                  </a:lnTo>
                  <a:lnTo>
                    <a:pt x="904" y="562"/>
                  </a:lnTo>
                  <a:lnTo>
                    <a:pt x="912" y="539"/>
                  </a:lnTo>
                  <a:lnTo>
                    <a:pt x="919" y="516"/>
                  </a:lnTo>
                  <a:lnTo>
                    <a:pt x="919" y="516"/>
                  </a:lnTo>
                  <a:lnTo>
                    <a:pt x="926" y="491"/>
                  </a:lnTo>
                  <a:lnTo>
                    <a:pt x="933" y="469"/>
                  </a:lnTo>
                  <a:lnTo>
                    <a:pt x="941" y="448"/>
                  </a:lnTo>
                  <a:lnTo>
                    <a:pt x="949" y="429"/>
                  </a:lnTo>
                  <a:lnTo>
                    <a:pt x="958" y="411"/>
                  </a:lnTo>
                  <a:lnTo>
                    <a:pt x="967" y="394"/>
                  </a:lnTo>
                  <a:lnTo>
                    <a:pt x="978" y="381"/>
                  </a:lnTo>
                  <a:lnTo>
                    <a:pt x="989" y="368"/>
                  </a:lnTo>
                  <a:lnTo>
                    <a:pt x="1000" y="358"/>
                  </a:lnTo>
                  <a:lnTo>
                    <a:pt x="1013" y="350"/>
                  </a:lnTo>
                  <a:lnTo>
                    <a:pt x="1025" y="345"/>
                  </a:lnTo>
                  <a:lnTo>
                    <a:pt x="1039" y="342"/>
                  </a:lnTo>
                  <a:lnTo>
                    <a:pt x="1051" y="342"/>
                  </a:lnTo>
                  <a:lnTo>
                    <a:pt x="1066" y="345"/>
                  </a:lnTo>
                  <a:lnTo>
                    <a:pt x="1080" y="349"/>
                  </a:lnTo>
                  <a:lnTo>
                    <a:pt x="1095" y="357"/>
                  </a:lnTo>
                  <a:lnTo>
                    <a:pt x="1095" y="357"/>
                  </a:lnTo>
                  <a:lnTo>
                    <a:pt x="1102" y="363"/>
                  </a:lnTo>
                  <a:lnTo>
                    <a:pt x="1109" y="369"/>
                  </a:lnTo>
                  <a:lnTo>
                    <a:pt x="1115" y="378"/>
                  </a:lnTo>
                  <a:lnTo>
                    <a:pt x="1120" y="387"/>
                  </a:lnTo>
                  <a:lnTo>
                    <a:pt x="1130" y="409"/>
                  </a:lnTo>
                  <a:lnTo>
                    <a:pt x="1138" y="434"/>
                  </a:lnTo>
                  <a:lnTo>
                    <a:pt x="1156" y="492"/>
                  </a:lnTo>
                  <a:lnTo>
                    <a:pt x="1167" y="524"/>
                  </a:lnTo>
                  <a:lnTo>
                    <a:pt x="1181" y="556"/>
                  </a:lnTo>
                  <a:lnTo>
                    <a:pt x="1189" y="571"/>
                  </a:lnTo>
                  <a:lnTo>
                    <a:pt x="1199" y="587"/>
                  </a:lnTo>
                  <a:lnTo>
                    <a:pt x="1208" y="602"/>
                  </a:lnTo>
                  <a:lnTo>
                    <a:pt x="1221" y="618"/>
                  </a:lnTo>
                  <a:lnTo>
                    <a:pt x="1233" y="631"/>
                  </a:lnTo>
                  <a:lnTo>
                    <a:pt x="1248" y="645"/>
                  </a:lnTo>
                  <a:lnTo>
                    <a:pt x="1265" y="659"/>
                  </a:lnTo>
                  <a:lnTo>
                    <a:pt x="1283" y="671"/>
                  </a:lnTo>
                  <a:lnTo>
                    <a:pt x="1302" y="682"/>
                  </a:lnTo>
                  <a:lnTo>
                    <a:pt x="1323" y="693"/>
                  </a:lnTo>
                  <a:lnTo>
                    <a:pt x="1347" y="703"/>
                  </a:lnTo>
                  <a:lnTo>
                    <a:pt x="1372" y="711"/>
                  </a:lnTo>
                  <a:lnTo>
                    <a:pt x="1401" y="718"/>
                  </a:lnTo>
                  <a:lnTo>
                    <a:pt x="1431" y="724"/>
                  </a:lnTo>
                  <a:lnTo>
                    <a:pt x="1463" y="728"/>
                  </a:lnTo>
                  <a:lnTo>
                    <a:pt x="1499" y="730"/>
                  </a:lnTo>
                  <a:lnTo>
                    <a:pt x="1499" y="730"/>
                  </a:lnTo>
                  <a:lnTo>
                    <a:pt x="1535" y="732"/>
                  </a:lnTo>
                  <a:lnTo>
                    <a:pt x="1568" y="733"/>
                  </a:lnTo>
                  <a:lnTo>
                    <a:pt x="1599" y="732"/>
                  </a:lnTo>
                  <a:lnTo>
                    <a:pt x="1630" y="730"/>
                  </a:lnTo>
                  <a:lnTo>
                    <a:pt x="1657" y="729"/>
                  </a:lnTo>
                  <a:lnTo>
                    <a:pt x="1683" y="726"/>
                  </a:lnTo>
                  <a:lnTo>
                    <a:pt x="1708" y="722"/>
                  </a:lnTo>
                  <a:lnTo>
                    <a:pt x="1730" y="718"/>
                  </a:lnTo>
                  <a:lnTo>
                    <a:pt x="1751" y="713"/>
                  </a:lnTo>
                  <a:lnTo>
                    <a:pt x="1770" y="707"/>
                  </a:lnTo>
                  <a:lnTo>
                    <a:pt x="1788" y="700"/>
                  </a:lnTo>
                  <a:lnTo>
                    <a:pt x="1805" y="693"/>
                  </a:lnTo>
                  <a:lnTo>
                    <a:pt x="1820" y="686"/>
                  </a:lnTo>
                  <a:lnTo>
                    <a:pt x="1834" y="678"/>
                  </a:lnTo>
                  <a:lnTo>
                    <a:pt x="1847" y="670"/>
                  </a:lnTo>
                  <a:lnTo>
                    <a:pt x="1858" y="662"/>
                  </a:lnTo>
                  <a:lnTo>
                    <a:pt x="1869" y="652"/>
                  </a:lnTo>
                  <a:lnTo>
                    <a:pt x="1879" y="642"/>
                  </a:lnTo>
                  <a:lnTo>
                    <a:pt x="1887" y="633"/>
                  </a:lnTo>
                  <a:lnTo>
                    <a:pt x="1896" y="623"/>
                  </a:lnTo>
                  <a:lnTo>
                    <a:pt x="1908" y="602"/>
                  </a:lnTo>
                  <a:lnTo>
                    <a:pt x="1919" y="582"/>
                  </a:lnTo>
                  <a:lnTo>
                    <a:pt x="1927" y="561"/>
                  </a:lnTo>
                  <a:lnTo>
                    <a:pt x="1936" y="540"/>
                  </a:lnTo>
                  <a:lnTo>
                    <a:pt x="1947" y="502"/>
                  </a:lnTo>
                  <a:lnTo>
                    <a:pt x="1947" y="502"/>
                  </a:lnTo>
                  <a:lnTo>
                    <a:pt x="1967" y="433"/>
                  </a:lnTo>
                  <a:lnTo>
                    <a:pt x="1975" y="404"/>
                  </a:lnTo>
                  <a:lnTo>
                    <a:pt x="1985" y="379"/>
                  </a:lnTo>
                  <a:lnTo>
                    <a:pt x="1995" y="356"/>
                  </a:lnTo>
                  <a:lnTo>
                    <a:pt x="2004" y="336"/>
                  </a:lnTo>
                  <a:lnTo>
                    <a:pt x="2017" y="320"/>
                  </a:lnTo>
                  <a:lnTo>
                    <a:pt x="2024" y="313"/>
                  </a:lnTo>
                  <a:lnTo>
                    <a:pt x="2031" y="306"/>
                  </a:lnTo>
                  <a:lnTo>
                    <a:pt x="2031" y="306"/>
                  </a:lnTo>
                  <a:lnTo>
                    <a:pt x="2037" y="298"/>
                  </a:lnTo>
                  <a:lnTo>
                    <a:pt x="2046" y="287"/>
                  </a:lnTo>
                  <a:lnTo>
                    <a:pt x="2053" y="273"/>
                  </a:lnTo>
                  <a:lnTo>
                    <a:pt x="2059" y="257"/>
                  </a:lnTo>
                  <a:lnTo>
                    <a:pt x="2065" y="237"/>
                  </a:lnTo>
                  <a:lnTo>
                    <a:pt x="2071" y="218"/>
                  </a:lnTo>
                  <a:lnTo>
                    <a:pt x="2075" y="196"/>
                  </a:lnTo>
                  <a:lnTo>
                    <a:pt x="2079" y="175"/>
                  </a:lnTo>
                  <a:lnTo>
                    <a:pt x="2080" y="153"/>
                  </a:lnTo>
                  <a:lnTo>
                    <a:pt x="2080" y="131"/>
                  </a:lnTo>
                  <a:lnTo>
                    <a:pt x="2077" y="112"/>
                  </a:lnTo>
                  <a:lnTo>
                    <a:pt x="2075" y="93"/>
                  </a:lnTo>
                  <a:lnTo>
                    <a:pt x="2068" y="75"/>
                  </a:lnTo>
                  <a:lnTo>
                    <a:pt x="2064" y="68"/>
                  </a:lnTo>
                  <a:lnTo>
                    <a:pt x="2058" y="61"/>
                  </a:lnTo>
                  <a:lnTo>
                    <a:pt x="2054" y="54"/>
                  </a:lnTo>
                  <a:lnTo>
                    <a:pt x="2047" y="48"/>
                  </a:lnTo>
                  <a:lnTo>
                    <a:pt x="2040" y="43"/>
                  </a:lnTo>
                  <a:lnTo>
                    <a:pt x="2032" y="39"/>
                  </a:lnTo>
                  <a:lnTo>
                    <a:pt x="2032" y="39"/>
                  </a:lnTo>
                  <a:close/>
                  <a:moveTo>
                    <a:pt x="616" y="655"/>
                  </a:moveTo>
                  <a:lnTo>
                    <a:pt x="616" y="655"/>
                  </a:lnTo>
                  <a:lnTo>
                    <a:pt x="520" y="656"/>
                  </a:lnTo>
                  <a:lnTo>
                    <a:pt x="475" y="656"/>
                  </a:lnTo>
                  <a:lnTo>
                    <a:pt x="436" y="653"/>
                  </a:lnTo>
                  <a:lnTo>
                    <a:pt x="397" y="651"/>
                  </a:lnTo>
                  <a:lnTo>
                    <a:pt x="363" y="645"/>
                  </a:lnTo>
                  <a:lnTo>
                    <a:pt x="331" y="637"/>
                  </a:lnTo>
                  <a:lnTo>
                    <a:pt x="316" y="631"/>
                  </a:lnTo>
                  <a:lnTo>
                    <a:pt x="301" y="626"/>
                  </a:lnTo>
                  <a:lnTo>
                    <a:pt x="288" y="619"/>
                  </a:lnTo>
                  <a:lnTo>
                    <a:pt x="274" y="612"/>
                  </a:lnTo>
                  <a:lnTo>
                    <a:pt x="262" y="604"/>
                  </a:lnTo>
                  <a:lnTo>
                    <a:pt x="251" y="594"/>
                  </a:lnTo>
                  <a:lnTo>
                    <a:pt x="240" y="584"/>
                  </a:lnTo>
                  <a:lnTo>
                    <a:pt x="230" y="573"/>
                  </a:lnTo>
                  <a:lnTo>
                    <a:pt x="221" y="561"/>
                  </a:lnTo>
                  <a:lnTo>
                    <a:pt x="212" y="549"/>
                  </a:lnTo>
                  <a:lnTo>
                    <a:pt x="204" y="533"/>
                  </a:lnTo>
                  <a:lnTo>
                    <a:pt x="197" y="518"/>
                  </a:lnTo>
                  <a:lnTo>
                    <a:pt x="190" y="502"/>
                  </a:lnTo>
                  <a:lnTo>
                    <a:pt x="185" y="484"/>
                  </a:lnTo>
                  <a:lnTo>
                    <a:pt x="179" y="465"/>
                  </a:lnTo>
                  <a:lnTo>
                    <a:pt x="175" y="444"/>
                  </a:lnTo>
                  <a:lnTo>
                    <a:pt x="171" y="422"/>
                  </a:lnTo>
                  <a:lnTo>
                    <a:pt x="168" y="398"/>
                  </a:lnTo>
                  <a:lnTo>
                    <a:pt x="168" y="398"/>
                  </a:lnTo>
                  <a:lnTo>
                    <a:pt x="164" y="361"/>
                  </a:lnTo>
                  <a:lnTo>
                    <a:pt x="161" y="327"/>
                  </a:lnTo>
                  <a:lnTo>
                    <a:pt x="160" y="295"/>
                  </a:lnTo>
                  <a:lnTo>
                    <a:pt x="160" y="268"/>
                  </a:lnTo>
                  <a:lnTo>
                    <a:pt x="160" y="244"/>
                  </a:lnTo>
                  <a:lnTo>
                    <a:pt x="163" y="223"/>
                  </a:lnTo>
                  <a:lnTo>
                    <a:pt x="164" y="206"/>
                  </a:lnTo>
                  <a:lnTo>
                    <a:pt x="167" y="190"/>
                  </a:lnTo>
                  <a:lnTo>
                    <a:pt x="174" y="168"/>
                  </a:lnTo>
                  <a:lnTo>
                    <a:pt x="179" y="153"/>
                  </a:lnTo>
                  <a:lnTo>
                    <a:pt x="185" y="146"/>
                  </a:lnTo>
                  <a:lnTo>
                    <a:pt x="186" y="144"/>
                  </a:lnTo>
                  <a:lnTo>
                    <a:pt x="186" y="144"/>
                  </a:lnTo>
                  <a:lnTo>
                    <a:pt x="189" y="141"/>
                  </a:lnTo>
                  <a:lnTo>
                    <a:pt x="197" y="133"/>
                  </a:lnTo>
                  <a:lnTo>
                    <a:pt x="206" y="127"/>
                  </a:lnTo>
                  <a:lnTo>
                    <a:pt x="215" y="121"/>
                  </a:lnTo>
                  <a:lnTo>
                    <a:pt x="229" y="115"/>
                  </a:lnTo>
                  <a:lnTo>
                    <a:pt x="244" y="109"/>
                  </a:lnTo>
                  <a:lnTo>
                    <a:pt x="263" y="102"/>
                  </a:lnTo>
                  <a:lnTo>
                    <a:pt x="287" y="97"/>
                  </a:lnTo>
                  <a:lnTo>
                    <a:pt x="314" y="91"/>
                  </a:lnTo>
                  <a:lnTo>
                    <a:pt x="346" y="87"/>
                  </a:lnTo>
                  <a:lnTo>
                    <a:pt x="382" y="84"/>
                  </a:lnTo>
                  <a:lnTo>
                    <a:pt x="423" y="82"/>
                  </a:lnTo>
                  <a:lnTo>
                    <a:pt x="469" y="82"/>
                  </a:lnTo>
                  <a:lnTo>
                    <a:pt x="521" y="83"/>
                  </a:lnTo>
                  <a:lnTo>
                    <a:pt x="521" y="83"/>
                  </a:lnTo>
                  <a:lnTo>
                    <a:pt x="572" y="87"/>
                  </a:lnTo>
                  <a:lnTo>
                    <a:pt x="619" y="90"/>
                  </a:lnTo>
                  <a:lnTo>
                    <a:pt x="661" y="94"/>
                  </a:lnTo>
                  <a:lnTo>
                    <a:pt x="700" y="99"/>
                  </a:lnTo>
                  <a:lnTo>
                    <a:pt x="733" y="105"/>
                  </a:lnTo>
                  <a:lnTo>
                    <a:pt x="763" y="112"/>
                  </a:lnTo>
                  <a:lnTo>
                    <a:pt x="788" y="120"/>
                  </a:lnTo>
                  <a:lnTo>
                    <a:pt x="810" y="130"/>
                  </a:lnTo>
                  <a:lnTo>
                    <a:pt x="829" y="141"/>
                  </a:lnTo>
                  <a:lnTo>
                    <a:pt x="845" y="153"/>
                  </a:lnTo>
                  <a:lnTo>
                    <a:pt x="852" y="160"/>
                  </a:lnTo>
                  <a:lnTo>
                    <a:pt x="857" y="167"/>
                  </a:lnTo>
                  <a:lnTo>
                    <a:pt x="867" y="183"/>
                  </a:lnTo>
                  <a:lnTo>
                    <a:pt x="875" y="201"/>
                  </a:lnTo>
                  <a:lnTo>
                    <a:pt x="879" y="221"/>
                  </a:lnTo>
                  <a:lnTo>
                    <a:pt x="882" y="243"/>
                  </a:lnTo>
                  <a:lnTo>
                    <a:pt x="882" y="266"/>
                  </a:lnTo>
                  <a:lnTo>
                    <a:pt x="882" y="266"/>
                  </a:lnTo>
                  <a:lnTo>
                    <a:pt x="882" y="294"/>
                  </a:lnTo>
                  <a:lnTo>
                    <a:pt x="879" y="321"/>
                  </a:lnTo>
                  <a:lnTo>
                    <a:pt x="876" y="352"/>
                  </a:lnTo>
                  <a:lnTo>
                    <a:pt x="872" y="383"/>
                  </a:lnTo>
                  <a:lnTo>
                    <a:pt x="867" y="415"/>
                  </a:lnTo>
                  <a:lnTo>
                    <a:pt x="858" y="447"/>
                  </a:lnTo>
                  <a:lnTo>
                    <a:pt x="849" y="478"/>
                  </a:lnTo>
                  <a:lnTo>
                    <a:pt x="836" y="509"/>
                  </a:lnTo>
                  <a:lnTo>
                    <a:pt x="829" y="522"/>
                  </a:lnTo>
                  <a:lnTo>
                    <a:pt x="821" y="538"/>
                  </a:lnTo>
                  <a:lnTo>
                    <a:pt x="813" y="551"/>
                  </a:lnTo>
                  <a:lnTo>
                    <a:pt x="803" y="564"/>
                  </a:lnTo>
                  <a:lnTo>
                    <a:pt x="792" y="576"/>
                  </a:lnTo>
                  <a:lnTo>
                    <a:pt x="781" y="589"/>
                  </a:lnTo>
                  <a:lnTo>
                    <a:pt x="769" y="600"/>
                  </a:lnTo>
                  <a:lnTo>
                    <a:pt x="756" y="609"/>
                  </a:lnTo>
                  <a:lnTo>
                    <a:pt x="743" y="619"/>
                  </a:lnTo>
                  <a:lnTo>
                    <a:pt x="728" y="627"/>
                  </a:lnTo>
                  <a:lnTo>
                    <a:pt x="711" y="635"/>
                  </a:lnTo>
                  <a:lnTo>
                    <a:pt x="695" y="641"/>
                  </a:lnTo>
                  <a:lnTo>
                    <a:pt x="677" y="646"/>
                  </a:lnTo>
                  <a:lnTo>
                    <a:pt x="657" y="651"/>
                  </a:lnTo>
                  <a:lnTo>
                    <a:pt x="637" y="653"/>
                  </a:lnTo>
                  <a:lnTo>
                    <a:pt x="616" y="655"/>
                  </a:lnTo>
                  <a:lnTo>
                    <a:pt x="616" y="655"/>
                  </a:lnTo>
                  <a:close/>
                  <a:moveTo>
                    <a:pt x="1861" y="543"/>
                  </a:moveTo>
                  <a:lnTo>
                    <a:pt x="1861" y="543"/>
                  </a:lnTo>
                  <a:lnTo>
                    <a:pt x="1854" y="560"/>
                  </a:lnTo>
                  <a:lnTo>
                    <a:pt x="1843" y="576"/>
                  </a:lnTo>
                  <a:lnTo>
                    <a:pt x="1831" y="591"/>
                  </a:lnTo>
                  <a:lnTo>
                    <a:pt x="1814" y="605"/>
                  </a:lnTo>
                  <a:lnTo>
                    <a:pt x="1796" y="618"/>
                  </a:lnTo>
                  <a:lnTo>
                    <a:pt x="1776" y="629"/>
                  </a:lnTo>
                  <a:lnTo>
                    <a:pt x="1751" y="638"/>
                  </a:lnTo>
                  <a:lnTo>
                    <a:pt x="1725" y="646"/>
                  </a:lnTo>
                  <a:lnTo>
                    <a:pt x="1697" y="655"/>
                  </a:lnTo>
                  <a:lnTo>
                    <a:pt x="1666" y="660"/>
                  </a:lnTo>
                  <a:lnTo>
                    <a:pt x="1633" y="664"/>
                  </a:lnTo>
                  <a:lnTo>
                    <a:pt x="1598" y="667"/>
                  </a:lnTo>
                  <a:lnTo>
                    <a:pt x="1560" y="667"/>
                  </a:lnTo>
                  <a:lnTo>
                    <a:pt x="1521" y="666"/>
                  </a:lnTo>
                  <a:lnTo>
                    <a:pt x="1480" y="663"/>
                  </a:lnTo>
                  <a:lnTo>
                    <a:pt x="1437" y="659"/>
                  </a:lnTo>
                  <a:lnTo>
                    <a:pt x="1437" y="659"/>
                  </a:lnTo>
                  <a:lnTo>
                    <a:pt x="1415" y="656"/>
                  </a:lnTo>
                  <a:lnTo>
                    <a:pt x="1396" y="651"/>
                  </a:lnTo>
                  <a:lnTo>
                    <a:pt x="1376" y="645"/>
                  </a:lnTo>
                  <a:lnTo>
                    <a:pt x="1358" y="637"/>
                  </a:lnTo>
                  <a:lnTo>
                    <a:pt x="1343" y="629"/>
                  </a:lnTo>
                  <a:lnTo>
                    <a:pt x="1328" y="620"/>
                  </a:lnTo>
                  <a:lnTo>
                    <a:pt x="1313" y="609"/>
                  </a:lnTo>
                  <a:lnTo>
                    <a:pt x="1301" y="598"/>
                  </a:lnTo>
                  <a:lnTo>
                    <a:pt x="1288" y="586"/>
                  </a:lnTo>
                  <a:lnTo>
                    <a:pt x="1277" y="573"/>
                  </a:lnTo>
                  <a:lnTo>
                    <a:pt x="1267" y="560"/>
                  </a:lnTo>
                  <a:lnTo>
                    <a:pt x="1258" y="546"/>
                  </a:lnTo>
                  <a:lnTo>
                    <a:pt x="1250" y="532"/>
                  </a:lnTo>
                  <a:lnTo>
                    <a:pt x="1243" y="517"/>
                  </a:lnTo>
                  <a:lnTo>
                    <a:pt x="1230" y="487"/>
                  </a:lnTo>
                  <a:lnTo>
                    <a:pt x="1219" y="455"/>
                  </a:lnTo>
                  <a:lnTo>
                    <a:pt x="1212" y="423"/>
                  </a:lnTo>
                  <a:lnTo>
                    <a:pt x="1206" y="392"/>
                  </a:lnTo>
                  <a:lnTo>
                    <a:pt x="1201" y="361"/>
                  </a:lnTo>
                  <a:lnTo>
                    <a:pt x="1199" y="332"/>
                  </a:lnTo>
                  <a:lnTo>
                    <a:pt x="1197" y="305"/>
                  </a:lnTo>
                  <a:lnTo>
                    <a:pt x="1196" y="259"/>
                  </a:lnTo>
                  <a:lnTo>
                    <a:pt x="1196" y="259"/>
                  </a:lnTo>
                  <a:lnTo>
                    <a:pt x="1196" y="240"/>
                  </a:lnTo>
                  <a:lnTo>
                    <a:pt x="1199" y="223"/>
                  </a:lnTo>
                  <a:lnTo>
                    <a:pt x="1203" y="207"/>
                  </a:lnTo>
                  <a:lnTo>
                    <a:pt x="1208" y="193"/>
                  </a:lnTo>
                  <a:lnTo>
                    <a:pt x="1215" y="181"/>
                  </a:lnTo>
                  <a:lnTo>
                    <a:pt x="1223" y="170"/>
                  </a:lnTo>
                  <a:lnTo>
                    <a:pt x="1233" y="161"/>
                  </a:lnTo>
                  <a:lnTo>
                    <a:pt x="1243" y="153"/>
                  </a:lnTo>
                  <a:lnTo>
                    <a:pt x="1251" y="146"/>
                  </a:lnTo>
                  <a:lnTo>
                    <a:pt x="1261" y="141"/>
                  </a:lnTo>
                  <a:lnTo>
                    <a:pt x="1277" y="133"/>
                  </a:lnTo>
                  <a:lnTo>
                    <a:pt x="1288" y="128"/>
                  </a:lnTo>
                  <a:lnTo>
                    <a:pt x="1292" y="127"/>
                  </a:lnTo>
                  <a:lnTo>
                    <a:pt x="1292" y="127"/>
                  </a:lnTo>
                  <a:lnTo>
                    <a:pt x="1320" y="121"/>
                  </a:lnTo>
                  <a:lnTo>
                    <a:pt x="1352" y="115"/>
                  </a:lnTo>
                  <a:lnTo>
                    <a:pt x="1385" y="109"/>
                  </a:lnTo>
                  <a:lnTo>
                    <a:pt x="1420" y="104"/>
                  </a:lnTo>
                  <a:lnTo>
                    <a:pt x="1459" y="99"/>
                  </a:lnTo>
                  <a:lnTo>
                    <a:pt x="1498" y="97"/>
                  </a:lnTo>
                  <a:lnTo>
                    <a:pt x="1537" y="94"/>
                  </a:lnTo>
                  <a:lnTo>
                    <a:pt x="1577" y="93"/>
                  </a:lnTo>
                  <a:lnTo>
                    <a:pt x="1616" y="91"/>
                  </a:lnTo>
                  <a:lnTo>
                    <a:pt x="1655" y="91"/>
                  </a:lnTo>
                  <a:lnTo>
                    <a:pt x="1692" y="93"/>
                  </a:lnTo>
                  <a:lnTo>
                    <a:pt x="1728" y="95"/>
                  </a:lnTo>
                  <a:lnTo>
                    <a:pt x="1761" y="99"/>
                  </a:lnTo>
                  <a:lnTo>
                    <a:pt x="1791" y="105"/>
                  </a:lnTo>
                  <a:lnTo>
                    <a:pt x="1817" y="112"/>
                  </a:lnTo>
                  <a:lnTo>
                    <a:pt x="1840" y="120"/>
                  </a:lnTo>
                  <a:lnTo>
                    <a:pt x="1840" y="120"/>
                  </a:lnTo>
                  <a:lnTo>
                    <a:pt x="1850" y="126"/>
                  </a:lnTo>
                  <a:lnTo>
                    <a:pt x="1858" y="133"/>
                  </a:lnTo>
                  <a:lnTo>
                    <a:pt x="1867" y="141"/>
                  </a:lnTo>
                  <a:lnTo>
                    <a:pt x="1874" y="149"/>
                  </a:lnTo>
                  <a:lnTo>
                    <a:pt x="1879" y="159"/>
                  </a:lnTo>
                  <a:lnTo>
                    <a:pt x="1885" y="170"/>
                  </a:lnTo>
                  <a:lnTo>
                    <a:pt x="1890" y="182"/>
                  </a:lnTo>
                  <a:lnTo>
                    <a:pt x="1894" y="195"/>
                  </a:lnTo>
                  <a:lnTo>
                    <a:pt x="1900" y="222"/>
                  </a:lnTo>
                  <a:lnTo>
                    <a:pt x="1902" y="251"/>
                  </a:lnTo>
                  <a:lnTo>
                    <a:pt x="1904" y="283"/>
                  </a:lnTo>
                  <a:lnTo>
                    <a:pt x="1902" y="316"/>
                  </a:lnTo>
                  <a:lnTo>
                    <a:pt x="1900" y="349"/>
                  </a:lnTo>
                  <a:lnTo>
                    <a:pt x="1897" y="382"/>
                  </a:lnTo>
                  <a:lnTo>
                    <a:pt x="1891" y="414"/>
                  </a:lnTo>
                  <a:lnTo>
                    <a:pt x="1886" y="445"/>
                  </a:lnTo>
                  <a:lnTo>
                    <a:pt x="1874" y="500"/>
                  </a:lnTo>
                  <a:lnTo>
                    <a:pt x="1861" y="543"/>
                  </a:lnTo>
                  <a:lnTo>
                    <a:pt x="1861" y="54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0" name="Freeform 105">
              <a:extLst>
                <a:ext uri="{FF2B5EF4-FFF2-40B4-BE49-F238E27FC236}">
                  <a16:creationId xmlns:a16="http://schemas.microsoft.com/office/drawing/2014/main" id="{A5290CFD-47A8-EBAF-4046-4C71903F6F08}"/>
                </a:ext>
              </a:extLst>
            </p:cNvPr>
            <p:cNvSpPr>
              <a:spLocks/>
            </p:cNvSpPr>
            <p:nvPr/>
          </p:nvSpPr>
          <p:spPr bwMode="auto">
            <a:xfrm>
              <a:off x="8394700" y="3976688"/>
              <a:ext cx="1390650" cy="963613"/>
            </a:xfrm>
            <a:custGeom>
              <a:avLst/>
              <a:gdLst>
                <a:gd name="T0" fmla="*/ 876 w 876"/>
                <a:gd name="T1" fmla="*/ 292 h 607"/>
                <a:gd name="T2" fmla="*/ 876 w 876"/>
                <a:gd name="T3" fmla="*/ 292 h 607"/>
                <a:gd name="T4" fmla="*/ 874 w 876"/>
                <a:gd name="T5" fmla="*/ 325 h 607"/>
                <a:gd name="T6" fmla="*/ 870 w 876"/>
                <a:gd name="T7" fmla="*/ 355 h 607"/>
                <a:gd name="T8" fmla="*/ 861 w 876"/>
                <a:gd name="T9" fmla="*/ 385 h 607"/>
                <a:gd name="T10" fmla="*/ 852 w 876"/>
                <a:gd name="T11" fmla="*/ 414 h 607"/>
                <a:gd name="T12" fmla="*/ 838 w 876"/>
                <a:gd name="T13" fmla="*/ 442 h 607"/>
                <a:gd name="T14" fmla="*/ 823 w 876"/>
                <a:gd name="T15" fmla="*/ 468 h 607"/>
                <a:gd name="T16" fmla="*/ 803 w 876"/>
                <a:gd name="T17" fmla="*/ 493 h 607"/>
                <a:gd name="T18" fmla="*/ 784 w 876"/>
                <a:gd name="T19" fmla="*/ 515 h 607"/>
                <a:gd name="T20" fmla="*/ 761 w 876"/>
                <a:gd name="T21" fmla="*/ 536 h 607"/>
                <a:gd name="T22" fmla="*/ 737 w 876"/>
                <a:gd name="T23" fmla="*/ 554 h 607"/>
                <a:gd name="T24" fmla="*/ 711 w 876"/>
                <a:gd name="T25" fmla="*/ 569 h 607"/>
                <a:gd name="T26" fmla="*/ 684 w 876"/>
                <a:gd name="T27" fmla="*/ 582 h 607"/>
                <a:gd name="T28" fmla="*/ 655 w 876"/>
                <a:gd name="T29" fmla="*/ 593 h 607"/>
                <a:gd name="T30" fmla="*/ 624 w 876"/>
                <a:gd name="T31" fmla="*/ 600 h 607"/>
                <a:gd name="T32" fmla="*/ 594 w 876"/>
                <a:gd name="T33" fmla="*/ 606 h 607"/>
                <a:gd name="T34" fmla="*/ 561 w 876"/>
                <a:gd name="T35" fmla="*/ 607 h 607"/>
                <a:gd name="T36" fmla="*/ 0 w 876"/>
                <a:gd name="T37" fmla="*/ 607 h 607"/>
                <a:gd name="T38" fmla="*/ 0 w 876"/>
                <a:gd name="T39" fmla="*/ 607 h 607"/>
                <a:gd name="T40" fmla="*/ 18 w 876"/>
                <a:gd name="T41" fmla="*/ 563 h 607"/>
                <a:gd name="T42" fmla="*/ 35 w 876"/>
                <a:gd name="T43" fmla="*/ 520 h 607"/>
                <a:gd name="T44" fmla="*/ 47 w 876"/>
                <a:gd name="T45" fmla="*/ 481 h 607"/>
                <a:gd name="T46" fmla="*/ 58 w 876"/>
                <a:gd name="T47" fmla="*/ 442 h 607"/>
                <a:gd name="T48" fmla="*/ 67 w 876"/>
                <a:gd name="T49" fmla="*/ 405 h 607"/>
                <a:gd name="T50" fmla="*/ 73 w 876"/>
                <a:gd name="T51" fmla="*/ 368 h 607"/>
                <a:gd name="T52" fmla="*/ 78 w 876"/>
                <a:gd name="T53" fmla="*/ 332 h 607"/>
                <a:gd name="T54" fmla="*/ 78 w 876"/>
                <a:gd name="T55" fmla="*/ 296 h 607"/>
                <a:gd name="T56" fmla="*/ 76 w 876"/>
                <a:gd name="T57" fmla="*/ 261 h 607"/>
                <a:gd name="T58" fmla="*/ 73 w 876"/>
                <a:gd name="T59" fmla="*/ 226 h 607"/>
                <a:gd name="T60" fmla="*/ 67 w 876"/>
                <a:gd name="T61" fmla="*/ 190 h 607"/>
                <a:gd name="T62" fmla="*/ 58 w 876"/>
                <a:gd name="T63" fmla="*/ 154 h 607"/>
                <a:gd name="T64" fmla="*/ 47 w 876"/>
                <a:gd name="T65" fmla="*/ 117 h 607"/>
                <a:gd name="T66" fmla="*/ 34 w 876"/>
                <a:gd name="T67" fmla="*/ 80 h 607"/>
                <a:gd name="T68" fmla="*/ 18 w 876"/>
                <a:gd name="T69" fmla="*/ 40 h 607"/>
                <a:gd name="T70" fmla="*/ 0 w 876"/>
                <a:gd name="T71" fmla="*/ 0 h 607"/>
                <a:gd name="T72" fmla="*/ 587 w 876"/>
                <a:gd name="T73" fmla="*/ 0 h 607"/>
                <a:gd name="T74" fmla="*/ 587 w 876"/>
                <a:gd name="T75" fmla="*/ 0 h 607"/>
                <a:gd name="T76" fmla="*/ 616 w 876"/>
                <a:gd name="T77" fmla="*/ 1 h 607"/>
                <a:gd name="T78" fmla="*/ 645 w 876"/>
                <a:gd name="T79" fmla="*/ 5 h 607"/>
                <a:gd name="T80" fmla="*/ 673 w 876"/>
                <a:gd name="T81" fmla="*/ 12 h 607"/>
                <a:gd name="T82" fmla="*/ 699 w 876"/>
                <a:gd name="T83" fmla="*/ 22 h 607"/>
                <a:gd name="T84" fmla="*/ 725 w 876"/>
                <a:gd name="T85" fmla="*/ 34 h 607"/>
                <a:gd name="T86" fmla="*/ 748 w 876"/>
                <a:gd name="T87" fmla="*/ 49 h 607"/>
                <a:gd name="T88" fmla="*/ 770 w 876"/>
                <a:gd name="T89" fmla="*/ 66 h 607"/>
                <a:gd name="T90" fmla="*/ 791 w 876"/>
                <a:gd name="T91" fmla="*/ 84 h 607"/>
                <a:gd name="T92" fmla="*/ 810 w 876"/>
                <a:gd name="T93" fmla="*/ 104 h 607"/>
                <a:gd name="T94" fmla="*/ 827 w 876"/>
                <a:gd name="T95" fmla="*/ 126 h 607"/>
                <a:gd name="T96" fmla="*/ 841 w 876"/>
                <a:gd name="T97" fmla="*/ 151 h 607"/>
                <a:gd name="T98" fmla="*/ 853 w 876"/>
                <a:gd name="T99" fmla="*/ 176 h 607"/>
                <a:gd name="T100" fmla="*/ 863 w 876"/>
                <a:gd name="T101" fmla="*/ 202 h 607"/>
                <a:gd name="T102" fmla="*/ 870 w 876"/>
                <a:gd name="T103" fmla="*/ 230 h 607"/>
                <a:gd name="T104" fmla="*/ 874 w 876"/>
                <a:gd name="T105" fmla="*/ 259 h 607"/>
                <a:gd name="T106" fmla="*/ 876 w 876"/>
                <a:gd name="T107" fmla="*/ 288 h 607"/>
                <a:gd name="T108" fmla="*/ 876 w 876"/>
                <a:gd name="T109" fmla="*/ 292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6" h="607">
                  <a:moveTo>
                    <a:pt x="876" y="292"/>
                  </a:moveTo>
                  <a:lnTo>
                    <a:pt x="876" y="292"/>
                  </a:lnTo>
                  <a:lnTo>
                    <a:pt x="874" y="325"/>
                  </a:lnTo>
                  <a:lnTo>
                    <a:pt x="870" y="355"/>
                  </a:lnTo>
                  <a:lnTo>
                    <a:pt x="861" y="385"/>
                  </a:lnTo>
                  <a:lnTo>
                    <a:pt x="852" y="414"/>
                  </a:lnTo>
                  <a:lnTo>
                    <a:pt x="838" y="442"/>
                  </a:lnTo>
                  <a:lnTo>
                    <a:pt x="823" y="468"/>
                  </a:lnTo>
                  <a:lnTo>
                    <a:pt x="803" y="493"/>
                  </a:lnTo>
                  <a:lnTo>
                    <a:pt x="784" y="515"/>
                  </a:lnTo>
                  <a:lnTo>
                    <a:pt x="761" y="536"/>
                  </a:lnTo>
                  <a:lnTo>
                    <a:pt x="737" y="554"/>
                  </a:lnTo>
                  <a:lnTo>
                    <a:pt x="711" y="569"/>
                  </a:lnTo>
                  <a:lnTo>
                    <a:pt x="684" y="582"/>
                  </a:lnTo>
                  <a:lnTo>
                    <a:pt x="655" y="593"/>
                  </a:lnTo>
                  <a:lnTo>
                    <a:pt x="624" y="600"/>
                  </a:lnTo>
                  <a:lnTo>
                    <a:pt x="594" y="606"/>
                  </a:lnTo>
                  <a:lnTo>
                    <a:pt x="561" y="607"/>
                  </a:lnTo>
                  <a:lnTo>
                    <a:pt x="0" y="607"/>
                  </a:lnTo>
                  <a:lnTo>
                    <a:pt x="0" y="607"/>
                  </a:lnTo>
                  <a:lnTo>
                    <a:pt x="18" y="563"/>
                  </a:lnTo>
                  <a:lnTo>
                    <a:pt x="35" y="520"/>
                  </a:lnTo>
                  <a:lnTo>
                    <a:pt x="47" y="481"/>
                  </a:lnTo>
                  <a:lnTo>
                    <a:pt x="58" y="442"/>
                  </a:lnTo>
                  <a:lnTo>
                    <a:pt x="67" y="405"/>
                  </a:lnTo>
                  <a:lnTo>
                    <a:pt x="73" y="368"/>
                  </a:lnTo>
                  <a:lnTo>
                    <a:pt x="78" y="332"/>
                  </a:lnTo>
                  <a:lnTo>
                    <a:pt x="78" y="296"/>
                  </a:lnTo>
                  <a:lnTo>
                    <a:pt x="76" y="261"/>
                  </a:lnTo>
                  <a:lnTo>
                    <a:pt x="73" y="226"/>
                  </a:lnTo>
                  <a:lnTo>
                    <a:pt x="67" y="190"/>
                  </a:lnTo>
                  <a:lnTo>
                    <a:pt x="58" y="154"/>
                  </a:lnTo>
                  <a:lnTo>
                    <a:pt x="47" y="117"/>
                  </a:lnTo>
                  <a:lnTo>
                    <a:pt x="34" y="80"/>
                  </a:lnTo>
                  <a:lnTo>
                    <a:pt x="18" y="40"/>
                  </a:lnTo>
                  <a:lnTo>
                    <a:pt x="0" y="0"/>
                  </a:lnTo>
                  <a:lnTo>
                    <a:pt x="587" y="0"/>
                  </a:lnTo>
                  <a:lnTo>
                    <a:pt x="587" y="0"/>
                  </a:lnTo>
                  <a:lnTo>
                    <a:pt x="616" y="1"/>
                  </a:lnTo>
                  <a:lnTo>
                    <a:pt x="645" y="5"/>
                  </a:lnTo>
                  <a:lnTo>
                    <a:pt x="673" y="12"/>
                  </a:lnTo>
                  <a:lnTo>
                    <a:pt x="699" y="22"/>
                  </a:lnTo>
                  <a:lnTo>
                    <a:pt x="725" y="34"/>
                  </a:lnTo>
                  <a:lnTo>
                    <a:pt x="748" y="49"/>
                  </a:lnTo>
                  <a:lnTo>
                    <a:pt x="770" y="66"/>
                  </a:lnTo>
                  <a:lnTo>
                    <a:pt x="791" y="84"/>
                  </a:lnTo>
                  <a:lnTo>
                    <a:pt x="810" y="104"/>
                  </a:lnTo>
                  <a:lnTo>
                    <a:pt x="827" y="126"/>
                  </a:lnTo>
                  <a:lnTo>
                    <a:pt x="841" y="151"/>
                  </a:lnTo>
                  <a:lnTo>
                    <a:pt x="853" y="176"/>
                  </a:lnTo>
                  <a:lnTo>
                    <a:pt x="863" y="202"/>
                  </a:lnTo>
                  <a:lnTo>
                    <a:pt x="870" y="230"/>
                  </a:lnTo>
                  <a:lnTo>
                    <a:pt x="874" y="259"/>
                  </a:lnTo>
                  <a:lnTo>
                    <a:pt x="876" y="288"/>
                  </a:lnTo>
                  <a:lnTo>
                    <a:pt x="876" y="292"/>
                  </a:lnTo>
                  <a:close/>
                </a:path>
              </a:pathLst>
            </a:custGeom>
            <a:solidFill>
              <a:srgbClr val="28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1" name="Freeform 106">
              <a:extLst>
                <a:ext uri="{FF2B5EF4-FFF2-40B4-BE49-F238E27FC236}">
                  <a16:creationId xmlns:a16="http://schemas.microsoft.com/office/drawing/2014/main" id="{81BA9AF1-3CAD-ECD9-CC78-9A472BB8E499}"/>
                </a:ext>
              </a:extLst>
            </p:cNvPr>
            <p:cNvSpPr>
              <a:spLocks/>
            </p:cNvSpPr>
            <p:nvPr/>
          </p:nvSpPr>
          <p:spPr bwMode="auto">
            <a:xfrm>
              <a:off x="8362950" y="3959226"/>
              <a:ext cx="996950" cy="288925"/>
            </a:xfrm>
            <a:custGeom>
              <a:avLst/>
              <a:gdLst>
                <a:gd name="T0" fmla="*/ 0 w 628"/>
                <a:gd name="T1" fmla="*/ 71 h 182"/>
                <a:gd name="T2" fmla="*/ 0 w 628"/>
                <a:gd name="T3" fmla="*/ 84 h 182"/>
                <a:gd name="T4" fmla="*/ 5 w 628"/>
                <a:gd name="T5" fmla="*/ 104 h 182"/>
                <a:gd name="T6" fmla="*/ 14 w 628"/>
                <a:gd name="T7" fmla="*/ 124 h 182"/>
                <a:gd name="T8" fmla="*/ 25 w 628"/>
                <a:gd name="T9" fmla="*/ 142 h 182"/>
                <a:gd name="T10" fmla="*/ 40 w 628"/>
                <a:gd name="T11" fmla="*/ 157 h 182"/>
                <a:gd name="T12" fmla="*/ 58 w 628"/>
                <a:gd name="T13" fmla="*/ 168 h 182"/>
                <a:gd name="T14" fmla="*/ 77 w 628"/>
                <a:gd name="T15" fmla="*/ 176 h 182"/>
                <a:gd name="T16" fmla="*/ 98 w 628"/>
                <a:gd name="T17" fmla="*/ 182 h 182"/>
                <a:gd name="T18" fmla="*/ 110 w 628"/>
                <a:gd name="T19" fmla="*/ 182 h 182"/>
                <a:gd name="T20" fmla="*/ 140 w 628"/>
                <a:gd name="T21" fmla="*/ 177 h 182"/>
                <a:gd name="T22" fmla="*/ 169 w 628"/>
                <a:gd name="T23" fmla="*/ 165 h 182"/>
                <a:gd name="T24" fmla="*/ 191 w 628"/>
                <a:gd name="T25" fmla="*/ 144 h 182"/>
                <a:gd name="T26" fmla="*/ 209 w 628"/>
                <a:gd name="T27" fmla="*/ 120 h 182"/>
                <a:gd name="T28" fmla="*/ 216 w 628"/>
                <a:gd name="T29" fmla="*/ 133 h 182"/>
                <a:gd name="T30" fmla="*/ 237 w 628"/>
                <a:gd name="T31" fmla="*/ 155 h 182"/>
                <a:gd name="T32" fmla="*/ 262 w 628"/>
                <a:gd name="T33" fmla="*/ 172 h 182"/>
                <a:gd name="T34" fmla="*/ 292 w 628"/>
                <a:gd name="T35" fmla="*/ 180 h 182"/>
                <a:gd name="T36" fmla="*/ 307 w 628"/>
                <a:gd name="T37" fmla="*/ 182 h 182"/>
                <a:gd name="T38" fmla="*/ 343 w 628"/>
                <a:gd name="T39" fmla="*/ 176 h 182"/>
                <a:gd name="T40" fmla="*/ 373 w 628"/>
                <a:gd name="T41" fmla="*/ 159 h 182"/>
                <a:gd name="T42" fmla="*/ 396 w 628"/>
                <a:gd name="T43" fmla="*/ 136 h 182"/>
                <a:gd name="T44" fmla="*/ 413 w 628"/>
                <a:gd name="T45" fmla="*/ 104 h 182"/>
                <a:gd name="T46" fmla="*/ 419 w 628"/>
                <a:gd name="T47" fmla="*/ 121 h 182"/>
                <a:gd name="T48" fmla="*/ 439 w 628"/>
                <a:gd name="T49" fmla="*/ 148 h 182"/>
                <a:gd name="T50" fmla="*/ 467 w 628"/>
                <a:gd name="T51" fmla="*/ 169 h 182"/>
                <a:gd name="T52" fmla="*/ 500 w 628"/>
                <a:gd name="T53" fmla="*/ 180 h 182"/>
                <a:gd name="T54" fmla="*/ 518 w 628"/>
                <a:gd name="T55" fmla="*/ 182 h 182"/>
                <a:gd name="T56" fmla="*/ 540 w 628"/>
                <a:gd name="T57" fmla="*/ 179 h 182"/>
                <a:gd name="T58" fmla="*/ 560 w 628"/>
                <a:gd name="T59" fmla="*/ 173 h 182"/>
                <a:gd name="T60" fmla="*/ 580 w 628"/>
                <a:gd name="T61" fmla="*/ 162 h 182"/>
                <a:gd name="T62" fmla="*/ 596 w 628"/>
                <a:gd name="T63" fmla="*/ 150 h 182"/>
                <a:gd name="T64" fmla="*/ 609 w 628"/>
                <a:gd name="T65" fmla="*/ 133 h 182"/>
                <a:gd name="T66" fmla="*/ 620 w 628"/>
                <a:gd name="T67" fmla="*/ 114 h 182"/>
                <a:gd name="T68" fmla="*/ 625 w 628"/>
                <a:gd name="T69" fmla="*/ 93 h 182"/>
                <a:gd name="T70" fmla="*/ 628 w 628"/>
                <a:gd name="T71" fmla="*/ 71 h 182"/>
                <a:gd name="T72" fmla="*/ 628 w 628"/>
                <a:gd name="T73" fmla="*/ 0 h 182"/>
                <a:gd name="T74" fmla="*/ 0 w 628"/>
                <a:gd name="T7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8" h="182">
                  <a:moveTo>
                    <a:pt x="0" y="0"/>
                  </a:moveTo>
                  <a:lnTo>
                    <a:pt x="0" y="71"/>
                  </a:lnTo>
                  <a:lnTo>
                    <a:pt x="0" y="71"/>
                  </a:lnTo>
                  <a:lnTo>
                    <a:pt x="0" y="84"/>
                  </a:lnTo>
                  <a:lnTo>
                    <a:pt x="3" y="95"/>
                  </a:lnTo>
                  <a:lnTo>
                    <a:pt x="5" y="104"/>
                  </a:lnTo>
                  <a:lnTo>
                    <a:pt x="8" y="114"/>
                  </a:lnTo>
                  <a:lnTo>
                    <a:pt x="14" y="124"/>
                  </a:lnTo>
                  <a:lnTo>
                    <a:pt x="19" y="133"/>
                  </a:lnTo>
                  <a:lnTo>
                    <a:pt x="25" y="142"/>
                  </a:lnTo>
                  <a:lnTo>
                    <a:pt x="31" y="150"/>
                  </a:lnTo>
                  <a:lnTo>
                    <a:pt x="40" y="157"/>
                  </a:lnTo>
                  <a:lnTo>
                    <a:pt x="48" y="162"/>
                  </a:lnTo>
                  <a:lnTo>
                    <a:pt x="58" y="168"/>
                  </a:lnTo>
                  <a:lnTo>
                    <a:pt x="67" y="173"/>
                  </a:lnTo>
                  <a:lnTo>
                    <a:pt x="77" y="176"/>
                  </a:lnTo>
                  <a:lnTo>
                    <a:pt x="87" y="179"/>
                  </a:lnTo>
                  <a:lnTo>
                    <a:pt x="98" y="182"/>
                  </a:lnTo>
                  <a:lnTo>
                    <a:pt x="110" y="182"/>
                  </a:lnTo>
                  <a:lnTo>
                    <a:pt x="110" y="182"/>
                  </a:lnTo>
                  <a:lnTo>
                    <a:pt x="125" y="180"/>
                  </a:lnTo>
                  <a:lnTo>
                    <a:pt x="140" y="177"/>
                  </a:lnTo>
                  <a:lnTo>
                    <a:pt x="155" y="172"/>
                  </a:lnTo>
                  <a:lnTo>
                    <a:pt x="169" y="165"/>
                  </a:lnTo>
                  <a:lnTo>
                    <a:pt x="180" y="155"/>
                  </a:lnTo>
                  <a:lnTo>
                    <a:pt x="191" y="144"/>
                  </a:lnTo>
                  <a:lnTo>
                    <a:pt x="201" y="133"/>
                  </a:lnTo>
                  <a:lnTo>
                    <a:pt x="209" y="120"/>
                  </a:lnTo>
                  <a:lnTo>
                    <a:pt x="209" y="120"/>
                  </a:lnTo>
                  <a:lnTo>
                    <a:pt x="216" y="133"/>
                  </a:lnTo>
                  <a:lnTo>
                    <a:pt x="226" y="144"/>
                  </a:lnTo>
                  <a:lnTo>
                    <a:pt x="237" y="155"/>
                  </a:lnTo>
                  <a:lnTo>
                    <a:pt x="248" y="165"/>
                  </a:lnTo>
                  <a:lnTo>
                    <a:pt x="262" y="172"/>
                  </a:lnTo>
                  <a:lnTo>
                    <a:pt x="277" y="177"/>
                  </a:lnTo>
                  <a:lnTo>
                    <a:pt x="292" y="180"/>
                  </a:lnTo>
                  <a:lnTo>
                    <a:pt x="307" y="182"/>
                  </a:lnTo>
                  <a:lnTo>
                    <a:pt x="307" y="182"/>
                  </a:lnTo>
                  <a:lnTo>
                    <a:pt x="325" y="180"/>
                  </a:lnTo>
                  <a:lnTo>
                    <a:pt x="343" y="176"/>
                  </a:lnTo>
                  <a:lnTo>
                    <a:pt x="358" y="169"/>
                  </a:lnTo>
                  <a:lnTo>
                    <a:pt x="373" y="159"/>
                  </a:lnTo>
                  <a:lnTo>
                    <a:pt x="385" y="148"/>
                  </a:lnTo>
                  <a:lnTo>
                    <a:pt x="396" y="136"/>
                  </a:lnTo>
                  <a:lnTo>
                    <a:pt x="406" y="121"/>
                  </a:lnTo>
                  <a:lnTo>
                    <a:pt x="413" y="104"/>
                  </a:lnTo>
                  <a:lnTo>
                    <a:pt x="413" y="104"/>
                  </a:lnTo>
                  <a:lnTo>
                    <a:pt x="419" y="121"/>
                  </a:lnTo>
                  <a:lnTo>
                    <a:pt x="428" y="136"/>
                  </a:lnTo>
                  <a:lnTo>
                    <a:pt x="439" y="148"/>
                  </a:lnTo>
                  <a:lnTo>
                    <a:pt x="452" y="159"/>
                  </a:lnTo>
                  <a:lnTo>
                    <a:pt x="467" y="169"/>
                  </a:lnTo>
                  <a:lnTo>
                    <a:pt x="482" y="176"/>
                  </a:lnTo>
                  <a:lnTo>
                    <a:pt x="500" y="180"/>
                  </a:lnTo>
                  <a:lnTo>
                    <a:pt x="518" y="182"/>
                  </a:lnTo>
                  <a:lnTo>
                    <a:pt x="518" y="182"/>
                  </a:lnTo>
                  <a:lnTo>
                    <a:pt x="529" y="182"/>
                  </a:lnTo>
                  <a:lnTo>
                    <a:pt x="540" y="179"/>
                  </a:lnTo>
                  <a:lnTo>
                    <a:pt x="551" y="176"/>
                  </a:lnTo>
                  <a:lnTo>
                    <a:pt x="560" y="173"/>
                  </a:lnTo>
                  <a:lnTo>
                    <a:pt x="570" y="168"/>
                  </a:lnTo>
                  <a:lnTo>
                    <a:pt x="580" y="162"/>
                  </a:lnTo>
                  <a:lnTo>
                    <a:pt x="588" y="157"/>
                  </a:lnTo>
                  <a:lnTo>
                    <a:pt x="596" y="150"/>
                  </a:lnTo>
                  <a:lnTo>
                    <a:pt x="603" y="142"/>
                  </a:lnTo>
                  <a:lnTo>
                    <a:pt x="609" y="133"/>
                  </a:lnTo>
                  <a:lnTo>
                    <a:pt x="614" y="124"/>
                  </a:lnTo>
                  <a:lnTo>
                    <a:pt x="620" y="114"/>
                  </a:lnTo>
                  <a:lnTo>
                    <a:pt x="622" y="104"/>
                  </a:lnTo>
                  <a:lnTo>
                    <a:pt x="625" y="93"/>
                  </a:lnTo>
                  <a:lnTo>
                    <a:pt x="628" y="82"/>
                  </a:lnTo>
                  <a:lnTo>
                    <a:pt x="628" y="71"/>
                  </a:lnTo>
                  <a:lnTo>
                    <a:pt x="628" y="0"/>
                  </a:lnTo>
                  <a:lnTo>
                    <a:pt x="628"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2" name="Freeform 107">
              <a:extLst>
                <a:ext uri="{FF2B5EF4-FFF2-40B4-BE49-F238E27FC236}">
                  <a16:creationId xmlns:a16="http://schemas.microsoft.com/office/drawing/2014/main" id="{3D394BC0-E306-0B3E-1F3A-8E13387B1604}"/>
                </a:ext>
              </a:extLst>
            </p:cNvPr>
            <p:cNvSpPr>
              <a:spLocks/>
            </p:cNvSpPr>
            <p:nvPr/>
          </p:nvSpPr>
          <p:spPr bwMode="auto">
            <a:xfrm>
              <a:off x="8359775" y="4708526"/>
              <a:ext cx="873125" cy="252413"/>
            </a:xfrm>
            <a:custGeom>
              <a:avLst/>
              <a:gdLst>
                <a:gd name="T0" fmla="*/ 454 w 550"/>
                <a:gd name="T1" fmla="*/ 0 h 159"/>
                <a:gd name="T2" fmla="*/ 426 w 550"/>
                <a:gd name="T3" fmla="*/ 4 h 159"/>
                <a:gd name="T4" fmla="*/ 403 w 550"/>
                <a:gd name="T5" fmla="*/ 15 h 159"/>
                <a:gd name="T6" fmla="*/ 382 w 550"/>
                <a:gd name="T7" fmla="*/ 32 h 159"/>
                <a:gd name="T8" fmla="*/ 367 w 550"/>
                <a:gd name="T9" fmla="*/ 54 h 159"/>
                <a:gd name="T10" fmla="*/ 360 w 550"/>
                <a:gd name="T11" fmla="*/ 43 h 159"/>
                <a:gd name="T12" fmla="*/ 343 w 550"/>
                <a:gd name="T13" fmla="*/ 22 h 159"/>
                <a:gd name="T14" fmla="*/ 321 w 550"/>
                <a:gd name="T15" fmla="*/ 8 h 159"/>
                <a:gd name="T16" fmla="*/ 295 w 550"/>
                <a:gd name="T17" fmla="*/ 0 h 159"/>
                <a:gd name="T18" fmla="*/ 281 w 550"/>
                <a:gd name="T19" fmla="*/ 0 h 159"/>
                <a:gd name="T20" fmla="*/ 250 w 550"/>
                <a:gd name="T21" fmla="*/ 4 h 159"/>
                <a:gd name="T22" fmla="*/ 224 w 550"/>
                <a:gd name="T23" fmla="*/ 18 h 159"/>
                <a:gd name="T24" fmla="*/ 203 w 550"/>
                <a:gd name="T25" fmla="*/ 40 h 159"/>
                <a:gd name="T26" fmla="*/ 189 w 550"/>
                <a:gd name="T27" fmla="*/ 68 h 159"/>
                <a:gd name="T28" fmla="*/ 184 w 550"/>
                <a:gd name="T29" fmla="*/ 53 h 159"/>
                <a:gd name="T30" fmla="*/ 166 w 550"/>
                <a:gd name="T31" fmla="*/ 29 h 159"/>
                <a:gd name="T32" fmla="*/ 142 w 550"/>
                <a:gd name="T33" fmla="*/ 11 h 159"/>
                <a:gd name="T34" fmla="*/ 113 w 550"/>
                <a:gd name="T35" fmla="*/ 2 h 159"/>
                <a:gd name="T36" fmla="*/ 97 w 550"/>
                <a:gd name="T37" fmla="*/ 0 h 159"/>
                <a:gd name="T38" fmla="*/ 78 w 550"/>
                <a:gd name="T39" fmla="*/ 2 h 159"/>
                <a:gd name="T40" fmla="*/ 60 w 550"/>
                <a:gd name="T41" fmla="*/ 7 h 159"/>
                <a:gd name="T42" fmla="*/ 43 w 550"/>
                <a:gd name="T43" fmla="*/ 17 h 159"/>
                <a:gd name="T44" fmla="*/ 29 w 550"/>
                <a:gd name="T45" fmla="*/ 28 h 159"/>
                <a:gd name="T46" fmla="*/ 17 w 550"/>
                <a:gd name="T47" fmla="*/ 43 h 159"/>
                <a:gd name="T48" fmla="*/ 9 w 550"/>
                <a:gd name="T49" fmla="*/ 58 h 159"/>
                <a:gd name="T50" fmla="*/ 3 w 550"/>
                <a:gd name="T51" fmla="*/ 77 h 159"/>
                <a:gd name="T52" fmla="*/ 0 w 550"/>
                <a:gd name="T53" fmla="*/ 97 h 159"/>
                <a:gd name="T54" fmla="*/ 0 w 550"/>
                <a:gd name="T55" fmla="*/ 159 h 159"/>
                <a:gd name="T56" fmla="*/ 550 w 550"/>
                <a:gd name="T57" fmla="*/ 95 h 159"/>
                <a:gd name="T58" fmla="*/ 549 w 550"/>
                <a:gd name="T59" fmla="*/ 86 h 159"/>
                <a:gd name="T60" fmla="*/ 546 w 550"/>
                <a:gd name="T61" fmla="*/ 66 h 159"/>
                <a:gd name="T62" fmla="*/ 538 w 550"/>
                <a:gd name="T63" fmla="*/ 50 h 159"/>
                <a:gd name="T64" fmla="*/ 528 w 550"/>
                <a:gd name="T65" fmla="*/ 35 h 159"/>
                <a:gd name="T66" fmla="*/ 514 w 550"/>
                <a:gd name="T67" fmla="*/ 22 h 159"/>
                <a:gd name="T68" fmla="*/ 499 w 550"/>
                <a:gd name="T69" fmla="*/ 11 h 159"/>
                <a:gd name="T70" fmla="*/ 483 w 550"/>
                <a:gd name="T71" fmla="*/ 4 h 159"/>
                <a:gd name="T72" fmla="*/ 463 w 550"/>
                <a:gd name="T73" fmla="*/ 0 h 159"/>
                <a:gd name="T74" fmla="*/ 454 w 550"/>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0" h="159">
                  <a:moveTo>
                    <a:pt x="454" y="0"/>
                  </a:moveTo>
                  <a:lnTo>
                    <a:pt x="454" y="0"/>
                  </a:lnTo>
                  <a:lnTo>
                    <a:pt x="440" y="0"/>
                  </a:lnTo>
                  <a:lnTo>
                    <a:pt x="426" y="4"/>
                  </a:lnTo>
                  <a:lnTo>
                    <a:pt x="414" y="8"/>
                  </a:lnTo>
                  <a:lnTo>
                    <a:pt x="403" y="15"/>
                  </a:lnTo>
                  <a:lnTo>
                    <a:pt x="392" y="22"/>
                  </a:lnTo>
                  <a:lnTo>
                    <a:pt x="382" y="32"/>
                  </a:lnTo>
                  <a:lnTo>
                    <a:pt x="374" y="43"/>
                  </a:lnTo>
                  <a:lnTo>
                    <a:pt x="367" y="54"/>
                  </a:lnTo>
                  <a:lnTo>
                    <a:pt x="367" y="54"/>
                  </a:lnTo>
                  <a:lnTo>
                    <a:pt x="360" y="43"/>
                  </a:lnTo>
                  <a:lnTo>
                    <a:pt x="353" y="32"/>
                  </a:lnTo>
                  <a:lnTo>
                    <a:pt x="343" y="22"/>
                  </a:lnTo>
                  <a:lnTo>
                    <a:pt x="332" y="15"/>
                  </a:lnTo>
                  <a:lnTo>
                    <a:pt x="321" y="8"/>
                  </a:lnTo>
                  <a:lnTo>
                    <a:pt x="308" y="4"/>
                  </a:lnTo>
                  <a:lnTo>
                    <a:pt x="295" y="0"/>
                  </a:lnTo>
                  <a:lnTo>
                    <a:pt x="281" y="0"/>
                  </a:lnTo>
                  <a:lnTo>
                    <a:pt x="281" y="0"/>
                  </a:lnTo>
                  <a:lnTo>
                    <a:pt x="265" y="2"/>
                  </a:lnTo>
                  <a:lnTo>
                    <a:pt x="250" y="4"/>
                  </a:lnTo>
                  <a:lnTo>
                    <a:pt x="236" y="11"/>
                  </a:lnTo>
                  <a:lnTo>
                    <a:pt x="224" y="18"/>
                  </a:lnTo>
                  <a:lnTo>
                    <a:pt x="213" y="29"/>
                  </a:lnTo>
                  <a:lnTo>
                    <a:pt x="203" y="40"/>
                  </a:lnTo>
                  <a:lnTo>
                    <a:pt x="195" y="53"/>
                  </a:lnTo>
                  <a:lnTo>
                    <a:pt x="189" y="68"/>
                  </a:lnTo>
                  <a:lnTo>
                    <a:pt x="189" y="68"/>
                  </a:lnTo>
                  <a:lnTo>
                    <a:pt x="184" y="53"/>
                  </a:lnTo>
                  <a:lnTo>
                    <a:pt x="175" y="40"/>
                  </a:lnTo>
                  <a:lnTo>
                    <a:pt x="166" y="29"/>
                  </a:lnTo>
                  <a:lnTo>
                    <a:pt x="155" y="18"/>
                  </a:lnTo>
                  <a:lnTo>
                    <a:pt x="142" y="11"/>
                  </a:lnTo>
                  <a:lnTo>
                    <a:pt x="129" y="4"/>
                  </a:lnTo>
                  <a:lnTo>
                    <a:pt x="113" y="2"/>
                  </a:lnTo>
                  <a:lnTo>
                    <a:pt x="97" y="0"/>
                  </a:lnTo>
                  <a:lnTo>
                    <a:pt x="97" y="0"/>
                  </a:lnTo>
                  <a:lnTo>
                    <a:pt x="87" y="0"/>
                  </a:lnTo>
                  <a:lnTo>
                    <a:pt x="78" y="2"/>
                  </a:lnTo>
                  <a:lnTo>
                    <a:pt x="69" y="4"/>
                  </a:lnTo>
                  <a:lnTo>
                    <a:pt x="60" y="7"/>
                  </a:lnTo>
                  <a:lnTo>
                    <a:pt x="51" y="11"/>
                  </a:lnTo>
                  <a:lnTo>
                    <a:pt x="43" y="17"/>
                  </a:lnTo>
                  <a:lnTo>
                    <a:pt x="36" y="22"/>
                  </a:lnTo>
                  <a:lnTo>
                    <a:pt x="29" y="28"/>
                  </a:lnTo>
                  <a:lnTo>
                    <a:pt x="22" y="35"/>
                  </a:lnTo>
                  <a:lnTo>
                    <a:pt x="17" y="43"/>
                  </a:lnTo>
                  <a:lnTo>
                    <a:pt x="13" y="50"/>
                  </a:lnTo>
                  <a:lnTo>
                    <a:pt x="9" y="58"/>
                  </a:lnTo>
                  <a:lnTo>
                    <a:pt x="5" y="68"/>
                  </a:lnTo>
                  <a:lnTo>
                    <a:pt x="3" y="77"/>
                  </a:lnTo>
                  <a:lnTo>
                    <a:pt x="2" y="87"/>
                  </a:lnTo>
                  <a:lnTo>
                    <a:pt x="0" y="97"/>
                  </a:lnTo>
                  <a:lnTo>
                    <a:pt x="0" y="159"/>
                  </a:lnTo>
                  <a:lnTo>
                    <a:pt x="0" y="159"/>
                  </a:lnTo>
                  <a:lnTo>
                    <a:pt x="550" y="159"/>
                  </a:lnTo>
                  <a:lnTo>
                    <a:pt x="550" y="95"/>
                  </a:lnTo>
                  <a:lnTo>
                    <a:pt x="550" y="95"/>
                  </a:lnTo>
                  <a:lnTo>
                    <a:pt x="549" y="86"/>
                  </a:lnTo>
                  <a:lnTo>
                    <a:pt x="547" y="76"/>
                  </a:lnTo>
                  <a:lnTo>
                    <a:pt x="546" y="66"/>
                  </a:lnTo>
                  <a:lnTo>
                    <a:pt x="542" y="58"/>
                  </a:lnTo>
                  <a:lnTo>
                    <a:pt x="538" y="50"/>
                  </a:lnTo>
                  <a:lnTo>
                    <a:pt x="533" y="42"/>
                  </a:lnTo>
                  <a:lnTo>
                    <a:pt x="528" y="35"/>
                  </a:lnTo>
                  <a:lnTo>
                    <a:pt x="521" y="28"/>
                  </a:lnTo>
                  <a:lnTo>
                    <a:pt x="514" y="22"/>
                  </a:lnTo>
                  <a:lnTo>
                    <a:pt x="507" y="17"/>
                  </a:lnTo>
                  <a:lnTo>
                    <a:pt x="499" y="11"/>
                  </a:lnTo>
                  <a:lnTo>
                    <a:pt x="491" y="7"/>
                  </a:lnTo>
                  <a:lnTo>
                    <a:pt x="483" y="4"/>
                  </a:lnTo>
                  <a:lnTo>
                    <a:pt x="473" y="2"/>
                  </a:lnTo>
                  <a:lnTo>
                    <a:pt x="463" y="0"/>
                  </a:lnTo>
                  <a:lnTo>
                    <a:pt x="454" y="0"/>
                  </a:lnTo>
                  <a:lnTo>
                    <a:pt x="4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3" name="Freeform 108">
              <a:extLst>
                <a:ext uri="{FF2B5EF4-FFF2-40B4-BE49-F238E27FC236}">
                  <a16:creationId xmlns:a16="http://schemas.microsoft.com/office/drawing/2014/main" id="{2D940056-57A2-EEEC-6467-0C8181343A8C}"/>
                </a:ext>
              </a:extLst>
            </p:cNvPr>
            <p:cNvSpPr>
              <a:spLocks/>
            </p:cNvSpPr>
            <p:nvPr/>
          </p:nvSpPr>
          <p:spPr bwMode="auto">
            <a:xfrm>
              <a:off x="7643813" y="4587876"/>
              <a:ext cx="133350" cy="239713"/>
            </a:xfrm>
            <a:custGeom>
              <a:avLst/>
              <a:gdLst>
                <a:gd name="T0" fmla="*/ 84 w 84"/>
                <a:gd name="T1" fmla="*/ 0 h 151"/>
                <a:gd name="T2" fmla="*/ 84 w 84"/>
                <a:gd name="T3" fmla="*/ 0 h 151"/>
                <a:gd name="T4" fmla="*/ 81 w 84"/>
                <a:gd name="T5" fmla="*/ 16 h 151"/>
                <a:gd name="T6" fmla="*/ 81 w 84"/>
                <a:gd name="T7" fmla="*/ 16 h 151"/>
                <a:gd name="T8" fmla="*/ 71 w 84"/>
                <a:gd name="T9" fmla="*/ 54 h 151"/>
                <a:gd name="T10" fmla="*/ 71 w 84"/>
                <a:gd name="T11" fmla="*/ 54 h 151"/>
                <a:gd name="T12" fmla="*/ 64 w 84"/>
                <a:gd name="T13" fmla="*/ 79 h 151"/>
                <a:gd name="T14" fmla="*/ 64 w 84"/>
                <a:gd name="T15" fmla="*/ 79 h 151"/>
                <a:gd name="T16" fmla="*/ 59 w 84"/>
                <a:gd name="T17" fmla="*/ 93 h 151"/>
                <a:gd name="T18" fmla="*/ 51 w 84"/>
                <a:gd name="T19" fmla="*/ 107 h 151"/>
                <a:gd name="T20" fmla="*/ 51 w 84"/>
                <a:gd name="T21" fmla="*/ 107 h 151"/>
                <a:gd name="T22" fmla="*/ 41 w 84"/>
                <a:gd name="T23" fmla="*/ 120 h 151"/>
                <a:gd name="T24" fmla="*/ 30 w 84"/>
                <a:gd name="T25" fmla="*/ 133 h 151"/>
                <a:gd name="T26" fmla="*/ 15 w 84"/>
                <a:gd name="T27" fmla="*/ 142 h 151"/>
                <a:gd name="T28" fmla="*/ 0 w 84"/>
                <a:gd name="T29" fmla="*/ 151 h 151"/>
                <a:gd name="T30" fmla="*/ 0 w 84"/>
                <a:gd name="T31" fmla="*/ 151 h 151"/>
                <a:gd name="T32" fmla="*/ 7 w 84"/>
                <a:gd name="T33" fmla="*/ 137 h 151"/>
                <a:gd name="T34" fmla="*/ 7 w 84"/>
                <a:gd name="T35" fmla="*/ 137 h 151"/>
                <a:gd name="T36" fmla="*/ 15 w 84"/>
                <a:gd name="T37" fmla="*/ 120 h 151"/>
                <a:gd name="T38" fmla="*/ 24 w 84"/>
                <a:gd name="T39" fmla="*/ 100 h 151"/>
                <a:gd name="T40" fmla="*/ 24 w 84"/>
                <a:gd name="T41" fmla="*/ 100 h 151"/>
                <a:gd name="T42" fmla="*/ 33 w 84"/>
                <a:gd name="T43" fmla="*/ 76 h 151"/>
                <a:gd name="T44" fmla="*/ 33 w 84"/>
                <a:gd name="T45" fmla="*/ 76 h 151"/>
                <a:gd name="T46" fmla="*/ 38 w 84"/>
                <a:gd name="T47" fmla="*/ 62 h 151"/>
                <a:gd name="T48" fmla="*/ 44 w 84"/>
                <a:gd name="T49" fmla="*/ 49 h 151"/>
                <a:gd name="T50" fmla="*/ 44 w 84"/>
                <a:gd name="T51" fmla="*/ 49 h 151"/>
                <a:gd name="T52" fmla="*/ 52 w 84"/>
                <a:gd name="T53" fmla="*/ 35 h 151"/>
                <a:gd name="T54" fmla="*/ 62 w 84"/>
                <a:gd name="T55" fmla="*/ 22 h 151"/>
                <a:gd name="T56" fmla="*/ 73 w 84"/>
                <a:gd name="T57" fmla="*/ 10 h 151"/>
                <a:gd name="T58" fmla="*/ 84 w 84"/>
                <a:gd name="T59" fmla="*/ 0 h 151"/>
                <a:gd name="T60" fmla="*/ 84 w 84"/>
                <a:gd name="T6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51">
                  <a:moveTo>
                    <a:pt x="84" y="0"/>
                  </a:moveTo>
                  <a:lnTo>
                    <a:pt x="84" y="0"/>
                  </a:lnTo>
                  <a:lnTo>
                    <a:pt x="81" y="16"/>
                  </a:lnTo>
                  <a:lnTo>
                    <a:pt x="81" y="16"/>
                  </a:lnTo>
                  <a:lnTo>
                    <a:pt x="71" y="54"/>
                  </a:lnTo>
                  <a:lnTo>
                    <a:pt x="71" y="54"/>
                  </a:lnTo>
                  <a:lnTo>
                    <a:pt x="64" y="79"/>
                  </a:lnTo>
                  <a:lnTo>
                    <a:pt x="64" y="79"/>
                  </a:lnTo>
                  <a:lnTo>
                    <a:pt x="59" y="93"/>
                  </a:lnTo>
                  <a:lnTo>
                    <a:pt x="51" y="107"/>
                  </a:lnTo>
                  <a:lnTo>
                    <a:pt x="51" y="107"/>
                  </a:lnTo>
                  <a:lnTo>
                    <a:pt x="41" y="120"/>
                  </a:lnTo>
                  <a:lnTo>
                    <a:pt x="30" y="133"/>
                  </a:lnTo>
                  <a:lnTo>
                    <a:pt x="15" y="142"/>
                  </a:lnTo>
                  <a:lnTo>
                    <a:pt x="0" y="151"/>
                  </a:lnTo>
                  <a:lnTo>
                    <a:pt x="0" y="151"/>
                  </a:lnTo>
                  <a:lnTo>
                    <a:pt x="7" y="137"/>
                  </a:lnTo>
                  <a:lnTo>
                    <a:pt x="7" y="137"/>
                  </a:lnTo>
                  <a:lnTo>
                    <a:pt x="15" y="120"/>
                  </a:lnTo>
                  <a:lnTo>
                    <a:pt x="24" y="100"/>
                  </a:lnTo>
                  <a:lnTo>
                    <a:pt x="24" y="100"/>
                  </a:lnTo>
                  <a:lnTo>
                    <a:pt x="33" y="76"/>
                  </a:lnTo>
                  <a:lnTo>
                    <a:pt x="33" y="76"/>
                  </a:lnTo>
                  <a:lnTo>
                    <a:pt x="38" y="62"/>
                  </a:lnTo>
                  <a:lnTo>
                    <a:pt x="44" y="49"/>
                  </a:lnTo>
                  <a:lnTo>
                    <a:pt x="44" y="49"/>
                  </a:lnTo>
                  <a:lnTo>
                    <a:pt x="52" y="35"/>
                  </a:lnTo>
                  <a:lnTo>
                    <a:pt x="62" y="22"/>
                  </a:lnTo>
                  <a:lnTo>
                    <a:pt x="73" y="10"/>
                  </a:lnTo>
                  <a:lnTo>
                    <a:pt x="84" y="0"/>
                  </a:lnTo>
                  <a:lnTo>
                    <a:pt x="8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4" name="Freeform 109">
              <a:extLst>
                <a:ext uri="{FF2B5EF4-FFF2-40B4-BE49-F238E27FC236}">
                  <a16:creationId xmlns:a16="http://schemas.microsoft.com/office/drawing/2014/main" id="{C5C04E96-E74E-5D3E-AF73-8271DD8FB0FE}"/>
                </a:ext>
              </a:extLst>
            </p:cNvPr>
            <p:cNvSpPr>
              <a:spLocks/>
            </p:cNvSpPr>
            <p:nvPr/>
          </p:nvSpPr>
          <p:spPr bwMode="auto">
            <a:xfrm>
              <a:off x="7621588" y="5130801"/>
              <a:ext cx="192088" cy="247650"/>
            </a:xfrm>
            <a:custGeom>
              <a:avLst/>
              <a:gdLst>
                <a:gd name="T0" fmla="*/ 121 w 121"/>
                <a:gd name="T1" fmla="*/ 0 h 156"/>
                <a:gd name="T2" fmla="*/ 121 w 121"/>
                <a:gd name="T3" fmla="*/ 0 h 156"/>
                <a:gd name="T4" fmla="*/ 121 w 121"/>
                <a:gd name="T5" fmla="*/ 6 h 156"/>
                <a:gd name="T6" fmla="*/ 121 w 121"/>
                <a:gd name="T7" fmla="*/ 6 h 156"/>
                <a:gd name="T8" fmla="*/ 120 w 121"/>
                <a:gd name="T9" fmla="*/ 18 h 156"/>
                <a:gd name="T10" fmla="*/ 120 w 121"/>
                <a:gd name="T11" fmla="*/ 18 h 156"/>
                <a:gd name="T12" fmla="*/ 117 w 121"/>
                <a:gd name="T13" fmla="*/ 28 h 156"/>
                <a:gd name="T14" fmla="*/ 114 w 121"/>
                <a:gd name="T15" fmla="*/ 39 h 156"/>
                <a:gd name="T16" fmla="*/ 110 w 121"/>
                <a:gd name="T17" fmla="*/ 51 h 156"/>
                <a:gd name="T18" fmla="*/ 105 w 121"/>
                <a:gd name="T19" fmla="*/ 64 h 156"/>
                <a:gd name="T20" fmla="*/ 105 w 121"/>
                <a:gd name="T21" fmla="*/ 64 h 156"/>
                <a:gd name="T22" fmla="*/ 98 w 121"/>
                <a:gd name="T23" fmla="*/ 77 h 156"/>
                <a:gd name="T24" fmla="*/ 88 w 121"/>
                <a:gd name="T25" fmla="*/ 90 h 156"/>
                <a:gd name="T26" fmla="*/ 77 w 121"/>
                <a:gd name="T27" fmla="*/ 103 h 156"/>
                <a:gd name="T28" fmla="*/ 65 w 121"/>
                <a:gd name="T29" fmla="*/ 116 h 156"/>
                <a:gd name="T30" fmla="*/ 65 w 121"/>
                <a:gd name="T31" fmla="*/ 116 h 156"/>
                <a:gd name="T32" fmla="*/ 51 w 121"/>
                <a:gd name="T33" fmla="*/ 128 h 156"/>
                <a:gd name="T34" fmla="*/ 36 w 121"/>
                <a:gd name="T35" fmla="*/ 138 h 156"/>
                <a:gd name="T36" fmla="*/ 19 w 121"/>
                <a:gd name="T37" fmla="*/ 148 h 156"/>
                <a:gd name="T38" fmla="*/ 0 w 121"/>
                <a:gd name="T39" fmla="*/ 156 h 156"/>
                <a:gd name="T40" fmla="*/ 0 w 121"/>
                <a:gd name="T41" fmla="*/ 156 h 156"/>
                <a:gd name="T42" fmla="*/ 11 w 121"/>
                <a:gd name="T43" fmla="*/ 141 h 156"/>
                <a:gd name="T44" fmla="*/ 11 w 121"/>
                <a:gd name="T45" fmla="*/ 141 h 156"/>
                <a:gd name="T46" fmla="*/ 40 w 121"/>
                <a:gd name="T47" fmla="*/ 103 h 156"/>
                <a:gd name="T48" fmla="*/ 40 w 121"/>
                <a:gd name="T49" fmla="*/ 103 h 156"/>
                <a:gd name="T50" fmla="*/ 78 w 121"/>
                <a:gd name="T51" fmla="*/ 54 h 156"/>
                <a:gd name="T52" fmla="*/ 78 w 121"/>
                <a:gd name="T53" fmla="*/ 54 h 156"/>
                <a:gd name="T54" fmla="*/ 121 w 121"/>
                <a:gd name="T55" fmla="*/ 0 h 156"/>
                <a:gd name="T56" fmla="*/ 121 w 121"/>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56">
                  <a:moveTo>
                    <a:pt x="121" y="0"/>
                  </a:moveTo>
                  <a:lnTo>
                    <a:pt x="121" y="0"/>
                  </a:lnTo>
                  <a:lnTo>
                    <a:pt x="121" y="6"/>
                  </a:lnTo>
                  <a:lnTo>
                    <a:pt x="121" y="6"/>
                  </a:lnTo>
                  <a:lnTo>
                    <a:pt x="120" y="18"/>
                  </a:lnTo>
                  <a:lnTo>
                    <a:pt x="120" y="18"/>
                  </a:lnTo>
                  <a:lnTo>
                    <a:pt x="117" y="28"/>
                  </a:lnTo>
                  <a:lnTo>
                    <a:pt x="114" y="39"/>
                  </a:lnTo>
                  <a:lnTo>
                    <a:pt x="110" y="51"/>
                  </a:lnTo>
                  <a:lnTo>
                    <a:pt x="105" y="64"/>
                  </a:lnTo>
                  <a:lnTo>
                    <a:pt x="105" y="64"/>
                  </a:lnTo>
                  <a:lnTo>
                    <a:pt x="98" y="77"/>
                  </a:lnTo>
                  <a:lnTo>
                    <a:pt x="88" y="90"/>
                  </a:lnTo>
                  <a:lnTo>
                    <a:pt x="77" y="103"/>
                  </a:lnTo>
                  <a:lnTo>
                    <a:pt x="65" y="116"/>
                  </a:lnTo>
                  <a:lnTo>
                    <a:pt x="65" y="116"/>
                  </a:lnTo>
                  <a:lnTo>
                    <a:pt x="51" y="128"/>
                  </a:lnTo>
                  <a:lnTo>
                    <a:pt x="36" y="138"/>
                  </a:lnTo>
                  <a:lnTo>
                    <a:pt x="19" y="148"/>
                  </a:lnTo>
                  <a:lnTo>
                    <a:pt x="0" y="156"/>
                  </a:lnTo>
                  <a:lnTo>
                    <a:pt x="0" y="156"/>
                  </a:lnTo>
                  <a:lnTo>
                    <a:pt x="11" y="141"/>
                  </a:lnTo>
                  <a:lnTo>
                    <a:pt x="11" y="141"/>
                  </a:lnTo>
                  <a:lnTo>
                    <a:pt x="40" y="103"/>
                  </a:lnTo>
                  <a:lnTo>
                    <a:pt x="40" y="103"/>
                  </a:lnTo>
                  <a:lnTo>
                    <a:pt x="78" y="54"/>
                  </a:lnTo>
                  <a:lnTo>
                    <a:pt x="78" y="54"/>
                  </a:lnTo>
                  <a:lnTo>
                    <a:pt x="121" y="0"/>
                  </a:lnTo>
                  <a:lnTo>
                    <a:pt x="12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5" name="Freeform 110">
              <a:extLst>
                <a:ext uri="{FF2B5EF4-FFF2-40B4-BE49-F238E27FC236}">
                  <a16:creationId xmlns:a16="http://schemas.microsoft.com/office/drawing/2014/main" id="{02251D34-C7D0-122D-C648-9E5C6AF9434D}"/>
                </a:ext>
              </a:extLst>
            </p:cNvPr>
            <p:cNvSpPr>
              <a:spLocks/>
            </p:cNvSpPr>
            <p:nvPr/>
          </p:nvSpPr>
          <p:spPr bwMode="auto">
            <a:xfrm>
              <a:off x="7716838" y="5402263"/>
              <a:ext cx="246063" cy="150813"/>
            </a:xfrm>
            <a:custGeom>
              <a:avLst/>
              <a:gdLst>
                <a:gd name="T0" fmla="*/ 155 w 155"/>
                <a:gd name="T1" fmla="*/ 0 h 95"/>
                <a:gd name="T2" fmla="*/ 155 w 155"/>
                <a:gd name="T3" fmla="*/ 0 h 95"/>
                <a:gd name="T4" fmla="*/ 152 w 155"/>
                <a:gd name="T5" fmla="*/ 4 h 95"/>
                <a:gd name="T6" fmla="*/ 146 w 155"/>
                <a:gd name="T7" fmla="*/ 15 h 95"/>
                <a:gd name="T8" fmla="*/ 146 w 155"/>
                <a:gd name="T9" fmla="*/ 15 h 95"/>
                <a:gd name="T10" fmla="*/ 135 w 155"/>
                <a:gd name="T11" fmla="*/ 29 h 95"/>
                <a:gd name="T12" fmla="*/ 119 w 155"/>
                <a:gd name="T13" fmla="*/ 47 h 95"/>
                <a:gd name="T14" fmla="*/ 119 w 155"/>
                <a:gd name="T15" fmla="*/ 47 h 95"/>
                <a:gd name="T16" fmla="*/ 108 w 155"/>
                <a:gd name="T17" fmla="*/ 56 h 95"/>
                <a:gd name="T18" fmla="*/ 97 w 155"/>
                <a:gd name="T19" fmla="*/ 65 h 95"/>
                <a:gd name="T20" fmla="*/ 83 w 155"/>
                <a:gd name="T21" fmla="*/ 73 h 95"/>
                <a:gd name="T22" fmla="*/ 69 w 155"/>
                <a:gd name="T23" fmla="*/ 80 h 95"/>
                <a:gd name="T24" fmla="*/ 69 w 155"/>
                <a:gd name="T25" fmla="*/ 80 h 95"/>
                <a:gd name="T26" fmla="*/ 54 w 155"/>
                <a:gd name="T27" fmla="*/ 87 h 95"/>
                <a:gd name="T28" fmla="*/ 38 w 155"/>
                <a:gd name="T29" fmla="*/ 91 h 95"/>
                <a:gd name="T30" fmla="*/ 20 w 155"/>
                <a:gd name="T31" fmla="*/ 94 h 95"/>
                <a:gd name="T32" fmla="*/ 0 w 155"/>
                <a:gd name="T33" fmla="*/ 95 h 95"/>
                <a:gd name="T34" fmla="*/ 0 w 155"/>
                <a:gd name="T35" fmla="*/ 95 h 95"/>
                <a:gd name="T36" fmla="*/ 14 w 155"/>
                <a:gd name="T37" fmla="*/ 85 h 95"/>
                <a:gd name="T38" fmla="*/ 14 w 155"/>
                <a:gd name="T39" fmla="*/ 85 h 95"/>
                <a:gd name="T40" fmla="*/ 50 w 155"/>
                <a:gd name="T41" fmla="*/ 59 h 95"/>
                <a:gd name="T42" fmla="*/ 50 w 155"/>
                <a:gd name="T43" fmla="*/ 59 h 95"/>
                <a:gd name="T44" fmla="*/ 72 w 155"/>
                <a:gd name="T45" fmla="*/ 44 h 95"/>
                <a:gd name="T46" fmla="*/ 98 w 155"/>
                <a:gd name="T47" fmla="*/ 29 h 95"/>
                <a:gd name="T48" fmla="*/ 126 w 155"/>
                <a:gd name="T49" fmla="*/ 14 h 95"/>
                <a:gd name="T50" fmla="*/ 155 w 155"/>
                <a:gd name="T51" fmla="*/ 0 h 95"/>
                <a:gd name="T52" fmla="*/ 155 w 155"/>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95">
                  <a:moveTo>
                    <a:pt x="155" y="0"/>
                  </a:moveTo>
                  <a:lnTo>
                    <a:pt x="155" y="0"/>
                  </a:lnTo>
                  <a:lnTo>
                    <a:pt x="152" y="4"/>
                  </a:lnTo>
                  <a:lnTo>
                    <a:pt x="146" y="15"/>
                  </a:lnTo>
                  <a:lnTo>
                    <a:pt x="146" y="15"/>
                  </a:lnTo>
                  <a:lnTo>
                    <a:pt x="135" y="29"/>
                  </a:lnTo>
                  <a:lnTo>
                    <a:pt x="119" y="47"/>
                  </a:lnTo>
                  <a:lnTo>
                    <a:pt x="119" y="47"/>
                  </a:lnTo>
                  <a:lnTo>
                    <a:pt x="108" y="56"/>
                  </a:lnTo>
                  <a:lnTo>
                    <a:pt x="97" y="65"/>
                  </a:lnTo>
                  <a:lnTo>
                    <a:pt x="83" y="73"/>
                  </a:lnTo>
                  <a:lnTo>
                    <a:pt x="69" y="80"/>
                  </a:lnTo>
                  <a:lnTo>
                    <a:pt x="69" y="80"/>
                  </a:lnTo>
                  <a:lnTo>
                    <a:pt x="54" y="87"/>
                  </a:lnTo>
                  <a:lnTo>
                    <a:pt x="38" y="91"/>
                  </a:lnTo>
                  <a:lnTo>
                    <a:pt x="20" y="94"/>
                  </a:lnTo>
                  <a:lnTo>
                    <a:pt x="0" y="95"/>
                  </a:lnTo>
                  <a:lnTo>
                    <a:pt x="0" y="95"/>
                  </a:lnTo>
                  <a:lnTo>
                    <a:pt x="14" y="85"/>
                  </a:lnTo>
                  <a:lnTo>
                    <a:pt x="14" y="85"/>
                  </a:lnTo>
                  <a:lnTo>
                    <a:pt x="50" y="59"/>
                  </a:lnTo>
                  <a:lnTo>
                    <a:pt x="50" y="59"/>
                  </a:lnTo>
                  <a:lnTo>
                    <a:pt x="72" y="44"/>
                  </a:lnTo>
                  <a:lnTo>
                    <a:pt x="98" y="29"/>
                  </a:lnTo>
                  <a:lnTo>
                    <a:pt x="126" y="14"/>
                  </a:lnTo>
                  <a:lnTo>
                    <a:pt x="155" y="0"/>
                  </a:lnTo>
                  <a:lnTo>
                    <a:pt x="15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6" name="Freeform 111">
              <a:extLst>
                <a:ext uri="{FF2B5EF4-FFF2-40B4-BE49-F238E27FC236}">
                  <a16:creationId xmlns:a16="http://schemas.microsoft.com/office/drawing/2014/main" id="{FDF59B58-4C1B-EACE-CE66-6BB7CCFB9EFB}"/>
                </a:ext>
              </a:extLst>
            </p:cNvPr>
            <p:cNvSpPr>
              <a:spLocks/>
            </p:cNvSpPr>
            <p:nvPr/>
          </p:nvSpPr>
          <p:spPr bwMode="auto">
            <a:xfrm>
              <a:off x="7686675" y="4014788"/>
              <a:ext cx="149225" cy="190500"/>
            </a:xfrm>
            <a:custGeom>
              <a:avLst/>
              <a:gdLst>
                <a:gd name="T0" fmla="*/ 94 w 94"/>
                <a:gd name="T1" fmla="*/ 0 h 120"/>
                <a:gd name="T2" fmla="*/ 94 w 94"/>
                <a:gd name="T3" fmla="*/ 0 h 120"/>
                <a:gd name="T4" fmla="*/ 92 w 94"/>
                <a:gd name="T5" fmla="*/ 5 h 120"/>
                <a:gd name="T6" fmla="*/ 92 w 94"/>
                <a:gd name="T7" fmla="*/ 5 h 120"/>
                <a:gd name="T8" fmla="*/ 91 w 94"/>
                <a:gd name="T9" fmla="*/ 14 h 120"/>
                <a:gd name="T10" fmla="*/ 91 w 94"/>
                <a:gd name="T11" fmla="*/ 14 h 120"/>
                <a:gd name="T12" fmla="*/ 87 w 94"/>
                <a:gd name="T13" fmla="*/ 29 h 120"/>
                <a:gd name="T14" fmla="*/ 80 w 94"/>
                <a:gd name="T15" fmla="*/ 49 h 120"/>
                <a:gd name="T16" fmla="*/ 80 w 94"/>
                <a:gd name="T17" fmla="*/ 49 h 120"/>
                <a:gd name="T18" fmla="*/ 76 w 94"/>
                <a:gd name="T19" fmla="*/ 60 h 120"/>
                <a:gd name="T20" fmla="*/ 70 w 94"/>
                <a:gd name="T21" fmla="*/ 71 h 120"/>
                <a:gd name="T22" fmla="*/ 62 w 94"/>
                <a:gd name="T23" fmla="*/ 82 h 120"/>
                <a:gd name="T24" fmla="*/ 54 w 94"/>
                <a:gd name="T25" fmla="*/ 93 h 120"/>
                <a:gd name="T26" fmla="*/ 54 w 94"/>
                <a:gd name="T27" fmla="*/ 93 h 120"/>
                <a:gd name="T28" fmla="*/ 43 w 94"/>
                <a:gd name="T29" fmla="*/ 102 h 120"/>
                <a:gd name="T30" fmla="*/ 30 w 94"/>
                <a:gd name="T31" fmla="*/ 111 h 120"/>
                <a:gd name="T32" fmla="*/ 30 w 94"/>
                <a:gd name="T33" fmla="*/ 111 h 120"/>
                <a:gd name="T34" fmla="*/ 15 w 94"/>
                <a:gd name="T35" fmla="*/ 118 h 120"/>
                <a:gd name="T36" fmla="*/ 8 w 94"/>
                <a:gd name="T37" fmla="*/ 119 h 120"/>
                <a:gd name="T38" fmla="*/ 0 w 94"/>
                <a:gd name="T39" fmla="*/ 120 h 120"/>
                <a:gd name="T40" fmla="*/ 0 w 94"/>
                <a:gd name="T41" fmla="*/ 120 h 120"/>
                <a:gd name="T42" fmla="*/ 3 w 94"/>
                <a:gd name="T43" fmla="*/ 118 h 120"/>
                <a:gd name="T44" fmla="*/ 3 w 94"/>
                <a:gd name="T45" fmla="*/ 118 h 120"/>
                <a:gd name="T46" fmla="*/ 8 w 94"/>
                <a:gd name="T47" fmla="*/ 109 h 120"/>
                <a:gd name="T48" fmla="*/ 8 w 94"/>
                <a:gd name="T49" fmla="*/ 109 h 120"/>
                <a:gd name="T50" fmla="*/ 18 w 94"/>
                <a:gd name="T51" fmla="*/ 97 h 120"/>
                <a:gd name="T52" fmla="*/ 29 w 94"/>
                <a:gd name="T53" fmla="*/ 80 h 120"/>
                <a:gd name="T54" fmla="*/ 29 w 94"/>
                <a:gd name="T55" fmla="*/ 80 h 120"/>
                <a:gd name="T56" fmla="*/ 40 w 94"/>
                <a:gd name="T57" fmla="*/ 61 h 120"/>
                <a:gd name="T58" fmla="*/ 54 w 94"/>
                <a:gd name="T59" fmla="*/ 40 h 120"/>
                <a:gd name="T60" fmla="*/ 54 w 94"/>
                <a:gd name="T61" fmla="*/ 40 h 120"/>
                <a:gd name="T62" fmla="*/ 62 w 94"/>
                <a:gd name="T63" fmla="*/ 29 h 120"/>
                <a:gd name="T64" fmla="*/ 72 w 94"/>
                <a:gd name="T65" fmla="*/ 18 h 120"/>
                <a:gd name="T66" fmla="*/ 83 w 94"/>
                <a:gd name="T67" fmla="*/ 9 h 120"/>
                <a:gd name="T68" fmla="*/ 94 w 94"/>
                <a:gd name="T69" fmla="*/ 0 h 120"/>
                <a:gd name="T70" fmla="*/ 94 w 94"/>
                <a:gd name="T7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20">
                  <a:moveTo>
                    <a:pt x="94" y="0"/>
                  </a:moveTo>
                  <a:lnTo>
                    <a:pt x="94" y="0"/>
                  </a:lnTo>
                  <a:lnTo>
                    <a:pt x="92" y="5"/>
                  </a:lnTo>
                  <a:lnTo>
                    <a:pt x="92" y="5"/>
                  </a:lnTo>
                  <a:lnTo>
                    <a:pt x="91" y="14"/>
                  </a:lnTo>
                  <a:lnTo>
                    <a:pt x="91" y="14"/>
                  </a:lnTo>
                  <a:lnTo>
                    <a:pt x="87" y="29"/>
                  </a:lnTo>
                  <a:lnTo>
                    <a:pt x="80" y="49"/>
                  </a:lnTo>
                  <a:lnTo>
                    <a:pt x="80" y="49"/>
                  </a:lnTo>
                  <a:lnTo>
                    <a:pt x="76" y="60"/>
                  </a:lnTo>
                  <a:lnTo>
                    <a:pt x="70" y="71"/>
                  </a:lnTo>
                  <a:lnTo>
                    <a:pt x="62" y="82"/>
                  </a:lnTo>
                  <a:lnTo>
                    <a:pt x="54" y="93"/>
                  </a:lnTo>
                  <a:lnTo>
                    <a:pt x="54" y="93"/>
                  </a:lnTo>
                  <a:lnTo>
                    <a:pt x="43" y="102"/>
                  </a:lnTo>
                  <a:lnTo>
                    <a:pt x="30" y="111"/>
                  </a:lnTo>
                  <a:lnTo>
                    <a:pt x="30" y="111"/>
                  </a:lnTo>
                  <a:lnTo>
                    <a:pt x="15" y="118"/>
                  </a:lnTo>
                  <a:lnTo>
                    <a:pt x="8" y="119"/>
                  </a:lnTo>
                  <a:lnTo>
                    <a:pt x="0" y="120"/>
                  </a:lnTo>
                  <a:lnTo>
                    <a:pt x="0" y="120"/>
                  </a:lnTo>
                  <a:lnTo>
                    <a:pt x="3" y="118"/>
                  </a:lnTo>
                  <a:lnTo>
                    <a:pt x="3" y="118"/>
                  </a:lnTo>
                  <a:lnTo>
                    <a:pt x="8" y="109"/>
                  </a:lnTo>
                  <a:lnTo>
                    <a:pt x="8" y="109"/>
                  </a:lnTo>
                  <a:lnTo>
                    <a:pt x="18" y="97"/>
                  </a:lnTo>
                  <a:lnTo>
                    <a:pt x="29" y="80"/>
                  </a:lnTo>
                  <a:lnTo>
                    <a:pt x="29" y="80"/>
                  </a:lnTo>
                  <a:lnTo>
                    <a:pt x="40" y="61"/>
                  </a:lnTo>
                  <a:lnTo>
                    <a:pt x="54" y="40"/>
                  </a:lnTo>
                  <a:lnTo>
                    <a:pt x="54" y="40"/>
                  </a:lnTo>
                  <a:lnTo>
                    <a:pt x="62" y="29"/>
                  </a:lnTo>
                  <a:lnTo>
                    <a:pt x="72" y="18"/>
                  </a:lnTo>
                  <a:lnTo>
                    <a:pt x="83" y="9"/>
                  </a:lnTo>
                  <a:lnTo>
                    <a:pt x="94" y="0"/>
                  </a:lnTo>
                  <a:lnTo>
                    <a:pt x="9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7" name="Freeform 112">
              <a:extLst>
                <a:ext uri="{FF2B5EF4-FFF2-40B4-BE49-F238E27FC236}">
                  <a16:creationId xmlns:a16="http://schemas.microsoft.com/office/drawing/2014/main" id="{25FE6760-9D73-CAB9-FB22-6931BFF90A6F}"/>
                </a:ext>
              </a:extLst>
            </p:cNvPr>
            <p:cNvSpPr>
              <a:spLocks/>
            </p:cNvSpPr>
            <p:nvPr/>
          </p:nvSpPr>
          <p:spPr bwMode="auto">
            <a:xfrm>
              <a:off x="7820025" y="3619501"/>
              <a:ext cx="131763" cy="127000"/>
            </a:xfrm>
            <a:custGeom>
              <a:avLst/>
              <a:gdLst>
                <a:gd name="T0" fmla="*/ 83 w 83"/>
                <a:gd name="T1" fmla="*/ 0 h 80"/>
                <a:gd name="T2" fmla="*/ 83 w 83"/>
                <a:gd name="T3" fmla="*/ 0 h 80"/>
                <a:gd name="T4" fmla="*/ 80 w 83"/>
                <a:gd name="T5" fmla="*/ 11 h 80"/>
                <a:gd name="T6" fmla="*/ 80 w 83"/>
                <a:gd name="T7" fmla="*/ 11 h 80"/>
                <a:gd name="T8" fmla="*/ 77 w 83"/>
                <a:gd name="T9" fmla="*/ 24 h 80"/>
                <a:gd name="T10" fmla="*/ 70 w 83"/>
                <a:gd name="T11" fmla="*/ 37 h 80"/>
                <a:gd name="T12" fmla="*/ 70 w 83"/>
                <a:gd name="T13" fmla="*/ 37 h 80"/>
                <a:gd name="T14" fmla="*/ 66 w 83"/>
                <a:gd name="T15" fmla="*/ 44 h 80"/>
                <a:gd name="T16" fmla="*/ 59 w 83"/>
                <a:gd name="T17" fmla="*/ 52 h 80"/>
                <a:gd name="T18" fmla="*/ 53 w 83"/>
                <a:gd name="T19" fmla="*/ 59 h 80"/>
                <a:gd name="T20" fmla="*/ 46 w 83"/>
                <a:gd name="T21" fmla="*/ 65 h 80"/>
                <a:gd name="T22" fmla="*/ 46 w 83"/>
                <a:gd name="T23" fmla="*/ 65 h 80"/>
                <a:gd name="T24" fmla="*/ 36 w 83"/>
                <a:gd name="T25" fmla="*/ 70 h 80"/>
                <a:gd name="T26" fmla="*/ 25 w 83"/>
                <a:gd name="T27" fmla="*/ 76 h 80"/>
                <a:gd name="T28" fmla="*/ 14 w 83"/>
                <a:gd name="T29" fmla="*/ 79 h 80"/>
                <a:gd name="T30" fmla="*/ 0 w 83"/>
                <a:gd name="T31" fmla="*/ 80 h 80"/>
                <a:gd name="T32" fmla="*/ 0 w 83"/>
                <a:gd name="T33" fmla="*/ 80 h 80"/>
                <a:gd name="T34" fmla="*/ 7 w 83"/>
                <a:gd name="T35" fmla="*/ 70 h 80"/>
                <a:gd name="T36" fmla="*/ 7 w 83"/>
                <a:gd name="T37" fmla="*/ 70 h 80"/>
                <a:gd name="T38" fmla="*/ 24 w 83"/>
                <a:gd name="T39" fmla="*/ 48 h 80"/>
                <a:gd name="T40" fmla="*/ 24 w 83"/>
                <a:gd name="T41" fmla="*/ 48 h 80"/>
                <a:gd name="T42" fmla="*/ 35 w 83"/>
                <a:gd name="T43" fmla="*/ 36 h 80"/>
                <a:gd name="T44" fmla="*/ 48 w 83"/>
                <a:gd name="T45" fmla="*/ 22 h 80"/>
                <a:gd name="T46" fmla="*/ 64 w 83"/>
                <a:gd name="T47" fmla="*/ 10 h 80"/>
                <a:gd name="T48" fmla="*/ 73 w 83"/>
                <a:gd name="T49" fmla="*/ 4 h 80"/>
                <a:gd name="T50" fmla="*/ 83 w 83"/>
                <a:gd name="T51" fmla="*/ 0 h 80"/>
                <a:gd name="T52" fmla="*/ 83 w 83"/>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80">
                  <a:moveTo>
                    <a:pt x="83" y="0"/>
                  </a:moveTo>
                  <a:lnTo>
                    <a:pt x="83" y="0"/>
                  </a:lnTo>
                  <a:lnTo>
                    <a:pt x="80" y="11"/>
                  </a:lnTo>
                  <a:lnTo>
                    <a:pt x="80" y="11"/>
                  </a:lnTo>
                  <a:lnTo>
                    <a:pt x="77" y="24"/>
                  </a:lnTo>
                  <a:lnTo>
                    <a:pt x="70" y="37"/>
                  </a:lnTo>
                  <a:lnTo>
                    <a:pt x="70" y="37"/>
                  </a:lnTo>
                  <a:lnTo>
                    <a:pt x="66" y="44"/>
                  </a:lnTo>
                  <a:lnTo>
                    <a:pt x="59" y="52"/>
                  </a:lnTo>
                  <a:lnTo>
                    <a:pt x="53" y="59"/>
                  </a:lnTo>
                  <a:lnTo>
                    <a:pt x="46" y="65"/>
                  </a:lnTo>
                  <a:lnTo>
                    <a:pt x="46" y="65"/>
                  </a:lnTo>
                  <a:lnTo>
                    <a:pt x="36" y="70"/>
                  </a:lnTo>
                  <a:lnTo>
                    <a:pt x="25" y="76"/>
                  </a:lnTo>
                  <a:lnTo>
                    <a:pt x="14" y="79"/>
                  </a:lnTo>
                  <a:lnTo>
                    <a:pt x="0" y="80"/>
                  </a:lnTo>
                  <a:lnTo>
                    <a:pt x="0" y="80"/>
                  </a:lnTo>
                  <a:lnTo>
                    <a:pt x="7" y="70"/>
                  </a:lnTo>
                  <a:lnTo>
                    <a:pt x="7" y="70"/>
                  </a:lnTo>
                  <a:lnTo>
                    <a:pt x="24" y="48"/>
                  </a:lnTo>
                  <a:lnTo>
                    <a:pt x="24" y="48"/>
                  </a:lnTo>
                  <a:lnTo>
                    <a:pt x="35" y="36"/>
                  </a:lnTo>
                  <a:lnTo>
                    <a:pt x="48" y="22"/>
                  </a:lnTo>
                  <a:lnTo>
                    <a:pt x="64" y="10"/>
                  </a:lnTo>
                  <a:lnTo>
                    <a:pt x="73" y="4"/>
                  </a:lnTo>
                  <a:lnTo>
                    <a:pt x="83" y="0"/>
                  </a:lnTo>
                  <a:lnTo>
                    <a:pt x="83"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8" name="Freeform 113">
              <a:extLst>
                <a:ext uri="{FF2B5EF4-FFF2-40B4-BE49-F238E27FC236}">
                  <a16:creationId xmlns:a16="http://schemas.microsoft.com/office/drawing/2014/main" id="{C0E3CECB-81DA-A15B-D3F2-F174D2D54146}"/>
                </a:ext>
              </a:extLst>
            </p:cNvPr>
            <p:cNvSpPr>
              <a:spLocks/>
            </p:cNvSpPr>
            <p:nvPr/>
          </p:nvSpPr>
          <p:spPr bwMode="auto">
            <a:xfrm>
              <a:off x="9963150" y="3560763"/>
              <a:ext cx="233363" cy="203200"/>
            </a:xfrm>
            <a:custGeom>
              <a:avLst/>
              <a:gdLst>
                <a:gd name="T0" fmla="*/ 0 w 147"/>
                <a:gd name="T1" fmla="*/ 0 h 128"/>
                <a:gd name="T2" fmla="*/ 0 w 147"/>
                <a:gd name="T3" fmla="*/ 0 h 128"/>
                <a:gd name="T4" fmla="*/ 17 w 147"/>
                <a:gd name="T5" fmla="*/ 5 h 128"/>
                <a:gd name="T6" fmla="*/ 17 w 147"/>
                <a:gd name="T7" fmla="*/ 5 h 128"/>
                <a:gd name="T8" fmla="*/ 34 w 147"/>
                <a:gd name="T9" fmla="*/ 12 h 128"/>
                <a:gd name="T10" fmla="*/ 58 w 147"/>
                <a:gd name="T11" fmla="*/ 25 h 128"/>
                <a:gd name="T12" fmla="*/ 58 w 147"/>
                <a:gd name="T13" fmla="*/ 25 h 128"/>
                <a:gd name="T14" fmla="*/ 70 w 147"/>
                <a:gd name="T15" fmla="*/ 33 h 128"/>
                <a:gd name="T16" fmla="*/ 83 w 147"/>
                <a:gd name="T17" fmla="*/ 41 h 128"/>
                <a:gd name="T18" fmla="*/ 95 w 147"/>
                <a:gd name="T19" fmla="*/ 52 h 128"/>
                <a:gd name="T20" fmla="*/ 107 w 147"/>
                <a:gd name="T21" fmla="*/ 65 h 128"/>
                <a:gd name="T22" fmla="*/ 107 w 147"/>
                <a:gd name="T23" fmla="*/ 65 h 128"/>
                <a:gd name="T24" fmla="*/ 119 w 147"/>
                <a:gd name="T25" fmla="*/ 78 h 128"/>
                <a:gd name="T26" fmla="*/ 130 w 147"/>
                <a:gd name="T27" fmla="*/ 94 h 128"/>
                <a:gd name="T28" fmla="*/ 139 w 147"/>
                <a:gd name="T29" fmla="*/ 110 h 128"/>
                <a:gd name="T30" fmla="*/ 147 w 147"/>
                <a:gd name="T31" fmla="*/ 128 h 128"/>
                <a:gd name="T32" fmla="*/ 147 w 147"/>
                <a:gd name="T33" fmla="*/ 128 h 128"/>
                <a:gd name="T34" fmla="*/ 132 w 147"/>
                <a:gd name="T35" fmla="*/ 117 h 128"/>
                <a:gd name="T36" fmla="*/ 132 w 147"/>
                <a:gd name="T37" fmla="*/ 117 h 128"/>
                <a:gd name="T38" fmla="*/ 95 w 147"/>
                <a:gd name="T39" fmla="*/ 89 h 128"/>
                <a:gd name="T40" fmla="*/ 95 w 147"/>
                <a:gd name="T41" fmla="*/ 89 h 128"/>
                <a:gd name="T42" fmla="*/ 72 w 147"/>
                <a:gd name="T43" fmla="*/ 70 h 128"/>
                <a:gd name="T44" fmla="*/ 47 w 147"/>
                <a:gd name="T45" fmla="*/ 49 h 128"/>
                <a:gd name="T46" fmla="*/ 22 w 147"/>
                <a:gd name="T47" fmla="*/ 26 h 128"/>
                <a:gd name="T48" fmla="*/ 11 w 147"/>
                <a:gd name="T49" fmla="*/ 14 h 128"/>
                <a:gd name="T50" fmla="*/ 0 w 147"/>
                <a:gd name="T51" fmla="*/ 0 h 128"/>
                <a:gd name="T52" fmla="*/ 0 w 147"/>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28">
                  <a:moveTo>
                    <a:pt x="0" y="0"/>
                  </a:moveTo>
                  <a:lnTo>
                    <a:pt x="0" y="0"/>
                  </a:lnTo>
                  <a:lnTo>
                    <a:pt x="17" y="5"/>
                  </a:lnTo>
                  <a:lnTo>
                    <a:pt x="17" y="5"/>
                  </a:lnTo>
                  <a:lnTo>
                    <a:pt x="34" y="12"/>
                  </a:lnTo>
                  <a:lnTo>
                    <a:pt x="58" y="25"/>
                  </a:lnTo>
                  <a:lnTo>
                    <a:pt x="58" y="25"/>
                  </a:lnTo>
                  <a:lnTo>
                    <a:pt x="70" y="33"/>
                  </a:lnTo>
                  <a:lnTo>
                    <a:pt x="83" y="41"/>
                  </a:lnTo>
                  <a:lnTo>
                    <a:pt x="95" y="52"/>
                  </a:lnTo>
                  <a:lnTo>
                    <a:pt x="107" y="65"/>
                  </a:lnTo>
                  <a:lnTo>
                    <a:pt x="107" y="65"/>
                  </a:lnTo>
                  <a:lnTo>
                    <a:pt x="119" y="78"/>
                  </a:lnTo>
                  <a:lnTo>
                    <a:pt x="130" y="94"/>
                  </a:lnTo>
                  <a:lnTo>
                    <a:pt x="139" y="110"/>
                  </a:lnTo>
                  <a:lnTo>
                    <a:pt x="147" y="128"/>
                  </a:lnTo>
                  <a:lnTo>
                    <a:pt x="147" y="128"/>
                  </a:lnTo>
                  <a:lnTo>
                    <a:pt x="132" y="117"/>
                  </a:lnTo>
                  <a:lnTo>
                    <a:pt x="132" y="117"/>
                  </a:lnTo>
                  <a:lnTo>
                    <a:pt x="95" y="89"/>
                  </a:lnTo>
                  <a:lnTo>
                    <a:pt x="95" y="89"/>
                  </a:lnTo>
                  <a:lnTo>
                    <a:pt x="72" y="70"/>
                  </a:lnTo>
                  <a:lnTo>
                    <a:pt x="47" y="49"/>
                  </a:lnTo>
                  <a:lnTo>
                    <a:pt x="22" y="26"/>
                  </a:lnTo>
                  <a:lnTo>
                    <a:pt x="11" y="14"/>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9" name="Freeform 114">
              <a:extLst>
                <a:ext uri="{FF2B5EF4-FFF2-40B4-BE49-F238E27FC236}">
                  <a16:creationId xmlns:a16="http://schemas.microsoft.com/office/drawing/2014/main" id="{3BAD84CF-70D4-E5E8-A481-12C3D3A344B0}"/>
                </a:ext>
              </a:extLst>
            </p:cNvPr>
            <p:cNvSpPr>
              <a:spLocks/>
            </p:cNvSpPr>
            <p:nvPr/>
          </p:nvSpPr>
          <p:spPr bwMode="auto">
            <a:xfrm>
              <a:off x="7912100" y="4284663"/>
              <a:ext cx="104775" cy="184150"/>
            </a:xfrm>
            <a:custGeom>
              <a:avLst/>
              <a:gdLst>
                <a:gd name="T0" fmla="*/ 65 w 66"/>
                <a:gd name="T1" fmla="*/ 0 h 116"/>
                <a:gd name="T2" fmla="*/ 65 w 66"/>
                <a:gd name="T3" fmla="*/ 0 h 116"/>
                <a:gd name="T4" fmla="*/ 66 w 66"/>
                <a:gd name="T5" fmla="*/ 12 h 116"/>
                <a:gd name="T6" fmla="*/ 66 w 66"/>
                <a:gd name="T7" fmla="*/ 12 h 116"/>
                <a:gd name="T8" fmla="*/ 65 w 66"/>
                <a:gd name="T9" fmla="*/ 26 h 116"/>
                <a:gd name="T10" fmla="*/ 62 w 66"/>
                <a:gd name="T11" fmla="*/ 44 h 116"/>
                <a:gd name="T12" fmla="*/ 62 w 66"/>
                <a:gd name="T13" fmla="*/ 44 h 116"/>
                <a:gd name="T14" fmla="*/ 59 w 66"/>
                <a:gd name="T15" fmla="*/ 54 h 116"/>
                <a:gd name="T16" fmla="*/ 55 w 66"/>
                <a:gd name="T17" fmla="*/ 63 h 116"/>
                <a:gd name="T18" fmla="*/ 50 w 66"/>
                <a:gd name="T19" fmla="*/ 73 h 116"/>
                <a:gd name="T20" fmla="*/ 43 w 66"/>
                <a:gd name="T21" fmla="*/ 83 h 116"/>
                <a:gd name="T22" fmla="*/ 43 w 66"/>
                <a:gd name="T23" fmla="*/ 83 h 116"/>
                <a:gd name="T24" fmla="*/ 34 w 66"/>
                <a:gd name="T25" fmla="*/ 92 h 116"/>
                <a:gd name="T26" fmla="*/ 25 w 66"/>
                <a:gd name="T27" fmla="*/ 101 h 116"/>
                <a:gd name="T28" fmla="*/ 14 w 66"/>
                <a:gd name="T29" fmla="*/ 109 h 116"/>
                <a:gd name="T30" fmla="*/ 0 w 66"/>
                <a:gd name="T31" fmla="*/ 116 h 116"/>
                <a:gd name="T32" fmla="*/ 0 w 66"/>
                <a:gd name="T33" fmla="*/ 116 h 116"/>
                <a:gd name="T34" fmla="*/ 4 w 66"/>
                <a:gd name="T35" fmla="*/ 103 h 116"/>
                <a:gd name="T36" fmla="*/ 4 w 66"/>
                <a:gd name="T37" fmla="*/ 103 h 116"/>
                <a:gd name="T38" fmla="*/ 17 w 66"/>
                <a:gd name="T39" fmla="*/ 74 h 116"/>
                <a:gd name="T40" fmla="*/ 17 w 66"/>
                <a:gd name="T41" fmla="*/ 74 h 116"/>
                <a:gd name="T42" fmla="*/ 25 w 66"/>
                <a:gd name="T43" fmla="*/ 55 h 116"/>
                <a:gd name="T44" fmla="*/ 36 w 66"/>
                <a:gd name="T45" fmla="*/ 37 h 116"/>
                <a:gd name="T46" fmla="*/ 50 w 66"/>
                <a:gd name="T47" fmla="*/ 18 h 116"/>
                <a:gd name="T48" fmla="*/ 57 w 66"/>
                <a:gd name="T49" fmla="*/ 8 h 116"/>
                <a:gd name="T50" fmla="*/ 65 w 66"/>
                <a:gd name="T51" fmla="*/ 0 h 116"/>
                <a:gd name="T52" fmla="*/ 65 w 66"/>
                <a:gd name="T5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116">
                  <a:moveTo>
                    <a:pt x="65" y="0"/>
                  </a:moveTo>
                  <a:lnTo>
                    <a:pt x="65" y="0"/>
                  </a:lnTo>
                  <a:lnTo>
                    <a:pt x="66" y="12"/>
                  </a:lnTo>
                  <a:lnTo>
                    <a:pt x="66" y="12"/>
                  </a:lnTo>
                  <a:lnTo>
                    <a:pt x="65" y="26"/>
                  </a:lnTo>
                  <a:lnTo>
                    <a:pt x="62" y="44"/>
                  </a:lnTo>
                  <a:lnTo>
                    <a:pt x="62" y="44"/>
                  </a:lnTo>
                  <a:lnTo>
                    <a:pt x="59" y="54"/>
                  </a:lnTo>
                  <a:lnTo>
                    <a:pt x="55" y="63"/>
                  </a:lnTo>
                  <a:lnTo>
                    <a:pt x="50" y="73"/>
                  </a:lnTo>
                  <a:lnTo>
                    <a:pt x="43" y="83"/>
                  </a:lnTo>
                  <a:lnTo>
                    <a:pt x="43" y="83"/>
                  </a:lnTo>
                  <a:lnTo>
                    <a:pt x="34" y="92"/>
                  </a:lnTo>
                  <a:lnTo>
                    <a:pt x="25" y="101"/>
                  </a:lnTo>
                  <a:lnTo>
                    <a:pt x="14" y="109"/>
                  </a:lnTo>
                  <a:lnTo>
                    <a:pt x="0" y="116"/>
                  </a:lnTo>
                  <a:lnTo>
                    <a:pt x="0" y="116"/>
                  </a:lnTo>
                  <a:lnTo>
                    <a:pt x="4" y="103"/>
                  </a:lnTo>
                  <a:lnTo>
                    <a:pt x="4" y="103"/>
                  </a:lnTo>
                  <a:lnTo>
                    <a:pt x="17" y="74"/>
                  </a:lnTo>
                  <a:lnTo>
                    <a:pt x="17" y="74"/>
                  </a:lnTo>
                  <a:lnTo>
                    <a:pt x="25" y="55"/>
                  </a:lnTo>
                  <a:lnTo>
                    <a:pt x="36" y="37"/>
                  </a:lnTo>
                  <a:lnTo>
                    <a:pt x="50" y="18"/>
                  </a:lnTo>
                  <a:lnTo>
                    <a:pt x="57" y="8"/>
                  </a:lnTo>
                  <a:lnTo>
                    <a:pt x="65" y="0"/>
                  </a:lnTo>
                  <a:lnTo>
                    <a:pt x="65"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0" name="Freeform 115">
              <a:extLst>
                <a:ext uri="{FF2B5EF4-FFF2-40B4-BE49-F238E27FC236}">
                  <a16:creationId xmlns:a16="http://schemas.microsoft.com/office/drawing/2014/main" id="{675375B9-E8BA-E536-B01F-F52A0DE8DFA4}"/>
                </a:ext>
              </a:extLst>
            </p:cNvPr>
            <p:cNvSpPr>
              <a:spLocks/>
            </p:cNvSpPr>
            <p:nvPr/>
          </p:nvSpPr>
          <p:spPr bwMode="auto">
            <a:xfrm>
              <a:off x="7969250" y="4838701"/>
              <a:ext cx="74613" cy="196850"/>
            </a:xfrm>
            <a:custGeom>
              <a:avLst/>
              <a:gdLst>
                <a:gd name="T0" fmla="*/ 32 w 47"/>
                <a:gd name="T1" fmla="*/ 0 h 124"/>
                <a:gd name="T2" fmla="*/ 32 w 47"/>
                <a:gd name="T3" fmla="*/ 0 h 124"/>
                <a:gd name="T4" fmla="*/ 33 w 47"/>
                <a:gd name="T5" fmla="*/ 2 h 124"/>
                <a:gd name="T6" fmla="*/ 33 w 47"/>
                <a:gd name="T7" fmla="*/ 2 h 124"/>
                <a:gd name="T8" fmla="*/ 37 w 47"/>
                <a:gd name="T9" fmla="*/ 11 h 124"/>
                <a:gd name="T10" fmla="*/ 37 w 47"/>
                <a:gd name="T11" fmla="*/ 11 h 124"/>
                <a:gd name="T12" fmla="*/ 43 w 47"/>
                <a:gd name="T13" fmla="*/ 24 h 124"/>
                <a:gd name="T14" fmla="*/ 45 w 47"/>
                <a:gd name="T15" fmla="*/ 33 h 124"/>
                <a:gd name="T16" fmla="*/ 47 w 47"/>
                <a:gd name="T17" fmla="*/ 42 h 124"/>
                <a:gd name="T18" fmla="*/ 47 w 47"/>
                <a:gd name="T19" fmla="*/ 42 h 124"/>
                <a:gd name="T20" fmla="*/ 47 w 47"/>
                <a:gd name="T21" fmla="*/ 53 h 124"/>
                <a:gd name="T22" fmla="*/ 45 w 47"/>
                <a:gd name="T23" fmla="*/ 64 h 124"/>
                <a:gd name="T24" fmla="*/ 43 w 47"/>
                <a:gd name="T25" fmla="*/ 75 h 124"/>
                <a:gd name="T26" fmla="*/ 37 w 47"/>
                <a:gd name="T27" fmla="*/ 86 h 124"/>
                <a:gd name="T28" fmla="*/ 37 w 47"/>
                <a:gd name="T29" fmla="*/ 86 h 124"/>
                <a:gd name="T30" fmla="*/ 32 w 47"/>
                <a:gd name="T31" fmla="*/ 97 h 124"/>
                <a:gd name="T32" fmla="*/ 22 w 47"/>
                <a:gd name="T33" fmla="*/ 108 h 124"/>
                <a:gd name="T34" fmla="*/ 22 w 47"/>
                <a:gd name="T35" fmla="*/ 108 h 124"/>
                <a:gd name="T36" fmla="*/ 12 w 47"/>
                <a:gd name="T37" fmla="*/ 117 h 124"/>
                <a:gd name="T38" fmla="*/ 0 w 47"/>
                <a:gd name="T39" fmla="*/ 124 h 124"/>
                <a:gd name="T40" fmla="*/ 0 w 47"/>
                <a:gd name="T41" fmla="*/ 124 h 124"/>
                <a:gd name="T42" fmla="*/ 0 w 47"/>
                <a:gd name="T43" fmla="*/ 121 h 124"/>
                <a:gd name="T44" fmla="*/ 0 w 47"/>
                <a:gd name="T45" fmla="*/ 121 h 124"/>
                <a:gd name="T46" fmla="*/ 3 w 47"/>
                <a:gd name="T47" fmla="*/ 111 h 124"/>
                <a:gd name="T48" fmla="*/ 3 w 47"/>
                <a:gd name="T49" fmla="*/ 111 h 124"/>
                <a:gd name="T50" fmla="*/ 11 w 47"/>
                <a:gd name="T51" fmla="*/ 82 h 124"/>
                <a:gd name="T52" fmla="*/ 11 w 47"/>
                <a:gd name="T53" fmla="*/ 82 h 124"/>
                <a:gd name="T54" fmla="*/ 19 w 47"/>
                <a:gd name="T55" fmla="*/ 44 h 124"/>
                <a:gd name="T56" fmla="*/ 19 w 47"/>
                <a:gd name="T57" fmla="*/ 44 h 124"/>
                <a:gd name="T58" fmla="*/ 25 w 47"/>
                <a:gd name="T59" fmla="*/ 23 h 124"/>
                <a:gd name="T60" fmla="*/ 32 w 47"/>
                <a:gd name="T61" fmla="*/ 0 h 124"/>
                <a:gd name="T62" fmla="*/ 32 w 47"/>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124">
                  <a:moveTo>
                    <a:pt x="32" y="0"/>
                  </a:moveTo>
                  <a:lnTo>
                    <a:pt x="32" y="0"/>
                  </a:lnTo>
                  <a:lnTo>
                    <a:pt x="33" y="2"/>
                  </a:lnTo>
                  <a:lnTo>
                    <a:pt x="33" y="2"/>
                  </a:lnTo>
                  <a:lnTo>
                    <a:pt x="37" y="11"/>
                  </a:lnTo>
                  <a:lnTo>
                    <a:pt x="37" y="11"/>
                  </a:lnTo>
                  <a:lnTo>
                    <a:pt x="43" y="24"/>
                  </a:lnTo>
                  <a:lnTo>
                    <a:pt x="45" y="33"/>
                  </a:lnTo>
                  <a:lnTo>
                    <a:pt x="47" y="42"/>
                  </a:lnTo>
                  <a:lnTo>
                    <a:pt x="47" y="42"/>
                  </a:lnTo>
                  <a:lnTo>
                    <a:pt x="47" y="53"/>
                  </a:lnTo>
                  <a:lnTo>
                    <a:pt x="45" y="64"/>
                  </a:lnTo>
                  <a:lnTo>
                    <a:pt x="43" y="75"/>
                  </a:lnTo>
                  <a:lnTo>
                    <a:pt x="37" y="86"/>
                  </a:lnTo>
                  <a:lnTo>
                    <a:pt x="37" y="86"/>
                  </a:lnTo>
                  <a:lnTo>
                    <a:pt x="32" y="97"/>
                  </a:lnTo>
                  <a:lnTo>
                    <a:pt x="22" y="108"/>
                  </a:lnTo>
                  <a:lnTo>
                    <a:pt x="22" y="108"/>
                  </a:lnTo>
                  <a:lnTo>
                    <a:pt x="12" y="117"/>
                  </a:lnTo>
                  <a:lnTo>
                    <a:pt x="0" y="124"/>
                  </a:lnTo>
                  <a:lnTo>
                    <a:pt x="0" y="124"/>
                  </a:lnTo>
                  <a:lnTo>
                    <a:pt x="0" y="121"/>
                  </a:lnTo>
                  <a:lnTo>
                    <a:pt x="0" y="121"/>
                  </a:lnTo>
                  <a:lnTo>
                    <a:pt x="3" y="111"/>
                  </a:lnTo>
                  <a:lnTo>
                    <a:pt x="3" y="111"/>
                  </a:lnTo>
                  <a:lnTo>
                    <a:pt x="11" y="82"/>
                  </a:lnTo>
                  <a:lnTo>
                    <a:pt x="11" y="82"/>
                  </a:lnTo>
                  <a:lnTo>
                    <a:pt x="19" y="44"/>
                  </a:lnTo>
                  <a:lnTo>
                    <a:pt x="19" y="44"/>
                  </a:lnTo>
                  <a:lnTo>
                    <a:pt x="25" y="23"/>
                  </a:lnTo>
                  <a:lnTo>
                    <a:pt x="32" y="0"/>
                  </a:lnTo>
                  <a:lnTo>
                    <a:pt x="3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1" name="Freeform 116">
              <a:extLst>
                <a:ext uri="{FF2B5EF4-FFF2-40B4-BE49-F238E27FC236}">
                  <a16:creationId xmlns:a16="http://schemas.microsoft.com/office/drawing/2014/main" id="{7EB36B6B-B1A6-5EDA-8B55-0B86DCC8277B}"/>
                </a:ext>
              </a:extLst>
            </p:cNvPr>
            <p:cNvSpPr>
              <a:spLocks/>
            </p:cNvSpPr>
            <p:nvPr/>
          </p:nvSpPr>
          <p:spPr bwMode="auto">
            <a:xfrm>
              <a:off x="9929813" y="4152901"/>
              <a:ext cx="203200" cy="225425"/>
            </a:xfrm>
            <a:custGeom>
              <a:avLst/>
              <a:gdLst>
                <a:gd name="T0" fmla="*/ 0 w 128"/>
                <a:gd name="T1" fmla="*/ 0 h 142"/>
                <a:gd name="T2" fmla="*/ 0 w 128"/>
                <a:gd name="T3" fmla="*/ 0 h 142"/>
                <a:gd name="T4" fmla="*/ 5 w 128"/>
                <a:gd name="T5" fmla="*/ 3 h 142"/>
                <a:gd name="T6" fmla="*/ 5 w 128"/>
                <a:gd name="T7" fmla="*/ 3 h 142"/>
                <a:gd name="T8" fmla="*/ 16 w 128"/>
                <a:gd name="T9" fmla="*/ 9 h 142"/>
                <a:gd name="T10" fmla="*/ 16 w 128"/>
                <a:gd name="T11" fmla="*/ 9 h 142"/>
                <a:gd name="T12" fmla="*/ 32 w 128"/>
                <a:gd name="T13" fmla="*/ 20 h 142"/>
                <a:gd name="T14" fmla="*/ 51 w 128"/>
                <a:gd name="T15" fmla="*/ 35 h 142"/>
                <a:gd name="T16" fmla="*/ 51 w 128"/>
                <a:gd name="T17" fmla="*/ 35 h 142"/>
                <a:gd name="T18" fmla="*/ 73 w 128"/>
                <a:gd name="T19" fmla="*/ 53 h 142"/>
                <a:gd name="T20" fmla="*/ 84 w 128"/>
                <a:gd name="T21" fmla="*/ 64 h 142"/>
                <a:gd name="T22" fmla="*/ 95 w 128"/>
                <a:gd name="T23" fmla="*/ 76 h 142"/>
                <a:gd name="T24" fmla="*/ 95 w 128"/>
                <a:gd name="T25" fmla="*/ 76 h 142"/>
                <a:gd name="T26" fmla="*/ 106 w 128"/>
                <a:gd name="T27" fmla="*/ 91 h 142"/>
                <a:gd name="T28" fmla="*/ 115 w 128"/>
                <a:gd name="T29" fmla="*/ 106 h 142"/>
                <a:gd name="T30" fmla="*/ 123 w 128"/>
                <a:gd name="T31" fmla="*/ 123 h 142"/>
                <a:gd name="T32" fmla="*/ 128 w 128"/>
                <a:gd name="T33" fmla="*/ 142 h 142"/>
                <a:gd name="T34" fmla="*/ 128 w 128"/>
                <a:gd name="T35" fmla="*/ 142 h 142"/>
                <a:gd name="T36" fmla="*/ 124 w 128"/>
                <a:gd name="T37" fmla="*/ 139 h 142"/>
                <a:gd name="T38" fmla="*/ 124 w 128"/>
                <a:gd name="T39" fmla="*/ 139 h 142"/>
                <a:gd name="T40" fmla="*/ 115 w 128"/>
                <a:gd name="T41" fmla="*/ 130 h 142"/>
                <a:gd name="T42" fmla="*/ 115 w 128"/>
                <a:gd name="T43" fmla="*/ 130 h 142"/>
                <a:gd name="T44" fmla="*/ 82 w 128"/>
                <a:gd name="T45" fmla="*/ 101 h 142"/>
                <a:gd name="T46" fmla="*/ 82 w 128"/>
                <a:gd name="T47" fmla="*/ 101 h 142"/>
                <a:gd name="T48" fmla="*/ 60 w 128"/>
                <a:gd name="T49" fmla="*/ 80 h 142"/>
                <a:gd name="T50" fmla="*/ 38 w 128"/>
                <a:gd name="T51" fmla="*/ 58 h 142"/>
                <a:gd name="T52" fmla="*/ 38 w 128"/>
                <a:gd name="T53" fmla="*/ 58 h 142"/>
                <a:gd name="T54" fmla="*/ 27 w 128"/>
                <a:gd name="T55" fmla="*/ 44 h 142"/>
                <a:gd name="T56" fmla="*/ 17 w 128"/>
                <a:gd name="T57" fmla="*/ 31 h 142"/>
                <a:gd name="T58" fmla="*/ 7 w 128"/>
                <a:gd name="T59" fmla="*/ 15 h 142"/>
                <a:gd name="T60" fmla="*/ 0 w 128"/>
                <a:gd name="T61" fmla="*/ 0 h 142"/>
                <a:gd name="T62" fmla="*/ 0 w 128"/>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42">
                  <a:moveTo>
                    <a:pt x="0" y="0"/>
                  </a:moveTo>
                  <a:lnTo>
                    <a:pt x="0" y="0"/>
                  </a:lnTo>
                  <a:lnTo>
                    <a:pt x="5" y="3"/>
                  </a:lnTo>
                  <a:lnTo>
                    <a:pt x="5" y="3"/>
                  </a:lnTo>
                  <a:lnTo>
                    <a:pt x="16" y="9"/>
                  </a:lnTo>
                  <a:lnTo>
                    <a:pt x="16" y="9"/>
                  </a:lnTo>
                  <a:lnTo>
                    <a:pt x="32" y="20"/>
                  </a:lnTo>
                  <a:lnTo>
                    <a:pt x="51" y="35"/>
                  </a:lnTo>
                  <a:lnTo>
                    <a:pt x="51" y="35"/>
                  </a:lnTo>
                  <a:lnTo>
                    <a:pt x="73" y="53"/>
                  </a:lnTo>
                  <a:lnTo>
                    <a:pt x="84" y="64"/>
                  </a:lnTo>
                  <a:lnTo>
                    <a:pt x="95" y="76"/>
                  </a:lnTo>
                  <a:lnTo>
                    <a:pt x="95" y="76"/>
                  </a:lnTo>
                  <a:lnTo>
                    <a:pt x="106" y="91"/>
                  </a:lnTo>
                  <a:lnTo>
                    <a:pt x="115" y="106"/>
                  </a:lnTo>
                  <a:lnTo>
                    <a:pt x="123" y="123"/>
                  </a:lnTo>
                  <a:lnTo>
                    <a:pt x="128" y="142"/>
                  </a:lnTo>
                  <a:lnTo>
                    <a:pt x="128" y="142"/>
                  </a:lnTo>
                  <a:lnTo>
                    <a:pt x="124" y="139"/>
                  </a:lnTo>
                  <a:lnTo>
                    <a:pt x="124" y="139"/>
                  </a:lnTo>
                  <a:lnTo>
                    <a:pt x="115" y="130"/>
                  </a:lnTo>
                  <a:lnTo>
                    <a:pt x="115" y="130"/>
                  </a:lnTo>
                  <a:lnTo>
                    <a:pt x="82" y="101"/>
                  </a:lnTo>
                  <a:lnTo>
                    <a:pt x="82" y="101"/>
                  </a:lnTo>
                  <a:lnTo>
                    <a:pt x="60" y="80"/>
                  </a:lnTo>
                  <a:lnTo>
                    <a:pt x="38" y="58"/>
                  </a:lnTo>
                  <a:lnTo>
                    <a:pt x="38" y="58"/>
                  </a:lnTo>
                  <a:lnTo>
                    <a:pt x="27" y="44"/>
                  </a:lnTo>
                  <a:lnTo>
                    <a:pt x="17" y="31"/>
                  </a:lnTo>
                  <a:lnTo>
                    <a:pt x="7" y="1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2" name="Freeform 117">
              <a:extLst>
                <a:ext uri="{FF2B5EF4-FFF2-40B4-BE49-F238E27FC236}">
                  <a16:creationId xmlns:a16="http://schemas.microsoft.com/office/drawing/2014/main" id="{8C6AC98B-7BFF-513F-3B12-FDDB92E2C3C7}"/>
                </a:ext>
              </a:extLst>
            </p:cNvPr>
            <p:cNvSpPr>
              <a:spLocks/>
            </p:cNvSpPr>
            <p:nvPr/>
          </p:nvSpPr>
          <p:spPr bwMode="auto">
            <a:xfrm>
              <a:off x="10083800" y="3921126"/>
              <a:ext cx="133350" cy="177800"/>
            </a:xfrm>
            <a:custGeom>
              <a:avLst/>
              <a:gdLst>
                <a:gd name="T0" fmla="*/ 0 w 84"/>
                <a:gd name="T1" fmla="*/ 0 h 112"/>
                <a:gd name="T2" fmla="*/ 0 w 84"/>
                <a:gd name="T3" fmla="*/ 0 h 112"/>
                <a:gd name="T4" fmla="*/ 12 w 84"/>
                <a:gd name="T5" fmla="*/ 6 h 112"/>
                <a:gd name="T6" fmla="*/ 25 w 84"/>
                <a:gd name="T7" fmla="*/ 14 h 112"/>
                <a:gd name="T8" fmla="*/ 38 w 84"/>
                <a:gd name="T9" fmla="*/ 25 h 112"/>
                <a:gd name="T10" fmla="*/ 38 w 84"/>
                <a:gd name="T11" fmla="*/ 25 h 112"/>
                <a:gd name="T12" fmla="*/ 54 w 84"/>
                <a:gd name="T13" fmla="*/ 42 h 112"/>
                <a:gd name="T14" fmla="*/ 60 w 84"/>
                <a:gd name="T15" fmla="*/ 50 h 112"/>
                <a:gd name="T16" fmla="*/ 66 w 84"/>
                <a:gd name="T17" fmla="*/ 61 h 112"/>
                <a:gd name="T18" fmla="*/ 66 w 84"/>
                <a:gd name="T19" fmla="*/ 61 h 112"/>
                <a:gd name="T20" fmla="*/ 73 w 84"/>
                <a:gd name="T21" fmla="*/ 72 h 112"/>
                <a:gd name="T22" fmla="*/ 77 w 84"/>
                <a:gd name="T23" fmla="*/ 84 h 112"/>
                <a:gd name="T24" fmla="*/ 81 w 84"/>
                <a:gd name="T25" fmla="*/ 97 h 112"/>
                <a:gd name="T26" fmla="*/ 84 w 84"/>
                <a:gd name="T27" fmla="*/ 112 h 112"/>
                <a:gd name="T28" fmla="*/ 84 w 84"/>
                <a:gd name="T29" fmla="*/ 112 h 112"/>
                <a:gd name="T30" fmla="*/ 73 w 84"/>
                <a:gd name="T31" fmla="*/ 104 h 112"/>
                <a:gd name="T32" fmla="*/ 73 w 84"/>
                <a:gd name="T33" fmla="*/ 104 h 112"/>
                <a:gd name="T34" fmla="*/ 62 w 84"/>
                <a:gd name="T35" fmla="*/ 94 h 112"/>
                <a:gd name="T36" fmla="*/ 48 w 84"/>
                <a:gd name="T37" fmla="*/ 82 h 112"/>
                <a:gd name="T38" fmla="*/ 48 w 84"/>
                <a:gd name="T39" fmla="*/ 82 h 112"/>
                <a:gd name="T40" fmla="*/ 34 w 84"/>
                <a:gd name="T41" fmla="*/ 65 h 112"/>
                <a:gd name="T42" fmla="*/ 20 w 84"/>
                <a:gd name="T43" fmla="*/ 46 h 112"/>
                <a:gd name="T44" fmla="*/ 8 w 84"/>
                <a:gd name="T45" fmla="*/ 24 h 112"/>
                <a:gd name="T46" fmla="*/ 4 w 84"/>
                <a:gd name="T47" fmla="*/ 13 h 112"/>
                <a:gd name="T48" fmla="*/ 0 w 84"/>
                <a:gd name="T49" fmla="*/ 0 h 112"/>
                <a:gd name="T50" fmla="*/ 0 w 84"/>
                <a:gd name="T5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12">
                  <a:moveTo>
                    <a:pt x="0" y="0"/>
                  </a:moveTo>
                  <a:lnTo>
                    <a:pt x="0" y="0"/>
                  </a:lnTo>
                  <a:lnTo>
                    <a:pt x="12" y="6"/>
                  </a:lnTo>
                  <a:lnTo>
                    <a:pt x="25" y="14"/>
                  </a:lnTo>
                  <a:lnTo>
                    <a:pt x="38" y="25"/>
                  </a:lnTo>
                  <a:lnTo>
                    <a:pt x="38" y="25"/>
                  </a:lnTo>
                  <a:lnTo>
                    <a:pt x="54" y="42"/>
                  </a:lnTo>
                  <a:lnTo>
                    <a:pt x="60" y="50"/>
                  </a:lnTo>
                  <a:lnTo>
                    <a:pt x="66" y="61"/>
                  </a:lnTo>
                  <a:lnTo>
                    <a:pt x="66" y="61"/>
                  </a:lnTo>
                  <a:lnTo>
                    <a:pt x="73" y="72"/>
                  </a:lnTo>
                  <a:lnTo>
                    <a:pt x="77" y="84"/>
                  </a:lnTo>
                  <a:lnTo>
                    <a:pt x="81" y="97"/>
                  </a:lnTo>
                  <a:lnTo>
                    <a:pt x="84" y="112"/>
                  </a:lnTo>
                  <a:lnTo>
                    <a:pt x="84" y="112"/>
                  </a:lnTo>
                  <a:lnTo>
                    <a:pt x="73" y="104"/>
                  </a:lnTo>
                  <a:lnTo>
                    <a:pt x="73" y="104"/>
                  </a:lnTo>
                  <a:lnTo>
                    <a:pt x="62" y="94"/>
                  </a:lnTo>
                  <a:lnTo>
                    <a:pt x="48" y="82"/>
                  </a:lnTo>
                  <a:lnTo>
                    <a:pt x="48" y="82"/>
                  </a:lnTo>
                  <a:lnTo>
                    <a:pt x="34" y="65"/>
                  </a:lnTo>
                  <a:lnTo>
                    <a:pt x="20" y="46"/>
                  </a:lnTo>
                  <a:lnTo>
                    <a:pt x="8" y="24"/>
                  </a:lnTo>
                  <a:lnTo>
                    <a:pt x="4"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3" name="Freeform 118">
              <a:extLst>
                <a:ext uri="{FF2B5EF4-FFF2-40B4-BE49-F238E27FC236}">
                  <a16:creationId xmlns:a16="http://schemas.microsoft.com/office/drawing/2014/main" id="{5344E8EC-8928-DA8A-9B25-6BD16DE5968E}"/>
                </a:ext>
              </a:extLst>
            </p:cNvPr>
            <p:cNvSpPr>
              <a:spLocks/>
            </p:cNvSpPr>
            <p:nvPr/>
          </p:nvSpPr>
          <p:spPr bwMode="auto">
            <a:xfrm>
              <a:off x="9964738" y="4689476"/>
              <a:ext cx="90488" cy="312738"/>
            </a:xfrm>
            <a:custGeom>
              <a:avLst/>
              <a:gdLst>
                <a:gd name="T0" fmla="*/ 2 w 57"/>
                <a:gd name="T1" fmla="*/ 0 h 197"/>
                <a:gd name="T2" fmla="*/ 2 w 57"/>
                <a:gd name="T3" fmla="*/ 0 h 197"/>
                <a:gd name="T4" fmla="*/ 11 w 57"/>
                <a:gd name="T5" fmla="*/ 15 h 197"/>
                <a:gd name="T6" fmla="*/ 11 w 57"/>
                <a:gd name="T7" fmla="*/ 15 h 197"/>
                <a:gd name="T8" fmla="*/ 20 w 57"/>
                <a:gd name="T9" fmla="*/ 34 h 197"/>
                <a:gd name="T10" fmla="*/ 31 w 57"/>
                <a:gd name="T11" fmla="*/ 58 h 197"/>
                <a:gd name="T12" fmla="*/ 31 w 57"/>
                <a:gd name="T13" fmla="*/ 58 h 197"/>
                <a:gd name="T14" fmla="*/ 40 w 57"/>
                <a:gd name="T15" fmla="*/ 87 h 197"/>
                <a:gd name="T16" fmla="*/ 50 w 57"/>
                <a:gd name="T17" fmla="*/ 120 h 197"/>
                <a:gd name="T18" fmla="*/ 53 w 57"/>
                <a:gd name="T19" fmla="*/ 138 h 197"/>
                <a:gd name="T20" fmla="*/ 56 w 57"/>
                <a:gd name="T21" fmla="*/ 157 h 197"/>
                <a:gd name="T22" fmla="*/ 57 w 57"/>
                <a:gd name="T23" fmla="*/ 176 h 197"/>
                <a:gd name="T24" fmla="*/ 57 w 57"/>
                <a:gd name="T25" fmla="*/ 197 h 197"/>
                <a:gd name="T26" fmla="*/ 57 w 57"/>
                <a:gd name="T27" fmla="*/ 197 h 197"/>
                <a:gd name="T28" fmla="*/ 47 w 57"/>
                <a:gd name="T29" fmla="*/ 180 h 197"/>
                <a:gd name="T30" fmla="*/ 47 w 57"/>
                <a:gd name="T31" fmla="*/ 180 h 197"/>
                <a:gd name="T32" fmla="*/ 38 w 57"/>
                <a:gd name="T33" fmla="*/ 161 h 197"/>
                <a:gd name="T34" fmla="*/ 25 w 57"/>
                <a:gd name="T35" fmla="*/ 135 h 197"/>
                <a:gd name="T36" fmla="*/ 25 w 57"/>
                <a:gd name="T37" fmla="*/ 135 h 197"/>
                <a:gd name="T38" fmla="*/ 16 w 57"/>
                <a:gd name="T39" fmla="*/ 105 h 197"/>
                <a:gd name="T40" fmla="*/ 10 w 57"/>
                <a:gd name="T41" fmla="*/ 89 h 197"/>
                <a:gd name="T42" fmla="*/ 6 w 57"/>
                <a:gd name="T43" fmla="*/ 71 h 197"/>
                <a:gd name="T44" fmla="*/ 3 w 57"/>
                <a:gd name="T45" fmla="*/ 54 h 197"/>
                <a:gd name="T46" fmla="*/ 2 w 57"/>
                <a:gd name="T47" fmla="*/ 36 h 197"/>
                <a:gd name="T48" fmla="*/ 0 w 57"/>
                <a:gd name="T49" fmla="*/ 18 h 197"/>
                <a:gd name="T50" fmla="*/ 2 w 57"/>
                <a:gd name="T51" fmla="*/ 0 h 197"/>
                <a:gd name="T52" fmla="*/ 2 w 57"/>
                <a:gd name="T5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197">
                  <a:moveTo>
                    <a:pt x="2" y="0"/>
                  </a:moveTo>
                  <a:lnTo>
                    <a:pt x="2" y="0"/>
                  </a:lnTo>
                  <a:lnTo>
                    <a:pt x="11" y="15"/>
                  </a:lnTo>
                  <a:lnTo>
                    <a:pt x="11" y="15"/>
                  </a:lnTo>
                  <a:lnTo>
                    <a:pt x="20" y="34"/>
                  </a:lnTo>
                  <a:lnTo>
                    <a:pt x="31" y="58"/>
                  </a:lnTo>
                  <a:lnTo>
                    <a:pt x="31" y="58"/>
                  </a:lnTo>
                  <a:lnTo>
                    <a:pt x="40" y="87"/>
                  </a:lnTo>
                  <a:lnTo>
                    <a:pt x="50" y="120"/>
                  </a:lnTo>
                  <a:lnTo>
                    <a:pt x="53" y="138"/>
                  </a:lnTo>
                  <a:lnTo>
                    <a:pt x="56" y="157"/>
                  </a:lnTo>
                  <a:lnTo>
                    <a:pt x="57" y="176"/>
                  </a:lnTo>
                  <a:lnTo>
                    <a:pt x="57" y="197"/>
                  </a:lnTo>
                  <a:lnTo>
                    <a:pt x="57" y="197"/>
                  </a:lnTo>
                  <a:lnTo>
                    <a:pt x="47" y="180"/>
                  </a:lnTo>
                  <a:lnTo>
                    <a:pt x="47" y="180"/>
                  </a:lnTo>
                  <a:lnTo>
                    <a:pt x="38" y="161"/>
                  </a:lnTo>
                  <a:lnTo>
                    <a:pt x="25" y="135"/>
                  </a:lnTo>
                  <a:lnTo>
                    <a:pt x="25" y="135"/>
                  </a:lnTo>
                  <a:lnTo>
                    <a:pt x="16" y="105"/>
                  </a:lnTo>
                  <a:lnTo>
                    <a:pt x="10" y="89"/>
                  </a:lnTo>
                  <a:lnTo>
                    <a:pt x="6" y="71"/>
                  </a:lnTo>
                  <a:lnTo>
                    <a:pt x="3" y="54"/>
                  </a:lnTo>
                  <a:lnTo>
                    <a:pt x="2" y="36"/>
                  </a:lnTo>
                  <a:lnTo>
                    <a:pt x="0" y="18"/>
                  </a:lnTo>
                  <a:lnTo>
                    <a:pt x="2" y="0"/>
                  </a:lnTo>
                  <a:lnTo>
                    <a:pt x="2"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4" name="Freeform 119">
              <a:extLst>
                <a:ext uri="{FF2B5EF4-FFF2-40B4-BE49-F238E27FC236}">
                  <a16:creationId xmlns:a16="http://schemas.microsoft.com/office/drawing/2014/main" id="{C753A36E-EE6E-5A69-2D9E-9A4247CAAF62}"/>
                </a:ext>
              </a:extLst>
            </p:cNvPr>
            <p:cNvSpPr>
              <a:spLocks/>
            </p:cNvSpPr>
            <p:nvPr/>
          </p:nvSpPr>
          <p:spPr bwMode="auto">
            <a:xfrm>
              <a:off x="10186988" y="4545013"/>
              <a:ext cx="188913" cy="238125"/>
            </a:xfrm>
            <a:custGeom>
              <a:avLst/>
              <a:gdLst>
                <a:gd name="T0" fmla="*/ 0 w 119"/>
                <a:gd name="T1" fmla="*/ 0 h 150"/>
                <a:gd name="T2" fmla="*/ 0 w 119"/>
                <a:gd name="T3" fmla="*/ 0 h 150"/>
                <a:gd name="T4" fmla="*/ 4 w 119"/>
                <a:gd name="T5" fmla="*/ 3 h 150"/>
                <a:gd name="T6" fmla="*/ 4 w 119"/>
                <a:gd name="T7" fmla="*/ 3 h 150"/>
                <a:gd name="T8" fmla="*/ 13 w 119"/>
                <a:gd name="T9" fmla="*/ 12 h 150"/>
                <a:gd name="T10" fmla="*/ 13 w 119"/>
                <a:gd name="T11" fmla="*/ 12 h 150"/>
                <a:gd name="T12" fmla="*/ 27 w 119"/>
                <a:gd name="T13" fmla="*/ 25 h 150"/>
                <a:gd name="T14" fmla="*/ 44 w 119"/>
                <a:gd name="T15" fmla="*/ 43 h 150"/>
                <a:gd name="T16" fmla="*/ 44 w 119"/>
                <a:gd name="T17" fmla="*/ 43 h 150"/>
                <a:gd name="T18" fmla="*/ 62 w 119"/>
                <a:gd name="T19" fmla="*/ 65 h 150"/>
                <a:gd name="T20" fmla="*/ 81 w 119"/>
                <a:gd name="T21" fmla="*/ 89 h 150"/>
                <a:gd name="T22" fmla="*/ 81 w 119"/>
                <a:gd name="T23" fmla="*/ 89 h 150"/>
                <a:gd name="T24" fmla="*/ 100 w 119"/>
                <a:gd name="T25" fmla="*/ 117 h 150"/>
                <a:gd name="T26" fmla="*/ 100 w 119"/>
                <a:gd name="T27" fmla="*/ 117 h 150"/>
                <a:gd name="T28" fmla="*/ 119 w 119"/>
                <a:gd name="T29" fmla="*/ 150 h 150"/>
                <a:gd name="T30" fmla="*/ 119 w 119"/>
                <a:gd name="T31" fmla="*/ 150 h 150"/>
                <a:gd name="T32" fmla="*/ 115 w 119"/>
                <a:gd name="T33" fmla="*/ 149 h 150"/>
                <a:gd name="T34" fmla="*/ 115 w 119"/>
                <a:gd name="T35" fmla="*/ 149 h 150"/>
                <a:gd name="T36" fmla="*/ 104 w 119"/>
                <a:gd name="T37" fmla="*/ 142 h 150"/>
                <a:gd name="T38" fmla="*/ 104 w 119"/>
                <a:gd name="T39" fmla="*/ 142 h 150"/>
                <a:gd name="T40" fmla="*/ 86 w 119"/>
                <a:gd name="T41" fmla="*/ 129 h 150"/>
                <a:gd name="T42" fmla="*/ 66 w 119"/>
                <a:gd name="T43" fmla="*/ 113 h 150"/>
                <a:gd name="T44" fmla="*/ 66 w 119"/>
                <a:gd name="T45" fmla="*/ 113 h 150"/>
                <a:gd name="T46" fmla="*/ 56 w 119"/>
                <a:gd name="T47" fmla="*/ 102 h 150"/>
                <a:gd name="T48" fmla="*/ 45 w 119"/>
                <a:gd name="T49" fmla="*/ 91 h 150"/>
                <a:gd name="T50" fmla="*/ 35 w 119"/>
                <a:gd name="T51" fmla="*/ 77 h 150"/>
                <a:gd name="T52" fmla="*/ 26 w 119"/>
                <a:gd name="T53" fmla="*/ 63 h 150"/>
                <a:gd name="T54" fmla="*/ 26 w 119"/>
                <a:gd name="T55" fmla="*/ 63 h 150"/>
                <a:gd name="T56" fmla="*/ 17 w 119"/>
                <a:gd name="T57" fmla="*/ 48 h 150"/>
                <a:gd name="T58" fmla="*/ 9 w 119"/>
                <a:gd name="T59" fmla="*/ 33 h 150"/>
                <a:gd name="T60" fmla="*/ 4 w 119"/>
                <a:gd name="T61" fmla="*/ 16 h 150"/>
                <a:gd name="T62" fmla="*/ 0 w 119"/>
                <a:gd name="T63" fmla="*/ 0 h 150"/>
                <a:gd name="T64" fmla="*/ 0 w 119"/>
                <a:gd name="T6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150">
                  <a:moveTo>
                    <a:pt x="0" y="0"/>
                  </a:moveTo>
                  <a:lnTo>
                    <a:pt x="0" y="0"/>
                  </a:lnTo>
                  <a:lnTo>
                    <a:pt x="4" y="3"/>
                  </a:lnTo>
                  <a:lnTo>
                    <a:pt x="4" y="3"/>
                  </a:lnTo>
                  <a:lnTo>
                    <a:pt x="13" y="12"/>
                  </a:lnTo>
                  <a:lnTo>
                    <a:pt x="13" y="12"/>
                  </a:lnTo>
                  <a:lnTo>
                    <a:pt x="27" y="25"/>
                  </a:lnTo>
                  <a:lnTo>
                    <a:pt x="44" y="43"/>
                  </a:lnTo>
                  <a:lnTo>
                    <a:pt x="44" y="43"/>
                  </a:lnTo>
                  <a:lnTo>
                    <a:pt x="62" y="65"/>
                  </a:lnTo>
                  <a:lnTo>
                    <a:pt x="81" y="89"/>
                  </a:lnTo>
                  <a:lnTo>
                    <a:pt x="81" y="89"/>
                  </a:lnTo>
                  <a:lnTo>
                    <a:pt x="100" y="117"/>
                  </a:lnTo>
                  <a:lnTo>
                    <a:pt x="100" y="117"/>
                  </a:lnTo>
                  <a:lnTo>
                    <a:pt x="119" y="150"/>
                  </a:lnTo>
                  <a:lnTo>
                    <a:pt x="119" y="150"/>
                  </a:lnTo>
                  <a:lnTo>
                    <a:pt x="115" y="149"/>
                  </a:lnTo>
                  <a:lnTo>
                    <a:pt x="115" y="149"/>
                  </a:lnTo>
                  <a:lnTo>
                    <a:pt x="104" y="142"/>
                  </a:lnTo>
                  <a:lnTo>
                    <a:pt x="104" y="142"/>
                  </a:lnTo>
                  <a:lnTo>
                    <a:pt x="86" y="129"/>
                  </a:lnTo>
                  <a:lnTo>
                    <a:pt x="66" y="113"/>
                  </a:lnTo>
                  <a:lnTo>
                    <a:pt x="66" y="113"/>
                  </a:lnTo>
                  <a:lnTo>
                    <a:pt x="56" y="102"/>
                  </a:lnTo>
                  <a:lnTo>
                    <a:pt x="45" y="91"/>
                  </a:lnTo>
                  <a:lnTo>
                    <a:pt x="35" y="77"/>
                  </a:lnTo>
                  <a:lnTo>
                    <a:pt x="26" y="63"/>
                  </a:lnTo>
                  <a:lnTo>
                    <a:pt x="26" y="63"/>
                  </a:lnTo>
                  <a:lnTo>
                    <a:pt x="17" y="48"/>
                  </a:lnTo>
                  <a:lnTo>
                    <a:pt x="9" y="33"/>
                  </a:lnTo>
                  <a:lnTo>
                    <a:pt x="4" y="16"/>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5" name="Freeform 120">
              <a:extLst>
                <a:ext uri="{FF2B5EF4-FFF2-40B4-BE49-F238E27FC236}">
                  <a16:creationId xmlns:a16="http://schemas.microsoft.com/office/drawing/2014/main" id="{40EBFAED-FA56-0360-929A-6772603EE047}"/>
                </a:ext>
              </a:extLst>
            </p:cNvPr>
            <p:cNvSpPr>
              <a:spLocks/>
            </p:cNvSpPr>
            <p:nvPr/>
          </p:nvSpPr>
          <p:spPr bwMode="auto">
            <a:xfrm>
              <a:off x="10252075" y="5259388"/>
              <a:ext cx="144463" cy="188913"/>
            </a:xfrm>
            <a:custGeom>
              <a:avLst/>
              <a:gdLst>
                <a:gd name="T0" fmla="*/ 0 w 91"/>
                <a:gd name="T1" fmla="*/ 0 h 119"/>
                <a:gd name="T2" fmla="*/ 0 w 91"/>
                <a:gd name="T3" fmla="*/ 0 h 119"/>
                <a:gd name="T4" fmla="*/ 11 w 91"/>
                <a:gd name="T5" fmla="*/ 7 h 119"/>
                <a:gd name="T6" fmla="*/ 11 w 91"/>
                <a:gd name="T7" fmla="*/ 7 h 119"/>
                <a:gd name="T8" fmla="*/ 23 w 91"/>
                <a:gd name="T9" fmla="*/ 17 h 119"/>
                <a:gd name="T10" fmla="*/ 37 w 91"/>
                <a:gd name="T11" fmla="*/ 31 h 119"/>
                <a:gd name="T12" fmla="*/ 37 w 91"/>
                <a:gd name="T13" fmla="*/ 31 h 119"/>
                <a:gd name="T14" fmla="*/ 52 w 91"/>
                <a:gd name="T15" fmla="*/ 47 h 119"/>
                <a:gd name="T16" fmla="*/ 66 w 91"/>
                <a:gd name="T17" fmla="*/ 68 h 119"/>
                <a:gd name="T18" fmla="*/ 66 w 91"/>
                <a:gd name="T19" fmla="*/ 68 h 119"/>
                <a:gd name="T20" fmla="*/ 78 w 91"/>
                <a:gd name="T21" fmla="*/ 91 h 119"/>
                <a:gd name="T22" fmla="*/ 78 w 91"/>
                <a:gd name="T23" fmla="*/ 91 h 119"/>
                <a:gd name="T24" fmla="*/ 91 w 91"/>
                <a:gd name="T25" fmla="*/ 119 h 119"/>
                <a:gd name="T26" fmla="*/ 91 w 91"/>
                <a:gd name="T27" fmla="*/ 119 h 119"/>
                <a:gd name="T28" fmla="*/ 87 w 91"/>
                <a:gd name="T29" fmla="*/ 118 h 119"/>
                <a:gd name="T30" fmla="*/ 87 w 91"/>
                <a:gd name="T31" fmla="*/ 118 h 119"/>
                <a:gd name="T32" fmla="*/ 77 w 91"/>
                <a:gd name="T33" fmla="*/ 112 h 119"/>
                <a:gd name="T34" fmla="*/ 77 w 91"/>
                <a:gd name="T35" fmla="*/ 112 h 119"/>
                <a:gd name="T36" fmla="*/ 63 w 91"/>
                <a:gd name="T37" fmla="*/ 102 h 119"/>
                <a:gd name="T38" fmla="*/ 48 w 91"/>
                <a:gd name="T39" fmla="*/ 89 h 119"/>
                <a:gd name="T40" fmla="*/ 48 w 91"/>
                <a:gd name="T41" fmla="*/ 89 h 119"/>
                <a:gd name="T42" fmla="*/ 33 w 91"/>
                <a:gd name="T43" fmla="*/ 71 h 119"/>
                <a:gd name="T44" fmla="*/ 25 w 91"/>
                <a:gd name="T45" fmla="*/ 61 h 119"/>
                <a:gd name="T46" fmla="*/ 18 w 91"/>
                <a:gd name="T47" fmla="*/ 50 h 119"/>
                <a:gd name="T48" fmla="*/ 12 w 91"/>
                <a:gd name="T49" fmla="*/ 38 h 119"/>
                <a:gd name="T50" fmla="*/ 7 w 91"/>
                <a:gd name="T51" fmla="*/ 25 h 119"/>
                <a:gd name="T52" fmla="*/ 3 w 91"/>
                <a:gd name="T53" fmla="*/ 13 h 119"/>
                <a:gd name="T54" fmla="*/ 0 w 91"/>
                <a:gd name="T55" fmla="*/ 0 h 119"/>
                <a:gd name="T56" fmla="*/ 0 w 91"/>
                <a:gd name="T5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119">
                  <a:moveTo>
                    <a:pt x="0" y="0"/>
                  </a:moveTo>
                  <a:lnTo>
                    <a:pt x="0" y="0"/>
                  </a:lnTo>
                  <a:lnTo>
                    <a:pt x="11" y="7"/>
                  </a:lnTo>
                  <a:lnTo>
                    <a:pt x="11" y="7"/>
                  </a:lnTo>
                  <a:lnTo>
                    <a:pt x="23" y="17"/>
                  </a:lnTo>
                  <a:lnTo>
                    <a:pt x="37" y="31"/>
                  </a:lnTo>
                  <a:lnTo>
                    <a:pt x="37" y="31"/>
                  </a:lnTo>
                  <a:lnTo>
                    <a:pt x="52" y="47"/>
                  </a:lnTo>
                  <a:lnTo>
                    <a:pt x="66" y="68"/>
                  </a:lnTo>
                  <a:lnTo>
                    <a:pt x="66" y="68"/>
                  </a:lnTo>
                  <a:lnTo>
                    <a:pt x="78" y="91"/>
                  </a:lnTo>
                  <a:lnTo>
                    <a:pt x="78" y="91"/>
                  </a:lnTo>
                  <a:lnTo>
                    <a:pt x="91" y="119"/>
                  </a:lnTo>
                  <a:lnTo>
                    <a:pt x="91" y="119"/>
                  </a:lnTo>
                  <a:lnTo>
                    <a:pt x="87" y="118"/>
                  </a:lnTo>
                  <a:lnTo>
                    <a:pt x="87" y="118"/>
                  </a:lnTo>
                  <a:lnTo>
                    <a:pt x="77" y="112"/>
                  </a:lnTo>
                  <a:lnTo>
                    <a:pt x="77" y="112"/>
                  </a:lnTo>
                  <a:lnTo>
                    <a:pt x="63" y="102"/>
                  </a:lnTo>
                  <a:lnTo>
                    <a:pt x="48" y="89"/>
                  </a:lnTo>
                  <a:lnTo>
                    <a:pt x="48" y="89"/>
                  </a:lnTo>
                  <a:lnTo>
                    <a:pt x="33" y="71"/>
                  </a:lnTo>
                  <a:lnTo>
                    <a:pt x="25" y="61"/>
                  </a:lnTo>
                  <a:lnTo>
                    <a:pt x="18" y="50"/>
                  </a:lnTo>
                  <a:lnTo>
                    <a:pt x="12" y="38"/>
                  </a:lnTo>
                  <a:lnTo>
                    <a:pt x="7" y="25"/>
                  </a:lnTo>
                  <a:lnTo>
                    <a:pt x="3" y="13"/>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6" name="Freeform 121">
              <a:extLst>
                <a:ext uri="{FF2B5EF4-FFF2-40B4-BE49-F238E27FC236}">
                  <a16:creationId xmlns:a16="http://schemas.microsoft.com/office/drawing/2014/main" id="{D0D9B4A6-6524-D33D-EC1E-817854EA5A8C}"/>
                </a:ext>
              </a:extLst>
            </p:cNvPr>
            <p:cNvSpPr>
              <a:spLocks/>
            </p:cNvSpPr>
            <p:nvPr/>
          </p:nvSpPr>
          <p:spPr bwMode="auto">
            <a:xfrm>
              <a:off x="9713913" y="5314951"/>
              <a:ext cx="120650" cy="196850"/>
            </a:xfrm>
            <a:custGeom>
              <a:avLst/>
              <a:gdLst>
                <a:gd name="T0" fmla="*/ 0 w 76"/>
                <a:gd name="T1" fmla="*/ 0 h 124"/>
                <a:gd name="T2" fmla="*/ 0 w 76"/>
                <a:gd name="T3" fmla="*/ 0 h 124"/>
                <a:gd name="T4" fmla="*/ 4 w 76"/>
                <a:gd name="T5" fmla="*/ 1 h 124"/>
                <a:gd name="T6" fmla="*/ 4 w 76"/>
                <a:gd name="T7" fmla="*/ 1 h 124"/>
                <a:gd name="T8" fmla="*/ 12 w 76"/>
                <a:gd name="T9" fmla="*/ 7 h 124"/>
                <a:gd name="T10" fmla="*/ 12 w 76"/>
                <a:gd name="T11" fmla="*/ 7 h 124"/>
                <a:gd name="T12" fmla="*/ 25 w 76"/>
                <a:gd name="T13" fmla="*/ 16 h 124"/>
                <a:gd name="T14" fmla="*/ 39 w 76"/>
                <a:gd name="T15" fmla="*/ 30 h 124"/>
                <a:gd name="T16" fmla="*/ 39 w 76"/>
                <a:gd name="T17" fmla="*/ 30 h 124"/>
                <a:gd name="T18" fmla="*/ 44 w 76"/>
                <a:gd name="T19" fmla="*/ 38 h 124"/>
                <a:gd name="T20" fmla="*/ 51 w 76"/>
                <a:gd name="T21" fmla="*/ 48 h 124"/>
                <a:gd name="T22" fmla="*/ 57 w 76"/>
                <a:gd name="T23" fmla="*/ 58 h 124"/>
                <a:gd name="T24" fmla="*/ 62 w 76"/>
                <a:gd name="T25" fmla="*/ 69 h 124"/>
                <a:gd name="T26" fmla="*/ 62 w 76"/>
                <a:gd name="T27" fmla="*/ 69 h 124"/>
                <a:gd name="T28" fmla="*/ 66 w 76"/>
                <a:gd name="T29" fmla="*/ 81 h 124"/>
                <a:gd name="T30" fmla="*/ 70 w 76"/>
                <a:gd name="T31" fmla="*/ 94 h 124"/>
                <a:gd name="T32" fmla="*/ 70 w 76"/>
                <a:gd name="T33" fmla="*/ 94 h 124"/>
                <a:gd name="T34" fmla="*/ 73 w 76"/>
                <a:gd name="T35" fmla="*/ 109 h 124"/>
                <a:gd name="T36" fmla="*/ 76 w 76"/>
                <a:gd name="T37" fmla="*/ 124 h 124"/>
                <a:gd name="T38" fmla="*/ 76 w 76"/>
                <a:gd name="T39" fmla="*/ 124 h 124"/>
                <a:gd name="T40" fmla="*/ 73 w 76"/>
                <a:gd name="T41" fmla="*/ 121 h 124"/>
                <a:gd name="T42" fmla="*/ 73 w 76"/>
                <a:gd name="T43" fmla="*/ 121 h 124"/>
                <a:gd name="T44" fmla="*/ 65 w 76"/>
                <a:gd name="T45" fmla="*/ 114 h 124"/>
                <a:gd name="T46" fmla="*/ 65 w 76"/>
                <a:gd name="T47" fmla="*/ 114 h 124"/>
                <a:gd name="T48" fmla="*/ 54 w 76"/>
                <a:gd name="T49" fmla="*/ 103 h 124"/>
                <a:gd name="T50" fmla="*/ 41 w 76"/>
                <a:gd name="T51" fmla="*/ 88 h 124"/>
                <a:gd name="T52" fmla="*/ 41 w 76"/>
                <a:gd name="T53" fmla="*/ 88 h 124"/>
                <a:gd name="T54" fmla="*/ 29 w 76"/>
                <a:gd name="T55" fmla="*/ 69 h 124"/>
                <a:gd name="T56" fmla="*/ 18 w 76"/>
                <a:gd name="T57" fmla="*/ 48 h 124"/>
                <a:gd name="T58" fmla="*/ 18 w 76"/>
                <a:gd name="T59" fmla="*/ 48 h 124"/>
                <a:gd name="T60" fmla="*/ 8 w 76"/>
                <a:gd name="T61" fmla="*/ 25 h 124"/>
                <a:gd name="T62" fmla="*/ 0 w 76"/>
                <a:gd name="T63" fmla="*/ 0 h 124"/>
                <a:gd name="T64" fmla="*/ 0 w 76"/>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24">
                  <a:moveTo>
                    <a:pt x="0" y="0"/>
                  </a:moveTo>
                  <a:lnTo>
                    <a:pt x="0" y="0"/>
                  </a:lnTo>
                  <a:lnTo>
                    <a:pt x="4" y="1"/>
                  </a:lnTo>
                  <a:lnTo>
                    <a:pt x="4" y="1"/>
                  </a:lnTo>
                  <a:lnTo>
                    <a:pt x="12" y="7"/>
                  </a:lnTo>
                  <a:lnTo>
                    <a:pt x="12" y="7"/>
                  </a:lnTo>
                  <a:lnTo>
                    <a:pt x="25" y="16"/>
                  </a:lnTo>
                  <a:lnTo>
                    <a:pt x="39" y="30"/>
                  </a:lnTo>
                  <a:lnTo>
                    <a:pt x="39" y="30"/>
                  </a:lnTo>
                  <a:lnTo>
                    <a:pt x="44" y="38"/>
                  </a:lnTo>
                  <a:lnTo>
                    <a:pt x="51" y="48"/>
                  </a:lnTo>
                  <a:lnTo>
                    <a:pt x="57" y="58"/>
                  </a:lnTo>
                  <a:lnTo>
                    <a:pt x="62" y="69"/>
                  </a:lnTo>
                  <a:lnTo>
                    <a:pt x="62" y="69"/>
                  </a:lnTo>
                  <a:lnTo>
                    <a:pt x="66" y="81"/>
                  </a:lnTo>
                  <a:lnTo>
                    <a:pt x="70" y="94"/>
                  </a:lnTo>
                  <a:lnTo>
                    <a:pt x="70" y="94"/>
                  </a:lnTo>
                  <a:lnTo>
                    <a:pt x="73" y="109"/>
                  </a:lnTo>
                  <a:lnTo>
                    <a:pt x="76" y="124"/>
                  </a:lnTo>
                  <a:lnTo>
                    <a:pt x="76" y="124"/>
                  </a:lnTo>
                  <a:lnTo>
                    <a:pt x="73" y="121"/>
                  </a:lnTo>
                  <a:lnTo>
                    <a:pt x="73" y="121"/>
                  </a:lnTo>
                  <a:lnTo>
                    <a:pt x="65" y="114"/>
                  </a:lnTo>
                  <a:lnTo>
                    <a:pt x="65" y="114"/>
                  </a:lnTo>
                  <a:lnTo>
                    <a:pt x="54" y="103"/>
                  </a:lnTo>
                  <a:lnTo>
                    <a:pt x="41" y="88"/>
                  </a:lnTo>
                  <a:lnTo>
                    <a:pt x="41" y="88"/>
                  </a:lnTo>
                  <a:lnTo>
                    <a:pt x="29" y="69"/>
                  </a:lnTo>
                  <a:lnTo>
                    <a:pt x="18" y="48"/>
                  </a:lnTo>
                  <a:lnTo>
                    <a:pt x="18" y="48"/>
                  </a:lnTo>
                  <a:lnTo>
                    <a:pt x="8" y="25"/>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7" name="Freeform 122">
              <a:extLst>
                <a:ext uri="{FF2B5EF4-FFF2-40B4-BE49-F238E27FC236}">
                  <a16:creationId xmlns:a16="http://schemas.microsoft.com/office/drawing/2014/main" id="{C980ADB0-A431-FE62-5878-6C603755FF9C}"/>
                </a:ext>
              </a:extLst>
            </p:cNvPr>
            <p:cNvSpPr>
              <a:spLocks/>
            </p:cNvSpPr>
            <p:nvPr/>
          </p:nvSpPr>
          <p:spPr bwMode="auto">
            <a:xfrm>
              <a:off x="8321675" y="5314951"/>
              <a:ext cx="176213" cy="195263"/>
            </a:xfrm>
            <a:custGeom>
              <a:avLst/>
              <a:gdLst>
                <a:gd name="T0" fmla="*/ 111 w 111"/>
                <a:gd name="T1" fmla="*/ 0 h 123"/>
                <a:gd name="T2" fmla="*/ 111 w 111"/>
                <a:gd name="T3" fmla="*/ 0 h 123"/>
                <a:gd name="T4" fmla="*/ 106 w 111"/>
                <a:gd name="T5" fmla="*/ 14 h 123"/>
                <a:gd name="T6" fmla="*/ 99 w 111"/>
                <a:gd name="T7" fmla="*/ 30 h 123"/>
                <a:gd name="T8" fmla="*/ 88 w 111"/>
                <a:gd name="T9" fmla="*/ 48 h 123"/>
                <a:gd name="T10" fmla="*/ 74 w 111"/>
                <a:gd name="T11" fmla="*/ 69 h 123"/>
                <a:gd name="T12" fmla="*/ 64 w 111"/>
                <a:gd name="T13" fmla="*/ 80 h 123"/>
                <a:gd name="T14" fmla="*/ 55 w 111"/>
                <a:gd name="T15" fmla="*/ 89 h 123"/>
                <a:gd name="T16" fmla="*/ 42 w 111"/>
                <a:gd name="T17" fmla="*/ 99 h 123"/>
                <a:gd name="T18" fmla="*/ 30 w 111"/>
                <a:gd name="T19" fmla="*/ 109 h 123"/>
                <a:gd name="T20" fmla="*/ 16 w 111"/>
                <a:gd name="T21" fmla="*/ 116 h 123"/>
                <a:gd name="T22" fmla="*/ 0 w 111"/>
                <a:gd name="T23" fmla="*/ 123 h 123"/>
                <a:gd name="T24" fmla="*/ 0 w 111"/>
                <a:gd name="T25" fmla="*/ 123 h 123"/>
                <a:gd name="T26" fmla="*/ 8 w 111"/>
                <a:gd name="T27" fmla="*/ 109 h 123"/>
                <a:gd name="T28" fmla="*/ 18 w 111"/>
                <a:gd name="T29" fmla="*/ 95 h 123"/>
                <a:gd name="T30" fmla="*/ 30 w 111"/>
                <a:gd name="T31" fmla="*/ 76 h 123"/>
                <a:gd name="T32" fmla="*/ 45 w 111"/>
                <a:gd name="T33" fmla="*/ 56 h 123"/>
                <a:gd name="T34" fmla="*/ 64 w 111"/>
                <a:gd name="T35" fmla="*/ 36 h 123"/>
                <a:gd name="T36" fmla="*/ 75 w 111"/>
                <a:gd name="T37" fmla="*/ 26 h 123"/>
                <a:gd name="T38" fmla="*/ 86 w 111"/>
                <a:gd name="T39" fmla="*/ 16 h 123"/>
                <a:gd name="T40" fmla="*/ 99 w 111"/>
                <a:gd name="T41" fmla="*/ 8 h 123"/>
                <a:gd name="T42" fmla="*/ 111 w 111"/>
                <a:gd name="T43" fmla="*/ 0 h 123"/>
                <a:gd name="T44" fmla="*/ 111 w 111"/>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1" h="123">
                  <a:moveTo>
                    <a:pt x="111" y="0"/>
                  </a:moveTo>
                  <a:lnTo>
                    <a:pt x="111" y="0"/>
                  </a:lnTo>
                  <a:lnTo>
                    <a:pt x="106" y="14"/>
                  </a:lnTo>
                  <a:lnTo>
                    <a:pt x="99" y="30"/>
                  </a:lnTo>
                  <a:lnTo>
                    <a:pt x="88" y="48"/>
                  </a:lnTo>
                  <a:lnTo>
                    <a:pt x="74" y="69"/>
                  </a:lnTo>
                  <a:lnTo>
                    <a:pt x="64" y="80"/>
                  </a:lnTo>
                  <a:lnTo>
                    <a:pt x="55" y="89"/>
                  </a:lnTo>
                  <a:lnTo>
                    <a:pt x="42" y="99"/>
                  </a:lnTo>
                  <a:lnTo>
                    <a:pt x="30" y="109"/>
                  </a:lnTo>
                  <a:lnTo>
                    <a:pt x="16" y="116"/>
                  </a:lnTo>
                  <a:lnTo>
                    <a:pt x="0" y="123"/>
                  </a:lnTo>
                  <a:lnTo>
                    <a:pt x="0" y="123"/>
                  </a:lnTo>
                  <a:lnTo>
                    <a:pt x="8" y="109"/>
                  </a:lnTo>
                  <a:lnTo>
                    <a:pt x="18" y="95"/>
                  </a:lnTo>
                  <a:lnTo>
                    <a:pt x="30" y="76"/>
                  </a:lnTo>
                  <a:lnTo>
                    <a:pt x="45" y="56"/>
                  </a:lnTo>
                  <a:lnTo>
                    <a:pt x="64" y="36"/>
                  </a:lnTo>
                  <a:lnTo>
                    <a:pt x="75" y="26"/>
                  </a:lnTo>
                  <a:lnTo>
                    <a:pt x="86" y="16"/>
                  </a:lnTo>
                  <a:lnTo>
                    <a:pt x="99" y="8"/>
                  </a:lnTo>
                  <a:lnTo>
                    <a:pt x="111" y="0"/>
                  </a:lnTo>
                  <a:lnTo>
                    <a:pt x="111"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8" name="Freeform 123">
              <a:extLst>
                <a:ext uri="{FF2B5EF4-FFF2-40B4-BE49-F238E27FC236}">
                  <a16:creationId xmlns:a16="http://schemas.microsoft.com/office/drawing/2014/main" id="{C5F7BA19-EECE-60C7-AAF3-001DDD2C58E5}"/>
                </a:ext>
              </a:extLst>
            </p:cNvPr>
            <p:cNvSpPr>
              <a:spLocks/>
            </p:cNvSpPr>
            <p:nvPr/>
          </p:nvSpPr>
          <p:spPr bwMode="auto">
            <a:xfrm>
              <a:off x="9228138" y="5240338"/>
              <a:ext cx="149225" cy="174625"/>
            </a:xfrm>
            <a:custGeom>
              <a:avLst/>
              <a:gdLst>
                <a:gd name="T0" fmla="*/ 0 w 94"/>
                <a:gd name="T1" fmla="*/ 0 h 110"/>
                <a:gd name="T2" fmla="*/ 0 w 94"/>
                <a:gd name="T3" fmla="*/ 0 h 110"/>
                <a:gd name="T4" fmla="*/ 13 w 94"/>
                <a:gd name="T5" fmla="*/ 6 h 110"/>
                <a:gd name="T6" fmla="*/ 25 w 94"/>
                <a:gd name="T7" fmla="*/ 12 h 110"/>
                <a:gd name="T8" fmla="*/ 40 w 94"/>
                <a:gd name="T9" fmla="*/ 23 h 110"/>
                <a:gd name="T10" fmla="*/ 57 w 94"/>
                <a:gd name="T11" fmla="*/ 39 h 110"/>
                <a:gd name="T12" fmla="*/ 65 w 94"/>
                <a:gd name="T13" fmla="*/ 48 h 110"/>
                <a:gd name="T14" fmla="*/ 72 w 94"/>
                <a:gd name="T15" fmla="*/ 58 h 110"/>
                <a:gd name="T16" fmla="*/ 79 w 94"/>
                <a:gd name="T17" fmla="*/ 69 h 110"/>
                <a:gd name="T18" fmla="*/ 84 w 94"/>
                <a:gd name="T19" fmla="*/ 81 h 110"/>
                <a:gd name="T20" fmla="*/ 90 w 94"/>
                <a:gd name="T21" fmla="*/ 95 h 110"/>
                <a:gd name="T22" fmla="*/ 94 w 94"/>
                <a:gd name="T23" fmla="*/ 110 h 110"/>
                <a:gd name="T24" fmla="*/ 94 w 94"/>
                <a:gd name="T25" fmla="*/ 110 h 110"/>
                <a:gd name="T26" fmla="*/ 82 w 94"/>
                <a:gd name="T27" fmla="*/ 103 h 110"/>
                <a:gd name="T28" fmla="*/ 70 w 94"/>
                <a:gd name="T29" fmla="*/ 94 h 110"/>
                <a:gd name="T30" fmla="*/ 55 w 94"/>
                <a:gd name="T31" fmla="*/ 80 h 110"/>
                <a:gd name="T32" fmla="*/ 39 w 94"/>
                <a:gd name="T33" fmla="*/ 63 h 110"/>
                <a:gd name="T34" fmla="*/ 24 w 94"/>
                <a:gd name="T35" fmla="*/ 46 h 110"/>
                <a:gd name="T36" fmla="*/ 17 w 94"/>
                <a:gd name="T37" fmla="*/ 34 h 110"/>
                <a:gd name="T38" fmla="*/ 10 w 94"/>
                <a:gd name="T39" fmla="*/ 23 h 110"/>
                <a:gd name="T40" fmla="*/ 4 w 94"/>
                <a:gd name="T41" fmla="*/ 12 h 110"/>
                <a:gd name="T42" fmla="*/ 0 w 94"/>
                <a:gd name="T43" fmla="*/ 0 h 110"/>
                <a:gd name="T44" fmla="*/ 0 w 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10">
                  <a:moveTo>
                    <a:pt x="0" y="0"/>
                  </a:moveTo>
                  <a:lnTo>
                    <a:pt x="0" y="0"/>
                  </a:lnTo>
                  <a:lnTo>
                    <a:pt x="13" y="6"/>
                  </a:lnTo>
                  <a:lnTo>
                    <a:pt x="25" y="12"/>
                  </a:lnTo>
                  <a:lnTo>
                    <a:pt x="40" y="23"/>
                  </a:lnTo>
                  <a:lnTo>
                    <a:pt x="57" y="39"/>
                  </a:lnTo>
                  <a:lnTo>
                    <a:pt x="65" y="48"/>
                  </a:lnTo>
                  <a:lnTo>
                    <a:pt x="72" y="58"/>
                  </a:lnTo>
                  <a:lnTo>
                    <a:pt x="79" y="69"/>
                  </a:lnTo>
                  <a:lnTo>
                    <a:pt x="84" y="81"/>
                  </a:lnTo>
                  <a:lnTo>
                    <a:pt x="90" y="95"/>
                  </a:lnTo>
                  <a:lnTo>
                    <a:pt x="94" y="110"/>
                  </a:lnTo>
                  <a:lnTo>
                    <a:pt x="94" y="110"/>
                  </a:lnTo>
                  <a:lnTo>
                    <a:pt x="82" y="103"/>
                  </a:lnTo>
                  <a:lnTo>
                    <a:pt x="70" y="94"/>
                  </a:lnTo>
                  <a:lnTo>
                    <a:pt x="55" y="80"/>
                  </a:lnTo>
                  <a:lnTo>
                    <a:pt x="39" y="63"/>
                  </a:lnTo>
                  <a:lnTo>
                    <a:pt x="24" y="46"/>
                  </a:lnTo>
                  <a:lnTo>
                    <a:pt x="17" y="34"/>
                  </a:lnTo>
                  <a:lnTo>
                    <a:pt x="10" y="23"/>
                  </a:lnTo>
                  <a:lnTo>
                    <a:pt x="4" y="12"/>
                  </a:lnTo>
                  <a:lnTo>
                    <a:pt x="0" y="0"/>
                  </a:lnTo>
                  <a:lnTo>
                    <a:pt x="0"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9" name="Freeform 124">
              <a:extLst>
                <a:ext uri="{FF2B5EF4-FFF2-40B4-BE49-F238E27FC236}">
                  <a16:creationId xmlns:a16="http://schemas.microsoft.com/office/drawing/2014/main" id="{2F60D3A5-AAA6-165E-ED62-AF5FF8B65B41}"/>
                </a:ext>
              </a:extLst>
            </p:cNvPr>
            <p:cNvSpPr>
              <a:spLocks/>
            </p:cNvSpPr>
            <p:nvPr/>
          </p:nvSpPr>
          <p:spPr bwMode="auto">
            <a:xfrm>
              <a:off x="9123363" y="5537201"/>
              <a:ext cx="47625" cy="101600"/>
            </a:xfrm>
            <a:custGeom>
              <a:avLst/>
              <a:gdLst>
                <a:gd name="T0" fmla="*/ 4 w 30"/>
                <a:gd name="T1" fmla="*/ 0 h 64"/>
                <a:gd name="T2" fmla="*/ 4 w 30"/>
                <a:gd name="T3" fmla="*/ 0 h 64"/>
                <a:gd name="T4" fmla="*/ 11 w 30"/>
                <a:gd name="T5" fmla="*/ 3 h 64"/>
                <a:gd name="T6" fmla="*/ 11 w 30"/>
                <a:gd name="T7" fmla="*/ 3 h 64"/>
                <a:gd name="T8" fmla="*/ 18 w 30"/>
                <a:gd name="T9" fmla="*/ 7 h 64"/>
                <a:gd name="T10" fmla="*/ 25 w 30"/>
                <a:gd name="T11" fmla="*/ 16 h 64"/>
                <a:gd name="T12" fmla="*/ 25 w 30"/>
                <a:gd name="T13" fmla="*/ 16 h 64"/>
                <a:gd name="T14" fmla="*/ 28 w 30"/>
                <a:gd name="T15" fmla="*/ 20 h 64"/>
                <a:gd name="T16" fmla="*/ 30 w 30"/>
                <a:gd name="T17" fmla="*/ 25 h 64"/>
                <a:gd name="T18" fmla="*/ 30 w 30"/>
                <a:gd name="T19" fmla="*/ 32 h 64"/>
                <a:gd name="T20" fmla="*/ 30 w 30"/>
                <a:gd name="T21" fmla="*/ 38 h 64"/>
                <a:gd name="T22" fmla="*/ 30 w 30"/>
                <a:gd name="T23" fmla="*/ 38 h 64"/>
                <a:gd name="T24" fmla="*/ 29 w 30"/>
                <a:gd name="T25" fmla="*/ 45 h 64"/>
                <a:gd name="T26" fmla="*/ 26 w 30"/>
                <a:gd name="T27" fmla="*/ 51 h 64"/>
                <a:gd name="T28" fmla="*/ 21 w 30"/>
                <a:gd name="T29" fmla="*/ 58 h 64"/>
                <a:gd name="T30" fmla="*/ 14 w 30"/>
                <a:gd name="T31" fmla="*/ 64 h 64"/>
                <a:gd name="T32" fmla="*/ 14 w 30"/>
                <a:gd name="T33" fmla="*/ 64 h 64"/>
                <a:gd name="T34" fmla="*/ 10 w 30"/>
                <a:gd name="T35" fmla="*/ 58 h 64"/>
                <a:gd name="T36" fmla="*/ 10 w 30"/>
                <a:gd name="T37" fmla="*/ 58 h 64"/>
                <a:gd name="T38" fmla="*/ 4 w 30"/>
                <a:gd name="T39" fmla="*/ 45 h 64"/>
                <a:gd name="T40" fmla="*/ 4 w 30"/>
                <a:gd name="T41" fmla="*/ 45 h 64"/>
                <a:gd name="T42" fmla="*/ 2 w 30"/>
                <a:gd name="T43" fmla="*/ 35 h 64"/>
                <a:gd name="T44" fmla="*/ 0 w 30"/>
                <a:gd name="T45" fmla="*/ 25 h 64"/>
                <a:gd name="T46" fmla="*/ 2 w 30"/>
                <a:gd name="T47" fmla="*/ 13 h 64"/>
                <a:gd name="T48" fmla="*/ 4 w 30"/>
                <a:gd name="T49" fmla="*/ 0 h 64"/>
                <a:gd name="T50" fmla="*/ 4 w 30"/>
                <a:gd name="T5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4">
                  <a:moveTo>
                    <a:pt x="4" y="0"/>
                  </a:moveTo>
                  <a:lnTo>
                    <a:pt x="4" y="0"/>
                  </a:lnTo>
                  <a:lnTo>
                    <a:pt x="11" y="3"/>
                  </a:lnTo>
                  <a:lnTo>
                    <a:pt x="11" y="3"/>
                  </a:lnTo>
                  <a:lnTo>
                    <a:pt x="18" y="7"/>
                  </a:lnTo>
                  <a:lnTo>
                    <a:pt x="25" y="16"/>
                  </a:lnTo>
                  <a:lnTo>
                    <a:pt x="25" y="16"/>
                  </a:lnTo>
                  <a:lnTo>
                    <a:pt x="28" y="20"/>
                  </a:lnTo>
                  <a:lnTo>
                    <a:pt x="30" y="25"/>
                  </a:lnTo>
                  <a:lnTo>
                    <a:pt x="30" y="32"/>
                  </a:lnTo>
                  <a:lnTo>
                    <a:pt x="30" y="38"/>
                  </a:lnTo>
                  <a:lnTo>
                    <a:pt x="30" y="38"/>
                  </a:lnTo>
                  <a:lnTo>
                    <a:pt x="29" y="45"/>
                  </a:lnTo>
                  <a:lnTo>
                    <a:pt x="26" y="51"/>
                  </a:lnTo>
                  <a:lnTo>
                    <a:pt x="21" y="58"/>
                  </a:lnTo>
                  <a:lnTo>
                    <a:pt x="14" y="64"/>
                  </a:lnTo>
                  <a:lnTo>
                    <a:pt x="14" y="64"/>
                  </a:lnTo>
                  <a:lnTo>
                    <a:pt x="10" y="58"/>
                  </a:lnTo>
                  <a:lnTo>
                    <a:pt x="10" y="58"/>
                  </a:lnTo>
                  <a:lnTo>
                    <a:pt x="4" y="45"/>
                  </a:lnTo>
                  <a:lnTo>
                    <a:pt x="4" y="45"/>
                  </a:lnTo>
                  <a:lnTo>
                    <a:pt x="2" y="35"/>
                  </a:lnTo>
                  <a:lnTo>
                    <a:pt x="0" y="25"/>
                  </a:lnTo>
                  <a:lnTo>
                    <a:pt x="2" y="13"/>
                  </a:lnTo>
                  <a:lnTo>
                    <a:pt x="4" y="0"/>
                  </a:lnTo>
                  <a:lnTo>
                    <a:pt x="4" y="0"/>
                  </a:lnTo>
                  <a:close/>
                </a:path>
              </a:pathLst>
            </a:custGeom>
            <a:solidFill>
              <a:srgbClr val="43B6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230" name="Picture 229">
            <a:extLst>
              <a:ext uri="{FF2B5EF4-FFF2-40B4-BE49-F238E27FC236}">
                <a16:creationId xmlns:a16="http://schemas.microsoft.com/office/drawing/2014/main" id="{775FB7B1-41B0-C10E-FB66-D4A3894A37C5}"/>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615828" y="6143625"/>
            <a:ext cx="576266" cy="438150"/>
          </a:xfrm>
          <a:prstGeom prst="rect">
            <a:avLst/>
          </a:prstGeom>
        </p:spPr>
      </p:pic>
      <p:cxnSp>
        <p:nvCxnSpPr>
          <p:cNvPr id="231" name="Straight Connector 230">
            <a:extLst>
              <a:ext uri="{FF2B5EF4-FFF2-40B4-BE49-F238E27FC236}">
                <a16:creationId xmlns:a16="http://schemas.microsoft.com/office/drawing/2014/main" id="{9DADFFA9-52B0-1B56-8223-E9023CBE5F97}"/>
              </a:ext>
            </a:extLst>
          </p:cNvPr>
          <p:cNvCxnSpPr>
            <a:cxnSpLocks/>
          </p:cNvCxnSpPr>
          <p:nvPr userDrawn="1"/>
        </p:nvCxnSpPr>
        <p:spPr>
          <a:xfrm flipH="1">
            <a:off x="1127760" y="6362700"/>
            <a:ext cx="10241280" cy="19156"/>
          </a:xfrm>
          <a:prstGeom prst="line">
            <a:avLst/>
          </a:prstGeom>
          <a:ln>
            <a:solidFill>
              <a:schemeClr val="bg1">
                <a:lumMod val="85000"/>
                <a:alpha val="64000"/>
              </a:schemeClr>
            </a:solidFill>
          </a:ln>
        </p:spPr>
        <p:style>
          <a:lnRef idx="1">
            <a:schemeClr val="accent1"/>
          </a:lnRef>
          <a:fillRef idx="0">
            <a:schemeClr val="accent1"/>
          </a:fillRef>
          <a:effectRef idx="0">
            <a:schemeClr val="accent1"/>
          </a:effectRef>
          <a:fontRef idx="minor">
            <a:schemeClr val="tx1"/>
          </a:fontRef>
        </p:style>
      </p:cxnSp>
      <p:sp>
        <p:nvSpPr>
          <p:cNvPr id="232" name="Rectangle: Rounded Corners 231">
            <a:extLst>
              <a:ext uri="{FF2B5EF4-FFF2-40B4-BE49-F238E27FC236}">
                <a16:creationId xmlns:a16="http://schemas.microsoft.com/office/drawing/2014/main" id="{C4EA8610-21A3-79CF-E1CC-6378E7C09881}"/>
              </a:ext>
            </a:extLst>
          </p:cNvPr>
          <p:cNvSpPr/>
          <p:nvPr userDrawn="1"/>
        </p:nvSpPr>
        <p:spPr>
          <a:xfrm>
            <a:off x="372220" y="6202572"/>
            <a:ext cx="509180" cy="348929"/>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233" name="TextBox 232">
            <a:extLst>
              <a:ext uri="{FF2B5EF4-FFF2-40B4-BE49-F238E27FC236}">
                <a16:creationId xmlns:a16="http://schemas.microsoft.com/office/drawing/2014/main" id="{B8BA3E5F-18F6-83AA-6228-38108EA89678}"/>
              </a:ext>
            </a:extLst>
          </p:cNvPr>
          <p:cNvSpPr txBox="1"/>
          <p:nvPr userDrawn="1"/>
        </p:nvSpPr>
        <p:spPr>
          <a:xfrm>
            <a:off x="430901" y="62616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8747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3.95833E-6 -4.81481E-6 L -3.95833E-6 0.07362 " pathEditMode="relative" rAng="0" ptsTypes="AA">
                                      <p:cBhvr>
                                        <p:cTn id="6" dur="2000" fill="hold"/>
                                        <p:tgtEl>
                                          <p:spTgt spid="108"/>
                                        </p:tgtEl>
                                        <p:attrNameLst>
                                          <p:attrName>ppt_x</p:attrName>
                                          <p:attrName>ppt_y</p:attrName>
                                        </p:attrNameLst>
                                      </p:cBhvr>
                                      <p:rCtr x="0" y="3681"/>
                                    </p:animMotion>
                                  </p:childTnLst>
                                </p:cTn>
                              </p:par>
                              <p:par>
                                <p:cTn id="7"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04167E-6 -1.48148E-6 L -1.04167E-6 0.10903 " pathEditMode="relative" rAng="0" ptsTypes="AA">
                                      <p:cBhvr>
                                        <p:cTn id="8" dur="2000" fill="hold"/>
                                        <p:tgtEl>
                                          <p:spTgt spid="103"/>
                                        </p:tgtEl>
                                        <p:attrNameLst>
                                          <p:attrName>ppt_x</p:attrName>
                                          <p:attrName>ppt_y</p:attrName>
                                        </p:attrNameLst>
                                      </p:cBhvr>
                                      <p:rCtr x="0" y="5440"/>
                                    </p:animMotion>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875E-6 -2.22222E-6 L -1.875E-6 -0.1037 " pathEditMode="relative" rAng="0" ptsTypes="AA">
                                      <p:cBhvr>
                                        <p:cTn id="10" dur="2000" fill="hold"/>
                                        <p:tgtEl>
                                          <p:spTgt spid="106"/>
                                        </p:tgtEl>
                                        <p:attrNameLst>
                                          <p:attrName>ppt_x</p:attrName>
                                          <p:attrName>ppt_y</p:attrName>
                                        </p:attrNameLst>
                                      </p:cBhvr>
                                      <p:rCtr x="0" y="-5185"/>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5E-6 4.81481E-6 L -2.5E-6 -0.09838 " pathEditMode="relative" rAng="0" ptsTypes="AA">
                                      <p:cBhvr>
                                        <p:cTn id="12" dur="2000" fill="hold"/>
                                        <p:tgtEl>
                                          <p:spTgt spid="107"/>
                                        </p:tgtEl>
                                        <p:attrNameLst>
                                          <p:attrName>ppt_x</p:attrName>
                                          <p:attrName>ppt_y</p:attrName>
                                        </p:attrNameLst>
                                      </p:cBhvr>
                                      <p:rCtr x="0" y="-4931"/>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1.66667E-6 2.59259E-6 L 1.66667E-6 0.11389 " pathEditMode="relative" rAng="0" ptsTypes="AA">
                                      <p:cBhvr>
                                        <p:cTn id="14" dur="2000" fill="hold"/>
                                        <p:tgtEl>
                                          <p:spTgt spid="104"/>
                                        </p:tgtEl>
                                        <p:attrNameLst>
                                          <p:attrName>ppt_x</p:attrName>
                                          <p:attrName>ppt_y</p:attrName>
                                        </p:attrNameLst>
                                      </p:cBhvr>
                                      <p:rCtr x="0" y="5694"/>
                                    </p:animMotion>
                                  </p:childTnLst>
                                </p:cTn>
                              </p:par>
                              <p:par>
                                <p:cTn id="15"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5E-6 -3.7037E-6 L 2.5E-6 -0.11967 " pathEditMode="relative" rAng="0" ptsTypes="AA">
                                      <p:cBhvr>
                                        <p:cTn id="16" dur="2000" fill="hold"/>
                                        <p:tgtEl>
                                          <p:spTgt spid="105"/>
                                        </p:tgtEl>
                                        <p:attrNameLst>
                                          <p:attrName>ppt_x</p:attrName>
                                          <p:attrName>ppt_y</p:attrName>
                                        </p:attrNameLst>
                                      </p:cBhvr>
                                      <p:rCtr x="0" y="-5995"/>
                                    </p:animMotion>
                                  </p:childTnLst>
                                </p:cTn>
                              </p:par>
                              <p:par>
                                <p:cTn id="17" presetID="2" presetClass="entr" presetSubtype="4" decel="100000" fill="hold" nodeType="withEffect">
                                  <p:stCondLst>
                                    <p:cond delay="1000"/>
                                  </p:stCondLst>
                                  <p:childTnLst>
                                    <p:set>
                                      <p:cBhvr>
                                        <p:cTn id="18" dur="1" fill="hold">
                                          <p:stCondLst>
                                            <p:cond delay="0"/>
                                          </p:stCondLst>
                                        </p:cTn>
                                        <p:tgtEl>
                                          <p:spTgt spid="109"/>
                                        </p:tgtEl>
                                        <p:attrNameLst>
                                          <p:attrName>style.visibility</p:attrName>
                                        </p:attrNameLst>
                                      </p:cBhvr>
                                      <p:to>
                                        <p:strVal val="visible"/>
                                      </p:to>
                                    </p:set>
                                    <p:anim calcmode="lin" valueType="num">
                                      <p:cBhvr additive="base">
                                        <p:cTn id="19" dur="750" fill="hold"/>
                                        <p:tgtEl>
                                          <p:spTgt spid="109"/>
                                        </p:tgtEl>
                                        <p:attrNameLst>
                                          <p:attrName>ppt_x</p:attrName>
                                        </p:attrNameLst>
                                      </p:cBhvr>
                                      <p:tavLst>
                                        <p:tav tm="0">
                                          <p:val>
                                            <p:strVal val="#ppt_x"/>
                                          </p:val>
                                        </p:tav>
                                        <p:tav tm="100000">
                                          <p:val>
                                            <p:strVal val="#ppt_x"/>
                                          </p:val>
                                        </p:tav>
                                      </p:tavLst>
                                    </p:anim>
                                    <p:anim calcmode="lin" valueType="num">
                                      <p:cBhvr additive="base">
                                        <p:cTn id="20" dur="750" fill="hold"/>
                                        <p:tgtEl>
                                          <p:spTgt spid="109"/>
                                        </p:tgtEl>
                                        <p:attrNameLst>
                                          <p:attrName>ppt_y</p:attrName>
                                        </p:attrNameLst>
                                      </p:cBhvr>
                                      <p:tavLst>
                                        <p:tav tm="0">
                                          <p:val>
                                            <p:strVal val="1+#ppt_h/2"/>
                                          </p:val>
                                        </p:tav>
                                        <p:tav tm="100000">
                                          <p:val>
                                            <p:strVal val="#ppt_y"/>
                                          </p:val>
                                        </p:tav>
                                      </p:tavLst>
                                    </p:anim>
                                  </p:childTnLst>
                                </p:cTn>
                              </p:par>
                              <p:par>
                                <p:cTn id="21" presetID="2" presetClass="entr" presetSubtype="8" decel="100000" fill="hold" grpId="0" nodeType="withEffect">
                                  <p:stCondLst>
                                    <p:cond delay="15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750" fill="hold"/>
                                        <p:tgtEl>
                                          <p:spTgt spid="102"/>
                                        </p:tgtEl>
                                        <p:attrNameLst>
                                          <p:attrName>ppt_x</p:attrName>
                                        </p:attrNameLst>
                                      </p:cBhvr>
                                      <p:tavLst>
                                        <p:tav tm="0">
                                          <p:val>
                                            <p:strVal val="0-#ppt_w/2"/>
                                          </p:val>
                                        </p:tav>
                                        <p:tav tm="100000">
                                          <p:val>
                                            <p:strVal val="#ppt_x"/>
                                          </p:val>
                                        </p:tav>
                                      </p:tavLst>
                                    </p:anim>
                                    <p:anim calcmode="lin" valueType="num">
                                      <p:cBhvr additive="base">
                                        <p:cTn id="24" dur="75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750" fill="hold"/>
                                        <p:tgtEl>
                                          <p:spTgt spid="2"/>
                                        </p:tgtEl>
                                        <p:attrNameLst>
                                          <p:attrName>ppt_x</p:attrName>
                                        </p:attrNameLst>
                                      </p:cBhvr>
                                      <p:tavLst>
                                        <p:tav tm="0">
                                          <p:val>
                                            <p:strVal val="1+#ppt_w/2"/>
                                          </p:val>
                                        </p:tav>
                                        <p:tav tm="100000">
                                          <p:val>
                                            <p:strVal val="#ppt_x"/>
                                          </p:val>
                                        </p:tav>
                                      </p:tavLst>
                                    </p:anim>
                                    <p:anim calcmode="lin" valueType="num">
                                      <p:cBhvr additive="base">
                                        <p:cTn id="28" dur="75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1" decel="100000" fill="hold" nodeType="withEffect">
                                  <p:stCondLst>
                                    <p:cond delay="25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fill="hold"/>
                                        <p:tgtEl>
                                          <p:spTgt spid="5"/>
                                        </p:tgtEl>
                                        <p:attrNameLst>
                                          <p:attrName>ppt_x</p:attrName>
                                        </p:attrNameLst>
                                      </p:cBhvr>
                                      <p:tavLst>
                                        <p:tav tm="0">
                                          <p:val>
                                            <p:strVal val="#ppt_x"/>
                                          </p:val>
                                        </p:tav>
                                        <p:tav tm="100000">
                                          <p:val>
                                            <p:strVal val="#ppt_x"/>
                                          </p:val>
                                        </p:tav>
                                      </p:tavLst>
                                    </p:anim>
                                    <p:anim calcmode="lin" valueType="num">
                                      <p:cBhvr additive="base">
                                        <p:cTn id="32"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 grpId="0"/>
      <p:bldP spid="103" grpId="0" animBg="1"/>
      <p:bldP spid="104" grpId="0" animBg="1"/>
      <p:bldP spid="105" grpId="0" animBg="1"/>
      <p:bldP spid="106" grpId="0" animBg="1"/>
      <p:bldP spid="107" grpId="0" animBg="1"/>
      <p:bldP spid="108"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grpSp>
        <p:nvGrpSpPr>
          <p:cNvPr id="2" name="Group 1">
            <a:extLst>
              <a:ext uri="{FF2B5EF4-FFF2-40B4-BE49-F238E27FC236}">
                <a16:creationId xmlns:a16="http://schemas.microsoft.com/office/drawing/2014/main" id="{965A86FF-A74B-0D70-071E-84ECA8EBB0DD}"/>
              </a:ext>
            </a:extLst>
          </p:cNvPr>
          <p:cNvGrpSpPr/>
          <p:nvPr userDrawn="1"/>
        </p:nvGrpSpPr>
        <p:grpSpPr>
          <a:xfrm>
            <a:off x="1588418" y="1129535"/>
            <a:ext cx="975640" cy="1444924"/>
            <a:chOff x="522288" y="917575"/>
            <a:chExt cx="3175000" cy="4702176"/>
          </a:xfrm>
        </p:grpSpPr>
        <p:sp>
          <p:nvSpPr>
            <p:cNvPr id="5" name="Freeform 65">
              <a:extLst>
                <a:ext uri="{FF2B5EF4-FFF2-40B4-BE49-F238E27FC236}">
                  <a16:creationId xmlns:a16="http://schemas.microsoft.com/office/drawing/2014/main" id="{9B929116-61BF-8EB1-54F8-A9FBE1B26522}"/>
                </a:ext>
              </a:extLst>
            </p:cNvPr>
            <p:cNvSpPr>
              <a:spLocks/>
            </p:cNvSpPr>
            <p:nvPr/>
          </p:nvSpPr>
          <p:spPr bwMode="auto">
            <a:xfrm>
              <a:off x="522288" y="3935413"/>
              <a:ext cx="3175000" cy="1684338"/>
            </a:xfrm>
            <a:custGeom>
              <a:avLst/>
              <a:gdLst>
                <a:gd name="T0" fmla="*/ 0 w 2000"/>
                <a:gd name="T1" fmla="*/ 1049 h 1061"/>
                <a:gd name="T2" fmla="*/ 4 w 2000"/>
                <a:gd name="T3" fmla="*/ 915 h 1061"/>
                <a:gd name="T4" fmla="*/ 16 w 2000"/>
                <a:gd name="T5" fmla="*/ 791 h 1061"/>
                <a:gd name="T6" fmla="*/ 36 w 2000"/>
                <a:gd name="T7" fmla="*/ 675 h 1061"/>
                <a:gd name="T8" fmla="*/ 62 w 2000"/>
                <a:gd name="T9" fmla="*/ 571 h 1061"/>
                <a:gd name="T10" fmla="*/ 98 w 2000"/>
                <a:gd name="T11" fmla="*/ 475 h 1061"/>
                <a:gd name="T12" fmla="*/ 140 w 2000"/>
                <a:gd name="T13" fmla="*/ 390 h 1061"/>
                <a:gd name="T14" fmla="*/ 192 w 2000"/>
                <a:gd name="T15" fmla="*/ 314 h 1061"/>
                <a:gd name="T16" fmla="*/ 254 w 2000"/>
                <a:gd name="T17" fmla="*/ 246 h 1061"/>
                <a:gd name="T18" fmla="*/ 322 w 2000"/>
                <a:gd name="T19" fmla="*/ 186 h 1061"/>
                <a:gd name="T20" fmla="*/ 400 w 2000"/>
                <a:gd name="T21" fmla="*/ 136 h 1061"/>
                <a:gd name="T22" fmla="*/ 488 w 2000"/>
                <a:gd name="T23" fmla="*/ 94 h 1061"/>
                <a:gd name="T24" fmla="*/ 584 w 2000"/>
                <a:gd name="T25" fmla="*/ 60 h 1061"/>
                <a:gd name="T26" fmla="*/ 690 w 2000"/>
                <a:gd name="T27" fmla="*/ 34 h 1061"/>
                <a:gd name="T28" fmla="*/ 806 w 2000"/>
                <a:gd name="T29" fmla="*/ 14 h 1061"/>
                <a:gd name="T30" fmla="*/ 930 w 2000"/>
                <a:gd name="T31" fmla="*/ 4 h 1061"/>
                <a:gd name="T32" fmla="*/ 1066 w 2000"/>
                <a:gd name="T33" fmla="*/ 0 h 1061"/>
                <a:gd name="T34" fmla="*/ 1130 w 2000"/>
                <a:gd name="T35" fmla="*/ 2 h 1061"/>
                <a:gd name="T36" fmla="*/ 1250 w 2000"/>
                <a:gd name="T37" fmla="*/ 8 h 1061"/>
                <a:gd name="T38" fmla="*/ 1360 w 2000"/>
                <a:gd name="T39" fmla="*/ 24 h 1061"/>
                <a:gd name="T40" fmla="*/ 1458 w 2000"/>
                <a:gd name="T41" fmla="*/ 46 h 1061"/>
                <a:gd name="T42" fmla="*/ 1550 w 2000"/>
                <a:gd name="T43" fmla="*/ 78 h 1061"/>
                <a:gd name="T44" fmla="*/ 1630 w 2000"/>
                <a:gd name="T45" fmla="*/ 116 h 1061"/>
                <a:gd name="T46" fmla="*/ 1702 w 2000"/>
                <a:gd name="T47" fmla="*/ 164 h 1061"/>
                <a:gd name="T48" fmla="*/ 1766 w 2000"/>
                <a:gd name="T49" fmla="*/ 220 h 1061"/>
                <a:gd name="T50" fmla="*/ 1820 w 2000"/>
                <a:gd name="T51" fmla="*/ 284 h 1061"/>
                <a:gd name="T52" fmla="*/ 1868 w 2000"/>
                <a:gd name="T53" fmla="*/ 358 h 1061"/>
                <a:gd name="T54" fmla="*/ 1906 w 2000"/>
                <a:gd name="T55" fmla="*/ 440 h 1061"/>
                <a:gd name="T56" fmla="*/ 1938 w 2000"/>
                <a:gd name="T57" fmla="*/ 531 h 1061"/>
                <a:gd name="T58" fmla="*/ 1964 w 2000"/>
                <a:gd name="T59" fmla="*/ 633 h 1061"/>
                <a:gd name="T60" fmla="*/ 1982 w 2000"/>
                <a:gd name="T61" fmla="*/ 743 h 1061"/>
                <a:gd name="T62" fmla="*/ 1994 w 2000"/>
                <a:gd name="T63" fmla="*/ 863 h 1061"/>
                <a:gd name="T64" fmla="*/ 2000 w 2000"/>
                <a:gd name="T65" fmla="*/ 993 h 1061"/>
                <a:gd name="T66" fmla="*/ 0 w 2000"/>
                <a:gd name="T67" fmla="*/ 1049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0" h="1061">
                  <a:moveTo>
                    <a:pt x="0" y="1049"/>
                  </a:moveTo>
                  <a:lnTo>
                    <a:pt x="0" y="1049"/>
                  </a:lnTo>
                  <a:lnTo>
                    <a:pt x="2" y="981"/>
                  </a:lnTo>
                  <a:lnTo>
                    <a:pt x="4" y="915"/>
                  </a:lnTo>
                  <a:lnTo>
                    <a:pt x="10" y="851"/>
                  </a:lnTo>
                  <a:lnTo>
                    <a:pt x="16" y="791"/>
                  </a:lnTo>
                  <a:lnTo>
                    <a:pt x="24" y="731"/>
                  </a:lnTo>
                  <a:lnTo>
                    <a:pt x="36" y="675"/>
                  </a:lnTo>
                  <a:lnTo>
                    <a:pt x="48" y="621"/>
                  </a:lnTo>
                  <a:lnTo>
                    <a:pt x="62" y="571"/>
                  </a:lnTo>
                  <a:lnTo>
                    <a:pt x="78" y="521"/>
                  </a:lnTo>
                  <a:lnTo>
                    <a:pt x="98" y="475"/>
                  </a:lnTo>
                  <a:lnTo>
                    <a:pt x="118" y="432"/>
                  </a:lnTo>
                  <a:lnTo>
                    <a:pt x="140" y="390"/>
                  </a:lnTo>
                  <a:lnTo>
                    <a:pt x="166" y="350"/>
                  </a:lnTo>
                  <a:lnTo>
                    <a:pt x="192" y="314"/>
                  </a:lnTo>
                  <a:lnTo>
                    <a:pt x="222" y="278"/>
                  </a:lnTo>
                  <a:lnTo>
                    <a:pt x="254" y="246"/>
                  </a:lnTo>
                  <a:lnTo>
                    <a:pt x="286" y="214"/>
                  </a:lnTo>
                  <a:lnTo>
                    <a:pt x="322" y="186"/>
                  </a:lnTo>
                  <a:lnTo>
                    <a:pt x="360" y="160"/>
                  </a:lnTo>
                  <a:lnTo>
                    <a:pt x="400" y="136"/>
                  </a:lnTo>
                  <a:lnTo>
                    <a:pt x="444" y="114"/>
                  </a:lnTo>
                  <a:lnTo>
                    <a:pt x="488" y="94"/>
                  </a:lnTo>
                  <a:lnTo>
                    <a:pt x="534" y="76"/>
                  </a:lnTo>
                  <a:lnTo>
                    <a:pt x="584" y="60"/>
                  </a:lnTo>
                  <a:lnTo>
                    <a:pt x="636" y="46"/>
                  </a:lnTo>
                  <a:lnTo>
                    <a:pt x="690" y="34"/>
                  </a:lnTo>
                  <a:lnTo>
                    <a:pt x="746" y="22"/>
                  </a:lnTo>
                  <a:lnTo>
                    <a:pt x="806" y="14"/>
                  </a:lnTo>
                  <a:lnTo>
                    <a:pt x="866" y="8"/>
                  </a:lnTo>
                  <a:lnTo>
                    <a:pt x="930" y="4"/>
                  </a:lnTo>
                  <a:lnTo>
                    <a:pt x="996" y="0"/>
                  </a:lnTo>
                  <a:lnTo>
                    <a:pt x="1066" y="0"/>
                  </a:lnTo>
                  <a:lnTo>
                    <a:pt x="1066" y="0"/>
                  </a:lnTo>
                  <a:lnTo>
                    <a:pt x="1130" y="2"/>
                  </a:lnTo>
                  <a:lnTo>
                    <a:pt x="1190" y="4"/>
                  </a:lnTo>
                  <a:lnTo>
                    <a:pt x="1250" y="8"/>
                  </a:lnTo>
                  <a:lnTo>
                    <a:pt x="1306" y="16"/>
                  </a:lnTo>
                  <a:lnTo>
                    <a:pt x="1360" y="24"/>
                  </a:lnTo>
                  <a:lnTo>
                    <a:pt x="1410" y="34"/>
                  </a:lnTo>
                  <a:lnTo>
                    <a:pt x="1458" y="46"/>
                  </a:lnTo>
                  <a:lnTo>
                    <a:pt x="1506" y="62"/>
                  </a:lnTo>
                  <a:lnTo>
                    <a:pt x="1550" y="78"/>
                  </a:lnTo>
                  <a:lnTo>
                    <a:pt x="1590" y="96"/>
                  </a:lnTo>
                  <a:lnTo>
                    <a:pt x="1630" y="116"/>
                  </a:lnTo>
                  <a:lnTo>
                    <a:pt x="1668" y="140"/>
                  </a:lnTo>
                  <a:lnTo>
                    <a:pt x="1702" y="164"/>
                  </a:lnTo>
                  <a:lnTo>
                    <a:pt x="1734" y="192"/>
                  </a:lnTo>
                  <a:lnTo>
                    <a:pt x="1766" y="220"/>
                  </a:lnTo>
                  <a:lnTo>
                    <a:pt x="1794" y="252"/>
                  </a:lnTo>
                  <a:lnTo>
                    <a:pt x="1820" y="284"/>
                  </a:lnTo>
                  <a:lnTo>
                    <a:pt x="1844" y="320"/>
                  </a:lnTo>
                  <a:lnTo>
                    <a:pt x="1868" y="358"/>
                  </a:lnTo>
                  <a:lnTo>
                    <a:pt x="1888" y="398"/>
                  </a:lnTo>
                  <a:lnTo>
                    <a:pt x="1906" y="440"/>
                  </a:lnTo>
                  <a:lnTo>
                    <a:pt x="1924" y="485"/>
                  </a:lnTo>
                  <a:lnTo>
                    <a:pt x="1938" y="531"/>
                  </a:lnTo>
                  <a:lnTo>
                    <a:pt x="1952" y="581"/>
                  </a:lnTo>
                  <a:lnTo>
                    <a:pt x="1964" y="633"/>
                  </a:lnTo>
                  <a:lnTo>
                    <a:pt x="1974" y="687"/>
                  </a:lnTo>
                  <a:lnTo>
                    <a:pt x="1982" y="743"/>
                  </a:lnTo>
                  <a:lnTo>
                    <a:pt x="1988" y="801"/>
                  </a:lnTo>
                  <a:lnTo>
                    <a:pt x="1994" y="863"/>
                  </a:lnTo>
                  <a:lnTo>
                    <a:pt x="1998" y="927"/>
                  </a:lnTo>
                  <a:lnTo>
                    <a:pt x="2000" y="993"/>
                  </a:lnTo>
                  <a:lnTo>
                    <a:pt x="2000" y="1061"/>
                  </a:lnTo>
                  <a:lnTo>
                    <a:pt x="0" y="104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6">
              <a:extLst>
                <a:ext uri="{FF2B5EF4-FFF2-40B4-BE49-F238E27FC236}">
                  <a16:creationId xmlns:a16="http://schemas.microsoft.com/office/drawing/2014/main" id="{B83AB39C-F023-665A-88DD-214CAE077E43}"/>
                </a:ext>
              </a:extLst>
            </p:cNvPr>
            <p:cNvSpPr>
              <a:spLocks/>
            </p:cNvSpPr>
            <p:nvPr/>
          </p:nvSpPr>
          <p:spPr bwMode="auto">
            <a:xfrm>
              <a:off x="522288" y="3935413"/>
              <a:ext cx="3175000" cy="1684338"/>
            </a:xfrm>
            <a:custGeom>
              <a:avLst/>
              <a:gdLst>
                <a:gd name="T0" fmla="*/ 0 w 2000"/>
                <a:gd name="T1" fmla="*/ 1049 h 1061"/>
                <a:gd name="T2" fmla="*/ 4 w 2000"/>
                <a:gd name="T3" fmla="*/ 915 h 1061"/>
                <a:gd name="T4" fmla="*/ 16 w 2000"/>
                <a:gd name="T5" fmla="*/ 791 h 1061"/>
                <a:gd name="T6" fmla="*/ 36 w 2000"/>
                <a:gd name="T7" fmla="*/ 675 h 1061"/>
                <a:gd name="T8" fmla="*/ 62 w 2000"/>
                <a:gd name="T9" fmla="*/ 571 h 1061"/>
                <a:gd name="T10" fmla="*/ 98 w 2000"/>
                <a:gd name="T11" fmla="*/ 475 h 1061"/>
                <a:gd name="T12" fmla="*/ 140 w 2000"/>
                <a:gd name="T13" fmla="*/ 390 h 1061"/>
                <a:gd name="T14" fmla="*/ 192 w 2000"/>
                <a:gd name="T15" fmla="*/ 314 h 1061"/>
                <a:gd name="T16" fmla="*/ 254 w 2000"/>
                <a:gd name="T17" fmla="*/ 246 h 1061"/>
                <a:gd name="T18" fmla="*/ 322 w 2000"/>
                <a:gd name="T19" fmla="*/ 186 h 1061"/>
                <a:gd name="T20" fmla="*/ 400 w 2000"/>
                <a:gd name="T21" fmla="*/ 136 h 1061"/>
                <a:gd name="T22" fmla="*/ 488 w 2000"/>
                <a:gd name="T23" fmla="*/ 94 h 1061"/>
                <a:gd name="T24" fmla="*/ 584 w 2000"/>
                <a:gd name="T25" fmla="*/ 60 h 1061"/>
                <a:gd name="T26" fmla="*/ 690 w 2000"/>
                <a:gd name="T27" fmla="*/ 34 h 1061"/>
                <a:gd name="T28" fmla="*/ 806 w 2000"/>
                <a:gd name="T29" fmla="*/ 14 h 1061"/>
                <a:gd name="T30" fmla="*/ 930 w 2000"/>
                <a:gd name="T31" fmla="*/ 4 h 1061"/>
                <a:gd name="T32" fmla="*/ 1066 w 2000"/>
                <a:gd name="T33" fmla="*/ 0 h 1061"/>
                <a:gd name="T34" fmla="*/ 1130 w 2000"/>
                <a:gd name="T35" fmla="*/ 2 h 1061"/>
                <a:gd name="T36" fmla="*/ 1250 w 2000"/>
                <a:gd name="T37" fmla="*/ 8 h 1061"/>
                <a:gd name="T38" fmla="*/ 1360 w 2000"/>
                <a:gd name="T39" fmla="*/ 24 h 1061"/>
                <a:gd name="T40" fmla="*/ 1458 w 2000"/>
                <a:gd name="T41" fmla="*/ 46 h 1061"/>
                <a:gd name="T42" fmla="*/ 1550 w 2000"/>
                <a:gd name="T43" fmla="*/ 78 h 1061"/>
                <a:gd name="T44" fmla="*/ 1630 w 2000"/>
                <a:gd name="T45" fmla="*/ 116 h 1061"/>
                <a:gd name="T46" fmla="*/ 1702 w 2000"/>
                <a:gd name="T47" fmla="*/ 164 h 1061"/>
                <a:gd name="T48" fmla="*/ 1766 w 2000"/>
                <a:gd name="T49" fmla="*/ 220 h 1061"/>
                <a:gd name="T50" fmla="*/ 1820 w 2000"/>
                <a:gd name="T51" fmla="*/ 284 h 1061"/>
                <a:gd name="T52" fmla="*/ 1868 w 2000"/>
                <a:gd name="T53" fmla="*/ 358 h 1061"/>
                <a:gd name="T54" fmla="*/ 1906 w 2000"/>
                <a:gd name="T55" fmla="*/ 440 h 1061"/>
                <a:gd name="T56" fmla="*/ 1938 w 2000"/>
                <a:gd name="T57" fmla="*/ 531 h 1061"/>
                <a:gd name="T58" fmla="*/ 1964 w 2000"/>
                <a:gd name="T59" fmla="*/ 633 h 1061"/>
                <a:gd name="T60" fmla="*/ 1982 w 2000"/>
                <a:gd name="T61" fmla="*/ 743 h 1061"/>
                <a:gd name="T62" fmla="*/ 1994 w 2000"/>
                <a:gd name="T63" fmla="*/ 863 h 1061"/>
                <a:gd name="T64" fmla="*/ 2000 w 2000"/>
                <a:gd name="T65" fmla="*/ 993 h 1061"/>
                <a:gd name="T66" fmla="*/ 0 w 2000"/>
                <a:gd name="T67" fmla="*/ 1049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0" h="1061">
                  <a:moveTo>
                    <a:pt x="0" y="1049"/>
                  </a:moveTo>
                  <a:lnTo>
                    <a:pt x="0" y="1049"/>
                  </a:lnTo>
                  <a:lnTo>
                    <a:pt x="2" y="981"/>
                  </a:lnTo>
                  <a:lnTo>
                    <a:pt x="4" y="915"/>
                  </a:lnTo>
                  <a:lnTo>
                    <a:pt x="10" y="851"/>
                  </a:lnTo>
                  <a:lnTo>
                    <a:pt x="16" y="791"/>
                  </a:lnTo>
                  <a:lnTo>
                    <a:pt x="24" y="731"/>
                  </a:lnTo>
                  <a:lnTo>
                    <a:pt x="36" y="675"/>
                  </a:lnTo>
                  <a:lnTo>
                    <a:pt x="48" y="621"/>
                  </a:lnTo>
                  <a:lnTo>
                    <a:pt x="62" y="571"/>
                  </a:lnTo>
                  <a:lnTo>
                    <a:pt x="78" y="521"/>
                  </a:lnTo>
                  <a:lnTo>
                    <a:pt x="98" y="475"/>
                  </a:lnTo>
                  <a:lnTo>
                    <a:pt x="118" y="432"/>
                  </a:lnTo>
                  <a:lnTo>
                    <a:pt x="140" y="390"/>
                  </a:lnTo>
                  <a:lnTo>
                    <a:pt x="166" y="350"/>
                  </a:lnTo>
                  <a:lnTo>
                    <a:pt x="192" y="314"/>
                  </a:lnTo>
                  <a:lnTo>
                    <a:pt x="222" y="278"/>
                  </a:lnTo>
                  <a:lnTo>
                    <a:pt x="254" y="246"/>
                  </a:lnTo>
                  <a:lnTo>
                    <a:pt x="286" y="214"/>
                  </a:lnTo>
                  <a:lnTo>
                    <a:pt x="322" y="186"/>
                  </a:lnTo>
                  <a:lnTo>
                    <a:pt x="360" y="160"/>
                  </a:lnTo>
                  <a:lnTo>
                    <a:pt x="400" y="136"/>
                  </a:lnTo>
                  <a:lnTo>
                    <a:pt x="444" y="114"/>
                  </a:lnTo>
                  <a:lnTo>
                    <a:pt x="488" y="94"/>
                  </a:lnTo>
                  <a:lnTo>
                    <a:pt x="534" y="76"/>
                  </a:lnTo>
                  <a:lnTo>
                    <a:pt x="584" y="60"/>
                  </a:lnTo>
                  <a:lnTo>
                    <a:pt x="636" y="46"/>
                  </a:lnTo>
                  <a:lnTo>
                    <a:pt x="690" y="34"/>
                  </a:lnTo>
                  <a:lnTo>
                    <a:pt x="746" y="22"/>
                  </a:lnTo>
                  <a:lnTo>
                    <a:pt x="806" y="14"/>
                  </a:lnTo>
                  <a:lnTo>
                    <a:pt x="866" y="8"/>
                  </a:lnTo>
                  <a:lnTo>
                    <a:pt x="930" y="4"/>
                  </a:lnTo>
                  <a:lnTo>
                    <a:pt x="996" y="0"/>
                  </a:lnTo>
                  <a:lnTo>
                    <a:pt x="1066" y="0"/>
                  </a:lnTo>
                  <a:lnTo>
                    <a:pt x="1066" y="0"/>
                  </a:lnTo>
                  <a:lnTo>
                    <a:pt x="1130" y="2"/>
                  </a:lnTo>
                  <a:lnTo>
                    <a:pt x="1190" y="4"/>
                  </a:lnTo>
                  <a:lnTo>
                    <a:pt x="1250" y="8"/>
                  </a:lnTo>
                  <a:lnTo>
                    <a:pt x="1306" y="16"/>
                  </a:lnTo>
                  <a:lnTo>
                    <a:pt x="1360" y="24"/>
                  </a:lnTo>
                  <a:lnTo>
                    <a:pt x="1410" y="34"/>
                  </a:lnTo>
                  <a:lnTo>
                    <a:pt x="1458" y="46"/>
                  </a:lnTo>
                  <a:lnTo>
                    <a:pt x="1506" y="62"/>
                  </a:lnTo>
                  <a:lnTo>
                    <a:pt x="1550" y="78"/>
                  </a:lnTo>
                  <a:lnTo>
                    <a:pt x="1590" y="96"/>
                  </a:lnTo>
                  <a:lnTo>
                    <a:pt x="1630" y="116"/>
                  </a:lnTo>
                  <a:lnTo>
                    <a:pt x="1668" y="140"/>
                  </a:lnTo>
                  <a:lnTo>
                    <a:pt x="1702" y="164"/>
                  </a:lnTo>
                  <a:lnTo>
                    <a:pt x="1734" y="192"/>
                  </a:lnTo>
                  <a:lnTo>
                    <a:pt x="1766" y="220"/>
                  </a:lnTo>
                  <a:lnTo>
                    <a:pt x="1794" y="252"/>
                  </a:lnTo>
                  <a:lnTo>
                    <a:pt x="1820" y="284"/>
                  </a:lnTo>
                  <a:lnTo>
                    <a:pt x="1844" y="320"/>
                  </a:lnTo>
                  <a:lnTo>
                    <a:pt x="1868" y="358"/>
                  </a:lnTo>
                  <a:lnTo>
                    <a:pt x="1888" y="398"/>
                  </a:lnTo>
                  <a:lnTo>
                    <a:pt x="1906" y="440"/>
                  </a:lnTo>
                  <a:lnTo>
                    <a:pt x="1924" y="485"/>
                  </a:lnTo>
                  <a:lnTo>
                    <a:pt x="1938" y="531"/>
                  </a:lnTo>
                  <a:lnTo>
                    <a:pt x="1952" y="581"/>
                  </a:lnTo>
                  <a:lnTo>
                    <a:pt x="1964" y="633"/>
                  </a:lnTo>
                  <a:lnTo>
                    <a:pt x="1974" y="687"/>
                  </a:lnTo>
                  <a:lnTo>
                    <a:pt x="1982" y="743"/>
                  </a:lnTo>
                  <a:lnTo>
                    <a:pt x="1988" y="801"/>
                  </a:lnTo>
                  <a:lnTo>
                    <a:pt x="1994" y="863"/>
                  </a:lnTo>
                  <a:lnTo>
                    <a:pt x="1998" y="927"/>
                  </a:lnTo>
                  <a:lnTo>
                    <a:pt x="2000" y="993"/>
                  </a:lnTo>
                  <a:lnTo>
                    <a:pt x="2000" y="1061"/>
                  </a:lnTo>
                  <a:lnTo>
                    <a:pt x="0" y="10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67">
              <a:extLst>
                <a:ext uri="{FF2B5EF4-FFF2-40B4-BE49-F238E27FC236}">
                  <a16:creationId xmlns:a16="http://schemas.microsoft.com/office/drawing/2014/main" id="{B84C52DF-A1DC-D8F7-09AF-3102EACC00F8}"/>
                </a:ext>
              </a:extLst>
            </p:cNvPr>
            <p:cNvSpPr>
              <a:spLocks/>
            </p:cNvSpPr>
            <p:nvPr/>
          </p:nvSpPr>
          <p:spPr bwMode="auto">
            <a:xfrm>
              <a:off x="1903413" y="3509963"/>
              <a:ext cx="561975" cy="784225"/>
            </a:xfrm>
            <a:custGeom>
              <a:avLst/>
              <a:gdLst>
                <a:gd name="T0" fmla="*/ 0 w 354"/>
                <a:gd name="T1" fmla="*/ 178 h 494"/>
                <a:gd name="T2" fmla="*/ 0 w 354"/>
                <a:gd name="T3" fmla="*/ 406 h 494"/>
                <a:gd name="T4" fmla="*/ 4 w 354"/>
                <a:gd name="T5" fmla="*/ 438 h 494"/>
                <a:gd name="T6" fmla="*/ 14 w 354"/>
                <a:gd name="T7" fmla="*/ 460 h 494"/>
                <a:gd name="T8" fmla="*/ 32 w 354"/>
                <a:gd name="T9" fmla="*/ 476 h 494"/>
                <a:gd name="T10" fmla="*/ 54 w 354"/>
                <a:gd name="T11" fmla="*/ 486 h 494"/>
                <a:gd name="T12" fmla="*/ 80 w 354"/>
                <a:gd name="T13" fmla="*/ 492 h 494"/>
                <a:gd name="T14" fmla="*/ 178 w 354"/>
                <a:gd name="T15" fmla="*/ 494 h 494"/>
                <a:gd name="T16" fmla="*/ 246 w 354"/>
                <a:gd name="T17" fmla="*/ 494 h 494"/>
                <a:gd name="T18" fmla="*/ 290 w 354"/>
                <a:gd name="T19" fmla="*/ 490 h 494"/>
                <a:gd name="T20" fmla="*/ 314 w 354"/>
                <a:gd name="T21" fmla="*/ 482 h 494"/>
                <a:gd name="T22" fmla="*/ 334 w 354"/>
                <a:gd name="T23" fmla="*/ 470 h 494"/>
                <a:gd name="T24" fmla="*/ 346 w 354"/>
                <a:gd name="T25" fmla="*/ 450 h 494"/>
                <a:gd name="T26" fmla="*/ 354 w 354"/>
                <a:gd name="T27" fmla="*/ 422 h 494"/>
                <a:gd name="T28" fmla="*/ 354 w 354"/>
                <a:gd name="T29" fmla="*/ 406 h 494"/>
                <a:gd name="T30" fmla="*/ 354 w 354"/>
                <a:gd name="T31" fmla="*/ 178 h 494"/>
                <a:gd name="T32" fmla="*/ 352 w 354"/>
                <a:gd name="T33" fmla="*/ 142 h 494"/>
                <a:gd name="T34" fmla="*/ 340 w 354"/>
                <a:gd name="T35" fmla="*/ 110 h 494"/>
                <a:gd name="T36" fmla="*/ 324 w 354"/>
                <a:gd name="T37" fmla="*/ 80 h 494"/>
                <a:gd name="T38" fmla="*/ 302 w 354"/>
                <a:gd name="T39" fmla="*/ 52 h 494"/>
                <a:gd name="T40" fmla="*/ 276 w 354"/>
                <a:gd name="T41" fmla="*/ 30 h 494"/>
                <a:gd name="T42" fmla="*/ 246 w 354"/>
                <a:gd name="T43" fmla="*/ 14 h 494"/>
                <a:gd name="T44" fmla="*/ 214 w 354"/>
                <a:gd name="T45" fmla="*/ 4 h 494"/>
                <a:gd name="T46" fmla="*/ 178 w 354"/>
                <a:gd name="T47" fmla="*/ 0 h 494"/>
                <a:gd name="T48" fmla="*/ 160 w 354"/>
                <a:gd name="T49" fmla="*/ 0 h 494"/>
                <a:gd name="T50" fmla="*/ 126 w 354"/>
                <a:gd name="T51" fmla="*/ 8 h 494"/>
                <a:gd name="T52" fmla="*/ 94 w 354"/>
                <a:gd name="T53" fmla="*/ 22 h 494"/>
                <a:gd name="T54" fmla="*/ 66 w 354"/>
                <a:gd name="T55" fmla="*/ 40 h 494"/>
                <a:gd name="T56" fmla="*/ 42 w 354"/>
                <a:gd name="T57" fmla="*/ 66 h 494"/>
                <a:gd name="T58" fmla="*/ 22 w 354"/>
                <a:gd name="T59" fmla="*/ 94 h 494"/>
                <a:gd name="T60" fmla="*/ 8 w 354"/>
                <a:gd name="T61" fmla="*/ 126 h 494"/>
                <a:gd name="T62" fmla="*/ 2 w 354"/>
                <a:gd name="T63" fmla="*/ 16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4" h="494">
                  <a:moveTo>
                    <a:pt x="0" y="178"/>
                  </a:moveTo>
                  <a:lnTo>
                    <a:pt x="0" y="178"/>
                  </a:lnTo>
                  <a:lnTo>
                    <a:pt x="0" y="406"/>
                  </a:lnTo>
                  <a:lnTo>
                    <a:pt x="0" y="406"/>
                  </a:lnTo>
                  <a:lnTo>
                    <a:pt x="2" y="422"/>
                  </a:lnTo>
                  <a:lnTo>
                    <a:pt x="4" y="438"/>
                  </a:lnTo>
                  <a:lnTo>
                    <a:pt x="8" y="450"/>
                  </a:lnTo>
                  <a:lnTo>
                    <a:pt x="14" y="460"/>
                  </a:lnTo>
                  <a:lnTo>
                    <a:pt x="22" y="470"/>
                  </a:lnTo>
                  <a:lnTo>
                    <a:pt x="32" y="476"/>
                  </a:lnTo>
                  <a:lnTo>
                    <a:pt x="42" y="482"/>
                  </a:lnTo>
                  <a:lnTo>
                    <a:pt x="54" y="486"/>
                  </a:lnTo>
                  <a:lnTo>
                    <a:pt x="66" y="490"/>
                  </a:lnTo>
                  <a:lnTo>
                    <a:pt x="80" y="492"/>
                  </a:lnTo>
                  <a:lnTo>
                    <a:pt x="110" y="494"/>
                  </a:lnTo>
                  <a:lnTo>
                    <a:pt x="178" y="494"/>
                  </a:lnTo>
                  <a:lnTo>
                    <a:pt x="178" y="494"/>
                  </a:lnTo>
                  <a:lnTo>
                    <a:pt x="246" y="494"/>
                  </a:lnTo>
                  <a:lnTo>
                    <a:pt x="276" y="492"/>
                  </a:lnTo>
                  <a:lnTo>
                    <a:pt x="290" y="490"/>
                  </a:lnTo>
                  <a:lnTo>
                    <a:pt x="302" y="486"/>
                  </a:lnTo>
                  <a:lnTo>
                    <a:pt x="314" y="482"/>
                  </a:lnTo>
                  <a:lnTo>
                    <a:pt x="324" y="476"/>
                  </a:lnTo>
                  <a:lnTo>
                    <a:pt x="334" y="470"/>
                  </a:lnTo>
                  <a:lnTo>
                    <a:pt x="340" y="460"/>
                  </a:lnTo>
                  <a:lnTo>
                    <a:pt x="346" y="450"/>
                  </a:lnTo>
                  <a:lnTo>
                    <a:pt x="352" y="438"/>
                  </a:lnTo>
                  <a:lnTo>
                    <a:pt x="354" y="422"/>
                  </a:lnTo>
                  <a:lnTo>
                    <a:pt x="354" y="406"/>
                  </a:lnTo>
                  <a:lnTo>
                    <a:pt x="354" y="406"/>
                  </a:lnTo>
                  <a:lnTo>
                    <a:pt x="354" y="178"/>
                  </a:lnTo>
                  <a:lnTo>
                    <a:pt x="354" y="178"/>
                  </a:lnTo>
                  <a:lnTo>
                    <a:pt x="354" y="160"/>
                  </a:lnTo>
                  <a:lnTo>
                    <a:pt x="352" y="142"/>
                  </a:lnTo>
                  <a:lnTo>
                    <a:pt x="346" y="126"/>
                  </a:lnTo>
                  <a:lnTo>
                    <a:pt x="340" y="110"/>
                  </a:lnTo>
                  <a:lnTo>
                    <a:pt x="334" y="94"/>
                  </a:lnTo>
                  <a:lnTo>
                    <a:pt x="324" y="80"/>
                  </a:lnTo>
                  <a:lnTo>
                    <a:pt x="314" y="66"/>
                  </a:lnTo>
                  <a:lnTo>
                    <a:pt x="302" y="52"/>
                  </a:lnTo>
                  <a:lnTo>
                    <a:pt x="290" y="40"/>
                  </a:lnTo>
                  <a:lnTo>
                    <a:pt x="276" y="30"/>
                  </a:lnTo>
                  <a:lnTo>
                    <a:pt x="262" y="22"/>
                  </a:lnTo>
                  <a:lnTo>
                    <a:pt x="246" y="14"/>
                  </a:lnTo>
                  <a:lnTo>
                    <a:pt x="230" y="8"/>
                  </a:lnTo>
                  <a:lnTo>
                    <a:pt x="214" y="4"/>
                  </a:lnTo>
                  <a:lnTo>
                    <a:pt x="196" y="0"/>
                  </a:lnTo>
                  <a:lnTo>
                    <a:pt x="178" y="0"/>
                  </a:lnTo>
                  <a:lnTo>
                    <a:pt x="178" y="0"/>
                  </a:lnTo>
                  <a:lnTo>
                    <a:pt x="160" y="0"/>
                  </a:lnTo>
                  <a:lnTo>
                    <a:pt x="142" y="4"/>
                  </a:lnTo>
                  <a:lnTo>
                    <a:pt x="126" y="8"/>
                  </a:lnTo>
                  <a:lnTo>
                    <a:pt x="110" y="14"/>
                  </a:lnTo>
                  <a:lnTo>
                    <a:pt x="94" y="22"/>
                  </a:lnTo>
                  <a:lnTo>
                    <a:pt x="80" y="30"/>
                  </a:lnTo>
                  <a:lnTo>
                    <a:pt x="66" y="40"/>
                  </a:lnTo>
                  <a:lnTo>
                    <a:pt x="54" y="52"/>
                  </a:lnTo>
                  <a:lnTo>
                    <a:pt x="42" y="66"/>
                  </a:lnTo>
                  <a:lnTo>
                    <a:pt x="32" y="80"/>
                  </a:lnTo>
                  <a:lnTo>
                    <a:pt x="22" y="94"/>
                  </a:lnTo>
                  <a:lnTo>
                    <a:pt x="14" y="110"/>
                  </a:lnTo>
                  <a:lnTo>
                    <a:pt x="8" y="126"/>
                  </a:lnTo>
                  <a:lnTo>
                    <a:pt x="4" y="142"/>
                  </a:lnTo>
                  <a:lnTo>
                    <a:pt x="2" y="160"/>
                  </a:lnTo>
                  <a:lnTo>
                    <a:pt x="0" y="178"/>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8">
              <a:extLst>
                <a:ext uri="{FF2B5EF4-FFF2-40B4-BE49-F238E27FC236}">
                  <a16:creationId xmlns:a16="http://schemas.microsoft.com/office/drawing/2014/main" id="{17748DC5-D6D4-799B-AD77-9539CAE90B04}"/>
                </a:ext>
              </a:extLst>
            </p:cNvPr>
            <p:cNvSpPr>
              <a:spLocks/>
            </p:cNvSpPr>
            <p:nvPr/>
          </p:nvSpPr>
          <p:spPr bwMode="auto">
            <a:xfrm>
              <a:off x="1903413" y="3509963"/>
              <a:ext cx="561975" cy="784225"/>
            </a:xfrm>
            <a:custGeom>
              <a:avLst/>
              <a:gdLst>
                <a:gd name="T0" fmla="*/ 0 w 354"/>
                <a:gd name="T1" fmla="*/ 178 h 494"/>
                <a:gd name="T2" fmla="*/ 0 w 354"/>
                <a:gd name="T3" fmla="*/ 406 h 494"/>
                <a:gd name="T4" fmla="*/ 4 w 354"/>
                <a:gd name="T5" fmla="*/ 438 h 494"/>
                <a:gd name="T6" fmla="*/ 14 w 354"/>
                <a:gd name="T7" fmla="*/ 460 h 494"/>
                <a:gd name="T8" fmla="*/ 32 w 354"/>
                <a:gd name="T9" fmla="*/ 476 h 494"/>
                <a:gd name="T10" fmla="*/ 54 w 354"/>
                <a:gd name="T11" fmla="*/ 486 h 494"/>
                <a:gd name="T12" fmla="*/ 80 w 354"/>
                <a:gd name="T13" fmla="*/ 492 h 494"/>
                <a:gd name="T14" fmla="*/ 178 w 354"/>
                <a:gd name="T15" fmla="*/ 494 h 494"/>
                <a:gd name="T16" fmla="*/ 246 w 354"/>
                <a:gd name="T17" fmla="*/ 494 h 494"/>
                <a:gd name="T18" fmla="*/ 290 w 354"/>
                <a:gd name="T19" fmla="*/ 490 h 494"/>
                <a:gd name="T20" fmla="*/ 314 w 354"/>
                <a:gd name="T21" fmla="*/ 482 h 494"/>
                <a:gd name="T22" fmla="*/ 334 w 354"/>
                <a:gd name="T23" fmla="*/ 470 h 494"/>
                <a:gd name="T24" fmla="*/ 346 w 354"/>
                <a:gd name="T25" fmla="*/ 450 h 494"/>
                <a:gd name="T26" fmla="*/ 354 w 354"/>
                <a:gd name="T27" fmla="*/ 422 h 494"/>
                <a:gd name="T28" fmla="*/ 354 w 354"/>
                <a:gd name="T29" fmla="*/ 406 h 494"/>
                <a:gd name="T30" fmla="*/ 354 w 354"/>
                <a:gd name="T31" fmla="*/ 178 h 494"/>
                <a:gd name="T32" fmla="*/ 352 w 354"/>
                <a:gd name="T33" fmla="*/ 142 h 494"/>
                <a:gd name="T34" fmla="*/ 340 w 354"/>
                <a:gd name="T35" fmla="*/ 110 h 494"/>
                <a:gd name="T36" fmla="*/ 324 w 354"/>
                <a:gd name="T37" fmla="*/ 80 h 494"/>
                <a:gd name="T38" fmla="*/ 302 w 354"/>
                <a:gd name="T39" fmla="*/ 52 h 494"/>
                <a:gd name="T40" fmla="*/ 276 w 354"/>
                <a:gd name="T41" fmla="*/ 30 h 494"/>
                <a:gd name="T42" fmla="*/ 246 w 354"/>
                <a:gd name="T43" fmla="*/ 14 h 494"/>
                <a:gd name="T44" fmla="*/ 214 w 354"/>
                <a:gd name="T45" fmla="*/ 4 h 494"/>
                <a:gd name="T46" fmla="*/ 178 w 354"/>
                <a:gd name="T47" fmla="*/ 0 h 494"/>
                <a:gd name="T48" fmla="*/ 160 w 354"/>
                <a:gd name="T49" fmla="*/ 0 h 494"/>
                <a:gd name="T50" fmla="*/ 126 w 354"/>
                <a:gd name="T51" fmla="*/ 8 h 494"/>
                <a:gd name="T52" fmla="*/ 94 w 354"/>
                <a:gd name="T53" fmla="*/ 22 h 494"/>
                <a:gd name="T54" fmla="*/ 66 w 354"/>
                <a:gd name="T55" fmla="*/ 40 h 494"/>
                <a:gd name="T56" fmla="*/ 42 w 354"/>
                <a:gd name="T57" fmla="*/ 66 h 494"/>
                <a:gd name="T58" fmla="*/ 22 w 354"/>
                <a:gd name="T59" fmla="*/ 94 h 494"/>
                <a:gd name="T60" fmla="*/ 8 w 354"/>
                <a:gd name="T61" fmla="*/ 126 h 494"/>
                <a:gd name="T62" fmla="*/ 2 w 354"/>
                <a:gd name="T63" fmla="*/ 16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4" h="494">
                  <a:moveTo>
                    <a:pt x="0" y="178"/>
                  </a:moveTo>
                  <a:lnTo>
                    <a:pt x="0" y="178"/>
                  </a:lnTo>
                  <a:lnTo>
                    <a:pt x="0" y="406"/>
                  </a:lnTo>
                  <a:lnTo>
                    <a:pt x="0" y="406"/>
                  </a:lnTo>
                  <a:lnTo>
                    <a:pt x="2" y="422"/>
                  </a:lnTo>
                  <a:lnTo>
                    <a:pt x="4" y="438"/>
                  </a:lnTo>
                  <a:lnTo>
                    <a:pt x="8" y="450"/>
                  </a:lnTo>
                  <a:lnTo>
                    <a:pt x="14" y="460"/>
                  </a:lnTo>
                  <a:lnTo>
                    <a:pt x="22" y="470"/>
                  </a:lnTo>
                  <a:lnTo>
                    <a:pt x="32" y="476"/>
                  </a:lnTo>
                  <a:lnTo>
                    <a:pt x="42" y="482"/>
                  </a:lnTo>
                  <a:lnTo>
                    <a:pt x="54" y="486"/>
                  </a:lnTo>
                  <a:lnTo>
                    <a:pt x="66" y="490"/>
                  </a:lnTo>
                  <a:lnTo>
                    <a:pt x="80" y="492"/>
                  </a:lnTo>
                  <a:lnTo>
                    <a:pt x="110" y="494"/>
                  </a:lnTo>
                  <a:lnTo>
                    <a:pt x="178" y="494"/>
                  </a:lnTo>
                  <a:lnTo>
                    <a:pt x="178" y="494"/>
                  </a:lnTo>
                  <a:lnTo>
                    <a:pt x="246" y="494"/>
                  </a:lnTo>
                  <a:lnTo>
                    <a:pt x="276" y="492"/>
                  </a:lnTo>
                  <a:lnTo>
                    <a:pt x="290" y="490"/>
                  </a:lnTo>
                  <a:lnTo>
                    <a:pt x="302" y="486"/>
                  </a:lnTo>
                  <a:lnTo>
                    <a:pt x="314" y="482"/>
                  </a:lnTo>
                  <a:lnTo>
                    <a:pt x="324" y="476"/>
                  </a:lnTo>
                  <a:lnTo>
                    <a:pt x="334" y="470"/>
                  </a:lnTo>
                  <a:lnTo>
                    <a:pt x="340" y="460"/>
                  </a:lnTo>
                  <a:lnTo>
                    <a:pt x="346" y="450"/>
                  </a:lnTo>
                  <a:lnTo>
                    <a:pt x="352" y="438"/>
                  </a:lnTo>
                  <a:lnTo>
                    <a:pt x="354" y="422"/>
                  </a:lnTo>
                  <a:lnTo>
                    <a:pt x="354" y="406"/>
                  </a:lnTo>
                  <a:lnTo>
                    <a:pt x="354" y="406"/>
                  </a:lnTo>
                  <a:lnTo>
                    <a:pt x="354" y="178"/>
                  </a:lnTo>
                  <a:lnTo>
                    <a:pt x="354" y="178"/>
                  </a:lnTo>
                  <a:lnTo>
                    <a:pt x="354" y="160"/>
                  </a:lnTo>
                  <a:lnTo>
                    <a:pt x="352" y="142"/>
                  </a:lnTo>
                  <a:lnTo>
                    <a:pt x="346" y="126"/>
                  </a:lnTo>
                  <a:lnTo>
                    <a:pt x="340" y="110"/>
                  </a:lnTo>
                  <a:lnTo>
                    <a:pt x="334" y="94"/>
                  </a:lnTo>
                  <a:lnTo>
                    <a:pt x="324" y="80"/>
                  </a:lnTo>
                  <a:lnTo>
                    <a:pt x="314" y="66"/>
                  </a:lnTo>
                  <a:lnTo>
                    <a:pt x="302" y="52"/>
                  </a:lnTo>
                  <a:lnTo>
                    <a:pt x="290" y="40"/>
                  </a:lnTo>
                  <a:lnTo>
                    <a:pt x="276" y="30"/>
                  </a:lnTo>
                  <a:lnTo>
                    <a:pt x="262" y="22"/>
                  </a:lnTo>
                  <a:lnTo>
                    <a:pt x="246" y="14"/>
                  </a:lnTo>
                  <a:lnTo>
                    <a:pt x="230" y="8"/>
                  </a:lnTo>
                  <a:lnTo>
                    <a:pt x="214" y="4"/>
                  </a:lnTo>
                  <a:lnTo>
                    <a:pt x="196" y="0"/>
                  </a:lnTo>
                  <a:lnTo>
                    <a:pt x="178" y="0"/>
                  </a:lnTo>
                  <a:lnTo>
                    <a:pt x="178" y="0"/>
                  </a:lnTo>
                  <a:lnTo>
                    <a:pt x="160" y="0"/>
                  </a:lnTo>
                  <a:lnTo>
                    <a:pt x="142" y="4"/>
                  </a:lnTo>
                  <a:lnTo>
                    <a:pt x="126" y="8"/>
                  </a:lnTo>
                  <a:lnTo>
                    <a:pt x="110" y="14"/>
                  </a:lnTo>
                  <a:lnTo>
                    <a:pt x="94" y="22"/>
                  </a:lnTo>
                  <a:lnTo>
                    <a:pt x="80" y="30"/>
                  </a:lnTo>
                  <a:lnTo>
                    <a:pt x="66" y="40"/>
                  </a:lnTo>
                  <a:lnTo>
                    <a:pt x="54" y="52"/>
                  </a:lnTo>
                  <a:lnTo>
                    <a:pt x="42" y="66"/>
                  </a:lnTo>
                  <a:lnTo>
                    <a:pt x="32" y="80"/>
                  </a:lnTo>
                  <a:lnTo>
                    <a:pt x="22" y="94"/>
                  </a:lnTo>
                  <a:lnTo>
                    <a:pt x="14" y="110"/>
                  </a:lnTo>
                  <a:lnTo>
                    <a:pt x="8" y="126"/>
                  </a:lnTo>
                  <a:lnTo>
                    <a:pt x="4" y="142"/>
                  </a:lnTo>
                  <a:lnTo>
                    <a:pt x="2" y="160"/>
                  </a:lnTo>
                  <a:lnTo>
                    <a:pt x="0" y="1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69">
              <a:extLst>
                <a:ext uri="{FF2B5EF4-FFF2-40B4-BE49-F238E27FC236}">
                  <a16:creationId xmlns:a16="http://schemas.microsoft.com/office/drawing/2014/main" id="{5390B6AF-B3E5-B128-5E67-A666916EC7DB}"/>
                </a:ext>
              </a:extLst>
            </p:cNvPr>
            <p:cNvSpPr>
              <a:spLocks/>
            </p:cNvSpPr>
            <p:nvPr/>
          </p:nvSpPr>
          <p:spPr bwMode="auto">
            <a:xfrm>
              <a:off x="1903413" y="3973513"/>
              <a:ext cx="561975" cy="323850"/>
            </a:xfrm>
            <a:custGeom>
              <a:avLst/>
              <a:gdLst>
                <a:gd name="T0" fmla="*/ 354 w 354"/>
                <a:gd name="T1" fmla="*/ 0 h 204"/>
                <a:gd name="T2" fmla="*/ 354 w 354"/>
                <a:gd name="T3" fmla="*/ 0 h 204"/>
                <a:gd name="T4" fmla="*/ 292 w 354"/>
                <a:gd name="T5" fmla="*/ 10 h 204"/>
                <a:gd name="T6" fmla="*/ 228 w 354"/>
                <a:gd name="T7" fmla="*/ 18 h 204"/>
                <a:gd name="T8" fmla="*/ 158 w 354"/>
                <a:gd name="T9" fmla="*/ 22 h 204"/>
                <a:gd name="T10" fmla="*/ 86 w 354"/>
                <a:gd name="T11" fmla="*/ 24 h 204"/>
                <a:gd name="T12" fmla="*/ 86 w 354"/>
                <a:gd name="T13" fmla="*/ 24 h 204"/>
                <a:gd name="T14" fmla="*/ 42 w 354"/>
                <a:gd name="T15" fmla="*/ 22 h 204"/>
                <a:gd name="T16" fmla="*/ 0 w 354"/>
                <a:gd name="T17" fmla="*/ 20 h 204"/>
                <a:gd name="T18" fmla="*/ 0 w 354"/>
                <a:gd name="T19" fmla="*/ 20 h 204"/>
                <a:gd name="T20" fmla="*/ 0 w 354"/>
                <a:gd name="T21" fmla="*/ 114 h 204"/>
                <a:gd name="T22" fmla="*/ 0 w 354"/>
                <a:gd name="T23" fmla="*/ 114 h 204"/>
                <a:gd name="T24" fmla="*/ 2 w 354"/>
                <a:gd name="T25" fmla="*/ 128 h 204"/>
                <a:gd name="T26" fmla="*/ 4 w 354"/>
                <a:gd name="T27" fmla="*/ 142 h 204"/>
                <a:gd name="T28" fmla="*/ 6 w 354"/>
                <a:gd name="T29" fmla="*/ 152 h 204"/>
                <a:gd name="T30" fmla="*/ 12 w 354"/>
                <a:gd name="T31" fmla="*/ 162 h 204"/>
                <a:gd name="T32" fmla="*/ 16 w 354"/>
                <a:gd name="T33" fmla="*/ 172 h 204"/>
                <a:gd name="T34" fmla="*/ 24 w 354"/>
                <a:gd name="T35" fmla="*/ 178 h 204"/>
                <a:gd name="T36" fmla="*/ 32 w 354"/>
                <a:gd name="T37" fmla="*/ 184 h 204"/>
                <a:gd name="T38" fmla="*/ 40 w 354"/>
                <a:gd name="T39" fmla="*/ 190 h 204"/>
                <a:gd name="T40" fmla="*/ 60 w 354"/>
                <a:gd name="T41" fmla="*/ 196 h 204"/>
                <a:gd name="T42" fmla="*/ 84 w 354"/>
                <a:gd name="T43" fmla="*/ 200 h 204"/>
                <a:gd name="T44" fmla="*/ 110 w 354"/>
                <a:gd name="T45" fmla="*/ 202 h 204"/>
                <a:gd name="T46" fmla="*/ 138 w 354"/>
                <a:gd name="T47" fmla="*/ 204 h 204"/>
                <a:gd name="T48" fmla="*/ 138 w 354"/>
                <a:gd name="T49" fmla="*/ 204 h 204"/>
                <a:gd name="T50" fmla="*/ 178 w 354"/>
                <a:gd name="T51" fmla="*/ 202 h 204"/>
                <a:gd name="T52" fmla="*/ 178 w 354"/>
                <a:gd name="T53" fmla="*/ 202 h 204"/>
                <a:gd name="T54" fmla="*/ 218 w 354"/>
                <a:gd name="T55" fmla="*/ 204 h 204"/>
                <a:gd name="T56" fmla="*/ 218 w 354"/>
                <a:gd name="T57" fmla="*/ 204 h 204"/>
                <a:gd name="T58" fmla="*/ 246 w 354"/>
                <a:gd name="T59" fmla="*/ 202 h 204"/>
                <a:gd name="T60" fmla="*/ 272 w 354"/>
                <a:gd name="T61" fmla="*/ 200 h 204"/>
                <a:gd name="T62" fmla="*/ 296 w 354"/>
                <a:gd name="T63" fmla="*/ 196 h 204"/>
                <a:gd name="T64" fmla="*/ 316 w 354"/>
                <a:gd name="T65" fmla="*/ 190 h 204"/>
                <a:gd name="T66" fmla="*/ 324 w 354"/>
                <a:gd name="T67" fmla="*/ 184 h 204"/>
                <a:gd name="T68" fmla="*/ 332 w 354"/>
                <a:gd name="T69" fmla="*/ 178 h 204"/>
                <a:gd name="T70" fmla="*/ 338 w 354"/>
                <a:gd name="T71" fmla="*/ 172 h 204"/>
                <a:gd name="T72" fmla="*/ 344 w 354"/>
                <a:gd name="T73" fmla="*/ 162 h 204"/>
                <a:gd name="T74" fmla="*/ 348 w 354"/>
                <a:gd name="T75" fmla="*/ 152 h 204"/>
                <a:gd name="T76" fmla="*/ 352 w 354"/>
                <a:gd name="T77" fmla="*/ 142 h 204"/>
                <a:gd name="T78" fmla="*/ 354 w 354"/>
                <a:gd name="T79" fmla="*/ 128 h 204"/>
                <a:gd name="T80" fmla="*/ 354 w 354"/>
                <a:gd name="T81" fmla="*/ 114 h 204"/>
                <a:gd name="T82" fmla="*/ 354 w 354"/>
                <a:gd name="T83" fmla="*/ 114 h 204"/>
                <a:gd name="T84" fmla="*/ 354 w 354"/>
                <a:gd name="T8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4" h="204">
                  <a:moveTo>
                    <a:pt x="354" y="0"/>
                  </a:moveTo>
                  <a:lnTo>
                    <a:pt x="354" y="0"/>
                  </a:lnTo>
                  <a:lnTo>
                    <a:pt x="292" y="10"/>
                  </a:lnTo>
                  <a:lnTo>
                    <a:pt x="228" y="18"/>
                  </a:lnTo>
                  <a:lnTo>
                    <a:pt x="158" y="22"/>
                  </a:lnTo>
                  <a:lnTo>
                    <a:pt x="86" y="24"/>
                  </a:lnTo>
                  <a:lnTo>
                    <a:pt x="86" y="24"/>
                  </a:lnTo>
                  <a:lnTo>
                    <a:pt x="42" y="22"/>
                  </a:lnTo>
                  <a:lnTo>
                    <a:pt x="0" y="20"/>
                  </a:lnTo>
                  <a:lnTo>
                    <a:pt x="0" y="20"/>
                  </a:lnTo>
                  <a:lnTo>
                    <a:pt x="0" y="114"/>
                  </a:lnTo>
                  <a:lnTo>
                    <a:pt x="0" y="114"/>
                  </a:lnTo>
                  <a:lnTo>
                    <a:pt x="2" y="128"/>
                  </a:lnTo>
                  <a:lnTo>
                    <a:pt x="4" y="142"/>
                  </a:lnTo>
                  <a:lnTo>
                    <a:pt x="6" y="152"/>
                  </a:lnTo>
                  <a:lnTo>
                    <a:pt x="12" y="162"/>
                  </a:lnTo>
                  <a:lnTo>
                    <a:pt x="16" y="172"/>
                  </a:lnTo>
                  <a:lnTo>
                    <a:pt x="24" y="178"/>
                  </a:lnTo>
                  <a:lnTo>
                    <a:pt x="32" y="184"/>
                  </a:lnTo>
                  <a:lnTo>
                    <a:pt x="40" y="190"/>
                  </a:lnTo>
                  <a:lnTo>
                    <a:pt x="60" y="196"/>
                  </a:lnTo>
                  <a:lnTo>
                    <a:pt x="84" y="200"/>
                  </a:lnTo>
                  <a:lnTo>
                    <a:pt x="110" y="202"/>
                  </a:lnTo>
                  <a:lnTo>
                    <a:pt x="138" y="204"/>
                  </a:lnTo>
                  <a:lnTo>
                    <a:pt x="138" y="204"/>
                  </a:lnTo>
                  <a:lnTo>
                    <a:pt x="178" y="202"/>
                  </a:lnTo>
                  <a:lnTo>
                    <a:pt x="178" y="202"/>
                  </a:lnTo>
                  <a:lnTo>
                    <a:pt x="218" y="204"/>
                  </a:lnTo>
                  <a:lnTo>
                    <a:pt x="218" y="204"/>
                  </a:lnTo>
                  <a:lnTo>
                    <a:pt x="246" y="202"/>
                  </a:lnTo>
                  <a:lnTo>
                    <a:pt x="272" y="200"/>
                  </a:lnTo>
                  <a:lnTo>
                    <a:pt x="296" y="196"/>
                  </a:lnTo>
                  <a:lnTo>
                    <a:pt x="316" y="190"/>
                  </a:lnTo>
                  <a:lnTo>
                    <a:pt x="324" y="184"/>
                  </a:lnTo>
                  <a:lnTo>
                    <a:pt x="332" y="178"/>
                  </a:lnTo>
                  <a:lnTo>
                    <a:pt x="338" y="172"/>
                  </a:lnTo>
                  <a:lnTo>
                    <a:pt x="344" y="162"/>
                  </a:lnTo>
                  <a:lnTo>
                    <a:pt x="348" y="152"/>
                  </a:lnTo>
                  <a:lnTo>
                    <a:pt x="352" y="142"/>
                  </a:lnTo>
                  <a:lnTo>
                    <a:pt x="354" y="128"/>
                  </a:lnTo>
                  <a:lnTo>
                    <a:pt x="354" y="114"/>
                  </a:lnTo>
                  <a:lnTo>
                    <a:pt x="354" y="114"/>
                  </a:lnTo>
                  <a:lnTo>
                    <a:pt x="354" y="0"/>
                  </a:lnTo>
                  <a:close/>
                </a:path>
              </a:pathLst>
            </a:custGeom>
            <a:solidFill>
              <a:srgbClr val="E5B0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0">
              <a:extLst>
                <a:ext uri="{FF2B5EF4-FFF2-40B4-BE49-F238E27FC236}">
                  <a16:creationId xmlns:a16="http://schemas.microsoft.com/office/drawing/2014/main" id="{9871F574-0C42-EE21-2865-EE3BEDAC310F}"/>
                </a:ext>
              </a:extLst>
            </p:cNvPr>
            <p:cNvSpPr>
              <a:spLocks/>
            </p:cNvSpPr>
            <p:nvPr/>
          </p:nvSpPr>
          <p:spPr bwMode="auto">
            <a:xfrm>
              <a:off x="1903413" y="3973513"/>
              <a:ext cx="561975" cy="323850"/>
            </a:xfrm>
            <a:custGeom>
              <a:avLst/>
              <a:gdLst>
                <a:gd name="T0" fmla="*/ 354 w 354"/>
                <a:gd name="T1" fmla="*/ 0 h 204"/>
                <a:gd name="T2" fmla="*/ 354 w 354"/>
                <a:gd name="T3" fmla="*/ 0 h 204"/>
                <a:gd name="T4" fmla="*/ 292 w 354"/>
                <a:gd name="T5" fmla="*/ 10 h 204"/>
                <a:gd name="T6" fmla="*/ 228 w 354"/>
                <a:gd name="T7" fmla="*/ 18 h 204"/>
                <a:gd name="T8" fmla="*/ 158 w 354"/>
                <a:gd name="T9" fmla="*/ 22 h 204"/>
                <a:gd name="T10" fmla="*/ 86 w 354"/>
                <a:gd name="T11" fmla="*/ 24 h 204"/>
                <a:gd name="T12" fmla="*/ 86 w 354"/>
                <a:gd name="T13" fmla="*/ 24 h 204"/>
                <a:gd name="T14" fmla="*/ 42 w 354"/>
                <a:gd name="T15" fmla="*/ 22 h 204"/>
                <a:gd name="T16" fmla="*/ 0 w 354"/>
                <a:gd name="T17" fmla="*/ 20 h 204"/>
                <a:gd name="T18" fmla="*/ 0 w 354"/>
                <a:gd name="T19" fmla="*/ 20 h 204"/>
                <a:gd name="T20" fmla="*/ 0 w 354"/>
                <a:gd name="T21" fmla="*/ 114 h 204"/>
                <a:gd name="T22" fmla="*/ 0 w 354"/>
                <a:gd name="T23" fmla="*/ 114 h 204"/>
                <a:gd name="T24" fmla="*/ 2 w 354"/>
                <a:gd name="T25" fmla="*/ 128 h 204"/>
                <a:gd name="T26" fmla="*/ 4 w 354"/>
                <a:gd name="T27" fmla="*/ 142 h 204"/>
                <a:gd name="T28" fmla="*/ 6 w 354"/>
                <a:gd name="T29" fmla="*/ 152 h 204"/>
                <a:gd name="T30" fmla="*/ 12 w 354"/>
                <a:gd name="T31" fmla="*/ 162 h 204"/>
                <a:gd name="T32" fmla="*/ 16 w 354"/>
                <a:gd name="T33" fmla="*/ 172 h 204"/>
                <a:gd name="T34" fmla="*/ 24 w 354"/>
                <a:gd name="T35" fmla="*/ 178 h 204"/>
                <a:gd name="T36" fmla="*/ 32 w 354"/>
                <a:gd name="T37" fmla="*/ 184 h 204"/>
                <a:gd name="T38" fmla="*/ 40 w 354"/>
                <a:gd name="T39" fmla="*/ 190 h 204"/>
                <a:gd name="T40" fmla="*/ 60 w 354"/>
                <a:gd name="T41" fmla="*/ 196 h 204"/>
                <a:gd name="T42" fmla="*/ 84 w 354"/>
                <a:gd name="T43" fmla="*/ 200 h 204"/>
                <a:gd name="T44" fmla="*/ 110 w 354"/>
                <a:gd name="T45" fmla="*/ 202 h 204"/>
                <a:gd name="T46" fmla="*/ 138 w 354"/>
                <a:gd name="T47" fmla="*/ 204 h 204"/>
                <a:gd name="T48" fmla="*/ 138 w 354"/>
                <a:gd name="T49" fmla="*/ 204 h 204"/>
                <a:gd name="T50" fmla="*/ 178 w 354"/>
                <a:gd name="T51" fmla="*/ 202 h 204"/>
                <a:gd name="T52" fmla="*/ 178 w 354"/>
                <a:gd name="T53" fmla="*/ 202 h 204"/>
                <a:gd name="T54" fmla="*/ 218 w 354"/>
                <a:gd name="T55" fmla="*/ 204 h 204"/>
                <a:gd name="T56" fmla="*/ 218 w 354"/>
                <a:gd name="T57" fmla="*/ 204 h 204"/>
                <a:gd name="T58" fmla="*/ 246 w 354"/>
                <a:gd name="T59" fmla="*/ 202 h 204"/>
                <a:gd name="T60" fmla="*/ 272 w 354"/>
                <a:gd name="T61" fmla="*/ 200 h 204"/>
                <a:gd name="T62" fmla="*/ 296 w 354"/>
                <a:gd name="T63" fmla="*/ 196 h 204"/>
                <a:gd name="T64" fmla="*/ 316 w 354"/>
                <a:gd name="T65" fmla="*/ 190 h 204"/>
                <a:gd name="T66" fmla="*/ 324 w 354"/>
                <a:gd name="T67" fmla="*/ 184 h 204"/>
                <a:gd name="T68" fmla="*/ 332 w 354"/>
                <a:gd name="T69" fmla="*/ 178 h 204"/>
                <a:gd name="T70" fmla="*/ 338 w 354"/>
                <a:gd name="T71" fmla="*/ 172 h 204"/>
                <a:gd name="T72" fmla="*/ 344 w 354"/>
                <a:gd name="T73" fmla="*/ 162 h 204"/>
                <a:gd name="T74" fmla="*/ 348 w 354"/>
                <a:gd name="T75" fmla="*/ 152 h 204"/>
                <a:gd name="T76" fmla="*/ 352 w 354"/>
                <a:gd name="T77" fmla="*/ 142 h 204"/>
                <a:gd name="T78" fmla="*/ 354 w 354"/>
                <a:gd name="T79" fmla="*/ 128 h 204"/>
                <a:gd name="T80" fmla="*/ 354 w 354"/>
                <a:gd name="T81" fmla="*/ 114 h 204"/>
                <a:gd name="T82" fmla="*/ 354 w 354"/>
                <a:gd name="T83" fmla="*/ 114 h 204"/>
                <a:gd name="T84" fmla="*/ 354 w 354"/>
                <a:gd name="T8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4" h="204">
                  <a:moveTo>
                    <a:pt x="354" y="0"/>
                  </a:moveTo>
                  <a:lnTo>
                    <a:pt x="354" y="0"/>
                  </a:lnTo>
                  <a:lnTo>
                    <a:pt x="292" y="10"/>
                  </a:lnTo>
                  <a:lnTo>
                    <a:pt x="228" y="18"/>
                  </a:lnTo>
                  <a:lnTo>
                    <a:pt x="158" y="22"/>
                  </a:lnTo>
                  <a:lnTo>
                    <a:pt x="86" y="24"/>
                  </a:lnTo>
                  <a:lnTo>
                    <a:pt x="86" y="24"/>
                  </a:lnTo>
                  <a:lnTo>
                    <a:pt x="42" y="22"/>
                  </a:lnTo>
                  <a:lnTo>
                    <a:pt x="0" y="20"/>
                  </a:lnTo>
                  <a:lnTo>
                    <a:pt x="0" y="20"/>
                  </a:lnTo>
                  <a:lnTo>
                    <a:pt x="0" y="114"/>
                  </a:lnTo>
                  <a:lnTo>
                    <a:pt x="0" y="114"/>
                  </a:lnTo>
                  <a:lnTo>
                    <a:pt x="2" y="128"/>
                  </a:lnTo>
                  <a:lnTo>
                    <a:pt x="4" y="142"/>
                  </a:lnTo>
                  <a:lnTo>
                    <a:pt x="6" y="152"/>
                  </a:lnTo>
                  <a:lnTo>
                    <a:pt x="12" y="162"/>
                  </a:lnTo>
                  <a:lnTo>
                    <a:pt x="16" y="172"/>
                  </a:lnTo>
                  <a:lnTo>
                    <a:pt x="24" y="178"/>
                  </a:lnTo>
                  <a:lnTo>
                    <a:pt x="32" y="184"/>
                  </a:lnTo>
                  <a:lnTo>
                    <a:pt x="40" y="190"/>
                  </a:lnTo>
                  <a:lnTo>
                    <a:pt x="60" y="196"/>
                  </a:lnTo>
                  <a:lnTo>
                    <a:pt x="84" y="200"/>
                  </a:lnTo>
                  <a:lnTo>
                    <a:pt x="110" y="202"/>
                  </a:lnTo>
                  <a:lnTo>
                    <a:pt x="138" y="204"/>
                  </a:lnTo>
                  <a:lnTo>
                    <a:pt x="138" y="204"/>
                  </a:lnTo>
                  <a:lnTo>
                    <a:pt x="178" y="202"/>
                  </a:lnTo>
                  <a:lnTo>
                    <a:pt x="178" y="202"/>
                  </a:lnTo>
                  <a:lnTo>
                    <a:pt x="218" y="204"/>
                  </a:lnTo>
                  <a:lnTo>
                    <a:pt x="218" y="204"/>
                  </a:lnTo>
                  <a:lnTo>
                    <a:pt x="246" y="202"/>
                  </a:lnTo>
                  <a:lnTo>
                    <a:pt x="272" y="200"/>
                  </a:lnTo>
                  <a:lnTo>
                    <a:pt x="296" y="196"/>
                  </a:lnTo>
                  <a:lnTo>
                    <a:pt x="316" y="190"/>
                  </a:lnTo>
                  <a:lnTo>
                    <a:pt x="324" y="184"/>
                  </a:lnTo>
                  <a:lnTo>
                    <a:pt x="332" y="178"/>
                  </a:lnTo>
                  <a:lnTo>
                    <a:pt x="338" y="172"/>
                  </a:lnTo>
                  <a:lnTo>
                    <a:pt x="344" y="162"/>
                  </a:lnTo>
                  <a:lnTo>
                    <a:pt x="348" y="152"/>
                  </a:lnTo>
                  <a:lnTo>
                    <a:pt x="352" y="142"/>
                  </a:lnTo>
                  <a:lnTo>
                    <a:pt x="354" y="128"/>
                  </a:lnTo>
                  <a:lnTo>
                    <a:pt x="354" y="114"/>
                  </a:lnTo>
                  <a:lnTo>
                    <a:pt x="354" y="114"/>
                  </a:lnTo>
                  <a:lnTo>
                    <a:pt x="3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1">
              <a:extLst>
                <a:ext uri="{FF2B5EF4-FFF2-40B4-BE49-F238E27FC236}">
                  <a16:creationId xmlns:a16="http://schemas.microsoft.com/office/drawing/2014/main" id="{5AA3A289-A46B-1BA1-1937-7C1BAFEE687A}"/>
                </a:ext>
              </a:extLst>
            </p:cNvPr>
            <p:cNvSpPr>
              <a:spLocks/>
            </p:cNvSpPr>
            <p:nvPr/>
          </p:nvSpPr>
          <p:spPr bwMode="auto">
            <a:xfrm>
              <a:off x="1716088" y="4135438"/>
              <a:ext cx="952500" cy="184150"/>
            </a:xfrm>
            <a:custGeom>
              <a:avLst/>
              <a:gdLst>
                <a:gd name="T0" fmla="*/ 0 w 600"/>
                <a:gd name="T1" fmla="*/ 0 h 116"/>
                <a:gd name="T2" fmla="*/ 0 w 600"/>
                <a:gd name="T3" fmla="*/ 0 h 116"/>
                <a:gd name="T4" fmla="*/ 32 w 600"/>
                <a:gd name="T5" fmla="*/ 22 h 116"/>
                <a:gd name="T6" fmla="*/ 68 w 600"/>
                <a:gd name="T7" fmla="*/ 40 h 116"/>
                <a:gd name="T8" fmla="*/ 104 w 600"/>
                <a:gd name="T9" fmla="*/ 54 h 116"/>
                <a:gd name="T10" fmla="*/ 140 w 600"/>
                <a:gd name="T11" fmla="*/ 66 h 116"/>
                <a:gd name="T12" fmla="*/ 140 w 600"/>
                <a:gd name="T13" fmla="*/ 66 h 116"/>
                <a:gd name="T14" fmla="*/ 178 w 600"/>
                <a:gd name="T15" fmla="*/ 74 h 116"/>
                <a:gd name="T16" fmla="*/ 216 w 600"/>
                <a:gd name="T17" fmla="*/ 78 h 116"/>
                <a:gd name="T18" fmla="*/ 256 w 600"/>
                <a:gd name="T19" fmla="*/ 82 h 116"/>
                <a:gd name="T20" fmla="*/ 294 w 600"/>
                <a:gd name="T21" fmla="*/ 82 h 116"/>
                <a:gd name="T22" fmla="*/ 294 w 600"/>
                <a:gd name="T23" fmla="*/ 82 h 116"/>
                <a:gd name="T24" fmla="*/ 332 w 600"/>
                <a:gd name="T25" fmla="*/ 82 h 116"/>
                <a:gd name="T26" fmla="*/ 372 w 600"/>
                <a:gd name="T27" fmla="*/ 80 h 116"/>
                <a:gd name="T28" fmla="*/ 410 w 600"/>
                <a:gd name="T29" fmla="*/ 74 h 116"/>
                <a:gd name="T30" fmla="*/ 448 w 600"/>
                <a:gd name="T31" fmla="*/ 68 h 116"/>
                <a:gd name="T32" fmla="*/ 448 w 600"/>
                <a:gd name="T33" fmla="*/ 68 h 116"/>
                <a:gd name="T34" fmla="*/ 488 w 600"/>
                <a:gd name="T35" fmla="*/ 60 h 116"/>
                <a:gd name="T36" fmla="*/ 526 w 600"/>
                <a:gd name="T37" fmla="*/ 50 h 116"/>
                <a:gd name="T38" fmla="*/ 562 w 600"/>
                <a:gd name="T39" fmla="*/ 38 h 116"/>
                <a:gd name="T40" fmla="*/ 600 w 600"/>
                <a:gd name="T41" fmla="*/ 24 h 116"/>
                <a:gd name="T42" fmla="*/ 600 w 600"/>
                <a:gd name="T43" fmla="*/ 24 h 116"/>
                <a:gd name="T44" fmla="*/ 566 w 600"/>
                <a:gd name="T45" fmla="*/ 46 h 116"/>
                <a:gd name="T46" fmla="*/ 530 w 600"/>
                <a:gd name="T47" fmla="*/ 66 h 116"/>
                <a:gd name="T48" fmla="*/ 494 w 600"/>
                <a:gd name="T49" fmla="*/ 80 h 116"/>
                <a:gd name="T50" fmla="*/ 454 w 600"/>
                <a:gd name="T51" fmla="*/ 94 h 116"/>
                <a:gd name="T52" fmla="*/ 454 w 600"/>
                <a:gd name="T53" fmla="*/ 94 h 116"/>
                <a:gd name="T54" fmla="*/ 416 w 600"/>
                <a:gd name="T55" fmla="*/ 102 h 116"/>
                <a:gd name="T56" fmla="*/ 376 w 600"/>
                <a:gd name="T57" fmla="*/ 110 h 116"/>
                <a:gd name="T58" fmla="*/ 334 w 600"/>
                <a:gd name="T59" fmla="*/ 114 h 116"/>
                <a:gd name="T60" fmla="*/ 294 w 600"/>
                <a:gd name="T61" fmla="*/ 116 h 116"/>
                <a:gd name="T62" fmla="*/ 294 w 600"/>
                <a:gd name="T63" fmla="*/ 116 h 116"/>
                <a:gd name="T64" fmla="*/ 254 w 600"/>
                <a:gd name="T65" fmla="*/ 114 h 116"/>
                <a:gd name="T66" fmla="*/ 212 w 600"/>
                <a:gd name="T67" fmla="*/ 110 h 116"/>
                <a:gd name="T68" fmla="*/ 172 w 600"/>
                <a:gd name="T69" fmla="*/ 102 h 116"/>
                <a:gd name="T70" fmla="*/ 134 w 600"/>
                <a:gd name="T71" fmla="*/ 90 h 116"/>
                <a:gd name="T72" fmla="*/ 134 w 600"/>
                <a:gd name="T73" fmla="*/ 90 h 116"/>
                <a:gd name="T74" fmla="*/ 96 w 600"/>
                <a:gd name="T75" fmla="*/ 74 h 116"/>
                <a:gd name="T76" fmla="*/ 76 w 600"/>
                <a:gd name="T77" fmla="*/ 64 h 116"/>
                <a:gd name="T78" fmla="*/ 60 w 600"/>
                <a:gd name="T79" fmla="*/ 54 h 116"/>
                <a:gd name="T80" fmla="*/ 42 w 600"/>
                <a:gd name="T81" fmla="*/ 42 h 116"/>
                <a:gd name="T82" fmla="*/ 26 w 600"/>
                <a:gd name="T83" fmla="*/ 30 h 116"/>
                <a:gd name="T84" fmla="*/ 12 w 600"/>
                <a:gd name="T85" fmla="*/ 16 h 116"/>
                <a:gd name="T86" fmla="*/ 0 w 600"/>
                <a:gd name="T87" fmla="*/ 0 h 116"/>
                <a:gd name="T88" fmla="*/ 0 w 600"/>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0" h="116">
                  <a:moveTo>
                    <a:pt x="0" y="0"/>
                  </a:moveTo>
                  <a:lnTo>
                    <a:pt x="0" y="0"/>
                  </a:lnTo>
                  <a:lnTo>
                    <a:pt x="32" y="22"/>
                  </a:lnTo>
                  <a:lnTo>
                    <a:pt x="68" y="40"/>
                  </a:lnTo>
                  <a:lnTo>
                    <a:pt x="104" y="54"/>
                  </a:lnTo>
                  <a:lnTo>
                    <a:pt x="140" y="66"/>
                  </a:lnTo>
                  <a:lnTo>
                    <a:pt x="140" y="66"/>
                  </a:lnTo>
                  <a:lnTo>
                    <a:pt x="178" y="74"/>
                  </a:lnTo>
                  <a:lnTo>
                    <a:pt x="216" y="78"/>
                  </a:lnTo>
                  <a:lnTo>
                    <a:pt x="256" y="82"/>
                  </a:lnTo>
                  <a:lnTo>
                    <a:pt x="294" y="82"/>
                  </a:lnTo>
                  <a:lnTo>
                    <a:pt x="294" y="82"/>
                  </a:lnTo>
                  <a:lnTo>
                    <a:pt x="332" y="82"/>
                  </a:lnTo>
                  <a:lnTo>
                    <a:pt x="372" y="80"/>
                  </a:lnTo>
                  <a:lnTo>
                    <a:pt x="410" y="74"/>
                  </a:lnTo>
                  <a:lnTo>
                    <a:pt x="448" y="68"/>
                  </a:lnTo>
                  <a:lnTo>
                    <a:pt x="448" y="68"/>
                  </a:lnTo>
                  <a:lnTo>
                    <a:pt x="488" y="60"/>
                  </a:lnTo>
                  <a:lnTo>
                    <a:pt x="526" y="50"/>
                  </a:lnTo>
                  <a:lnTo>
                    <a:pt x="562" y="38"/>
                  </a:lnTo>
                  <a:lnTo>
                    <a:pt x="600" y="24"/>
                  </a:lnTo>
                  <a:lnTo>
                    <a:pt x="600" y="24"/>
                  </a:lnTo>
                  <a:lnTo>
                    <a:pt x="566" y="46"/>
                  </a:lnTo>
                  <a:lnTo>
                    <a:pt x="530" y="66"/>
                  </a:lnTo>
                  <a:lnTo>
                    <a:pt x="494" y="80"/>
                  </a:lnTo>
                  <a:lnTo>
                    <a:pt x="454" y="94"/>
                  </a:lnTo>
                  <a:lnTo>
                    <a:pt x="454" y="94"/>
                  </a:lnTo>
                  <a:lnTo>
                    <a:pt x="416" y="102"/>
                  </a:lnTo>
                  <a:lnTo>
                    <a:pt x="376" y="110"/>
                  </a:lnTo>
                  <a:lnTo>
                    <a:pt x="334" y="114"/>
                  </a:lnTo>
                  <a:lnTo>
                    <a:pt x="294" y="116"/>
                  </a:lnTo>
                  <a:lnTo>
                    <a:pt x="294" y="116"/>
                  </a:lnTo>
                  <a:lnTo>
                    <a:pt x="254" y="114"/>
                  </a:lnTo>
                  <a:lnTo>
                    <a:pt x="212" y="110"/>
                  </a:lnTo>
                  <a:lnTo>
                    <a:pt x="172" y="102"/>
                  </a:lnTo>
                  <a:lnTo>
                    <a:pt x="134" y="90"/>
                  </a:lnTo>
                  <a:lnTo>
                    <a:pt x="134" y="90"/>
                  </a:lnTo>
                  <a:lnTo>
                    <a:pt x="96" y="74"/>
                  </a:lnTo>
                  <a:lnTo>
                    <a:pt x="76" y="64"/>
                  </a:lnTo>
                  <a:lnTo>
                    <a:pt x="60" y="54"/>
                  </a:lnTo>
                  <a:lnTo>
                    <a:pt x="42" y="42"/>
                  </a:lnTo>
                  <a:lnTo>
                    <a:pt x="26" y="30"/>
                  </a:lnTo>
                  <a:lnTo>
                    <a:pt x="12" y="16"/>
                  </a:lnTo>
                  <a:lnTo>
                    <a:pt x="0" y="0"/>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2">
              <a:extLst>
                <a:ext uri="{FF2B5EF4-FFF2-40B4-BE49-F238E27FC236}">
                  <a16:creationId xmlns:a16="http://schemas.microsoft.com/office/drawing/2014/main" id="{8BB85DDA-E39B-D7EC-9982-E9A947F63EB8}"/>
                </a:ext>
              </a:extLst>
            </p:cNvPr>
            <p:cNvSpPr>
              <a:spLocks/>
            </p:cNvSpPr>
            <p:nvPr/>
          </p:nvSpPr>
          <p:spPr bwMode="auto">
            <a:xfrm>
              <a:off x="687388" y="1568450"/>
              <a:ext cx="2755900" cy="2443163"/>
            </a:xfrm>
            <a:custGeom>
              <a:avLst/>
              <a:gdLst>
                <a:gd name="T0" fmla="*/ 754 w 1736"/>
                <a:gd name="T1" fmla="*/ 4 h 1539"/>
                <a:gd name="T2" fmla="*/ 616 w 1736"/>
                <a:gd name="T3" fmla="*/ 22 h 1539"/>
                <a:gd name="T4" fmla="*/ 490 w 1736"/>
                <a:gd name="T5" fmla="*/ 58 h 1539"/>
                <a:gd name="T6" fmla="*/ 378 w 1736"/>
                <a:gd name="T7" fmla="*/ 110 h 1539"/>
                <a:gd name="T8" fmla="*/ 282 w 1736"/>
                <a:gd name="T9" fmla="*/ 176 h 1539"/>
                <a:gd name="T10" fmla="*/ 198 w 1736"/>
                <a:gd name="T11" fmla="*/ 252 h 1539"/>
                <a:gd name="T12" fmla="*/ 130 w 1736"/>
                <a:gd name="T13" fmla="*/ 338 h 1539"/>
                <a:gd name="T14" fmla="*/ 76 w 1736"/>
                <a:gd name="T15" fmla="*/ 431 h 1539"/>
                <a:gd name="T16" fmla="*/ 36 w 1736"/>
                <a:gd name="T17" fmla="*/ 531 h 1539"/>
                <a:gd name="T18" fmla="*/ 10 w 1736"/>
                <a:gd name="T19" fmla="*/ 637 h 1539"/>
                <a:gd name="T20" fmla="*/ 0 w 1736"/>
                <a:gd name="T21" fmla="*/ 743 h 1539"/>
                <a:gd name="T22" fmla="*/ 4 w 1736"/>
                <a:gd name="T23" fmla="*/ 849 h 1539"/>
                <a:gd name="T24" fmla="*/ 22 w 1736"/>
                <a:gd name="T25" fmla="*/ 955 h 1539"/>
                <a:gd name="T26" fmla="*/ 54 w 1736"/>
                <a:gd name="T27" fmla="*/ 1059 h 1539"/>
                <a:gd name="T28" fmla="*/ 102 w 1736"/>
                <a:gd name="T29" fmla="*/ 1155 h 1539"/>
                <a:gd name="T30" fmla="*/ 164 w 1736"/>
                <a:gd name="T31" fmla="*/ 1247 h 1539"/>
                <a:gd name="T32" fmla="*/ 242 w 1736"/>
                <a:gd name="T33" fmla="*/ 1327 h 1539"/>
                <a:gd name="T34" fmla="*/ 334 w 1736"/>
                <a:gd name="T35" fmla="*/ 1399 h 1539"/>
                <a:gd name="T36" fmla="*/ 442 w 1736"/>
                <a:gd name="T37" fmla="*/ 1457 h 1539"/>
                <a:gd name="T38" fmla="*/ 564 w 1736"/>
                <a:gd name="T39" fmla="*/ 1501 h 1539"/>
                <a:gd name="T40" fmla="*/ 700 w 1736"/>
                <a:gd name="T41" fmla="*/ 1529 h 1539"/>
                <a:gd name="T42" fmla="*/ 852 w 1736"/>
                <a:gd name="T43" fmla="*/ 1539 h 1539"/>
                <a:gd name="T44" fmla="*/ 974 w 1736"/>
                <a:gd name="T45" fmla="*/ 1535 h 1539"/>
                <a:gd name="T46" fmla="*/ 1136 w 1736"/>
                <a:gd name="T47" fmla="*/ 1511 h 1539"/>
                <a:gd name="T48" fmla="*/ 1278 w 1736"/>
                <a:gd name="T49" fmla="*/ 1473 h 1539"/>
                <a:gd name="T50" fmla="*/ 1400 w 1736"/>
                <a:gd name="T51" fmla="*/ 1417 h 1539"/>
                <a:gd name="T52" fmla="*/ 1502 w 1736"/>
                <a:gd name="T53" fmla="*/ 1349 h 1539"/>
                <a:gd name="T54" fmla="*/ 1586 w 1736"/>
                <a:gd name="T55" fmla="*/ 1271 h 1539"/>
                <a:gd name="T56" fmla="*/ 1650 w 1736"/>
                <a:gd name="T57" fmla="*/ 1181 h 1539"/>
                <a:gd name="T58" fmla="*/ 1696 w 1736"/>
                <a:gd name="T59" fmla="*/ 1085 h 1539"/>
                <a:gd name="T60" fmla="*/ 1724 w 1736"/>
                <a:gd name="T61" fmla="*/ 983 h 1539"/>
                <a:gd name="T62" fmla="*/ 1736 w 1736"/>
                <a:gd name="T63" fmla="*/ 877 h 1539"/>
                <a:gd name="T64" fmla="*/ 1730 w 1736"/>
                <a:gd name="T65" fmla="*/ 769 h 1539"/>
                <a:gd name="T66" fmla="*/ 1708 w 1736"/>
                <a:gd name="T67" fmla="*/ 661 h 1539"/>
                <a:gd name="T68" fmla="*/ 1672 w 1736"/>
                <a:gd name="T69" fmla="*/ 555 h 1539"/>
                <a:gd name="T70" fmla="*/ 1622 w 1736"/>
                <a:gd name="T71" fmla="*/ 453 h 1539"/>
                <a:gd name="T72" fmla="*/ 1556 w 1736"/>
                <a:gd name="T73" fmla="*/ 358 h 1539"/>
                <a:gd name="T74" fmla="*/ 1478 w 1736"/>
                <a:gd name="T75" fmla="*/ 268 h 1539"/>
                <a:gd name="T76" fmla="*/ 1386 w 1736"/>
                <a:gd name="T77" fmla="*/ 190 h 1539"/>
                <a:gd name="T78" fmla="*/ 1282 w 1736"/>
                <a:gd name="T79" fmla="*/ 122 h 1539"/>
                <a:gd name="T80" fmla="*/ 1166 w 1736"/>
                <a:gd name="T81" fmla="*/ 66 h 1539"/>
                <a:gd name="T82" fmla="*/ 1040 w 1736"/>
                <a:gd name="T83" fmla="*/ 28 h 1539"/>
                <a:gd name="T84" fmla="*/ 902 w 1736"/>
                <a:gd name="T85" fmla="*/ 6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6" h="1539">
                  <a:moveTo>
                    <a:pt x="804" y="0"/>
                  </a:moveTo>
                  <a:lnTo>
                    <a:pt x="804" y="0"/>
                  </a:lnTo>
                  <a:lnTo>
                    <a:pt x="754" y="4"/>
                  </a:lnTo>
                  <a:lnTo>
                    <a:pt x="706" y="8"/>
                  </a:lnTo>
                  <a:lnTo>
                    <a:pt x="660" y="14"/>
                  </a:lnTo>
                  <a:lnTo>
                    <a:pt x="616" y="22"/>
                  </a:lnTo>
                  <a:lnTo>
                    <a:pt x="572" y="32"/>
                  </a:lnTo>
                  <a:lnTo>
                    <a:pt x="530" y="44"/>
                  </a:lnTo>
                  <a:lnTo>
                    <a:pt x="490" y="58"/>
                  </a:lnTo>
                  <a:lnTo>
                    <a:pt x="452" y="74"/>
                  </a:lnTo>
                  <a:lnTo>
                    <a:pt x="414" y="92"/>
                  </a:lnTo>
                  <a:lnTo>
                    <a:pt x="378" y="110"/>
                  </a:lnTo>
                  <a:lnTo>
                    <a:pt x="344" y="130"/>
                  </a:lnTo>
                  <a:lnTo>
                    <a:pt x="312" y="152"/>
                  </a:lnTo>
                  <a:lnTo>
                    <a:pt x="282" y="176"/>
                  </a:lnTo>
                  <a:lnTo>
                    <a:pt x="252" y="200"/>
                  </a:lnTo>
                  <a:lnTo>
                    <a:pt x="224" y="226"/>
                  </a:lnTo>
                  <a:lnTo>
                    <a:pt x="198" y="252"/>
                  </a:lnTo>
                  <a:lnTo>
                    <a:pt x="174" y="280"/>
                  </a:lnTo>
                  <a:lnTo>
                    <a:pt x="152" y="308"/>
                  </a:lnTo>
                  <a:lnTo>
                    <a:pt x="130" y="338"/>
                  </a:lnTo>
                  <a:lnTo>
                    <a:pt x="110" y="368"/>
                  </a:lnTo>
                  <a:lnTo>
                    <a:pt x="92" y="399"/>
                  </a:lnTo>
                  <a:lnTo>
                    <a:pt x="76" y="431"/>
                  </a:lnTo>
                  <a:lnTo>
                    <a:pt x="62" y="465"/>
                  </a:lnTo>
                  <a:lnTo>
                    <a:pt x="48" y="497"/>
                  </a:lnTo>
                  <a:lnTo>
                    <a:pt x="36" y="531"/>
                  </a:lnTo>
                  <a:lnTo>
                    <a:pt x="26" y="567"/>
                  </a:lnTo>
                  <a:lnTo>
                    <a:pt x="18" y="601"/>
                  </a:lnTo>
                  <a:lnTo>
                    <a:pt x="10" y="637"/>
                  </a:lnTo>
                  <a:lnTo>
                    <a:pt x="6" y="671"/>
                  </a:lnTo>
                  <a:lnTo>
                    <a:pt x="2" y="707"/>
                  </a:lnTo>
                  <a:lnTo>
                    <a:pt x="0" y="743"/>
                  </a:lnTo>
                  <a:lnTo>
                    <a:pt x="0" y="779"/>
                  </a:lnTo>
                  <a:lnTo>
                    <a:pt x="0" y="815"/>
                  </a:lnTo>
                  <a:lnTo>
                    <a:pt x="4" y="849"/>
                  </a:lnTo>
                  <a:lnTo>
                    <a:pt x="8" y="885"/>
                  </a:lnTo>
                  <a:lnTo>
                    <a:pt x="14" y="921"/>
                  </a:lnTo>
                  <a:lnTo>
                    <a:pt x="22" y="955"/>
                  </a:lnTo>
                  <a:lnTo>
                    <a:pt x="32" y="991"/>
                  </a:lnTo>
                  <a:lnTo>
                    <a:pt x="42" y="1025"/>
                  </a:lnTo>
                  <a:lnTo>
                    <a:pt x="54" y="1059"/>
                  </a:lnTo>
                  <a:lnTo>
                    <a:pt x="68" y="1091"/>
                  </a:lnTo>
                  <a:lnTo>
                    <a:pt x="84" y="1123"/>
                  </a:lnTo>
                  <a:lnTo>
                    <a:pt x="102" y="1155"/>
                  </a:lnTo>
                  <a:lnTo>
                    <a:pt x="122" y="1187"/>
                  </a:lnTo>
                  <a:lnTo>
                    <a:pt x="142" y="1217"/>
                  </a:lnTo>
                  <a:lnTo>
                    <a:pt x="164" y="1247"/>
                  </a:lnTo>
                  <a:lnTo>
                    <a:pt x="188" y="1275"/>
                  </a:lnTo>
                  <a:lnTo>
                    <a:pt x="214" y="1301"/>
                  </a:lnTo>
                  <a:lnTo>
                    <a:pt x="242" y="1327"/>
                  </a:lnTo>
                  <a:lnTo>
                    <a:pt x="272" y="1353"/>
                  </a:lnTo>
                  <a:lnTo>
                    <a:pt x="302" y="1377"/>
                  </a:lnTo>
                  <a:lnTo>
                    <a:pt x="334" y="1399"/>
                  </a:lnTo>
                  <a:lnTo>
                    <a:pt x="368" y="1419"/>
                  </a:lnTo>
                  <a:lnTo>
                    <a:pt x="404" y="1439"/>
                  </a:lnTo>
                  <a:lnTo>
                    <a:pt x="442" y="1457"/>
                  </a:lnTo>
                  <a:lnTo>
                    <a:pt x="480" y="1473"/>
                  </a:lnTo>
                  <a:lnTo>
                    <a:pt x="520" y="1489"/>
                  </a:lnTo>
                  <a:lnTo>
                    <a:pt x="564" y="1501"/>
                  </a:lnTo>
                  <a:lnTo>
                    <a:pt x="608" y="1513"/>
                  </a:lnTo>
                  <a:lnTo>
                    <a:pt x="652" y="1521"/>
                  </a:lnTo>
                  <a:lnTo>
                    <a:pt x="700" y="1529"/>
                  </a:lnTo>
                  <a:lnTo>
                    <a:pt x="750" y="1535"/>
                  </a:lnTo>
                  <a:lnTo>
                    <a:pt x="800" y="1537"/>
                  </a:lnTo>
                  <a:lnTo>
                    <a:pt x="852" y="1539"/>
                  </a:lnTo>
                  <a:lnTo>
                    <a:pt x="852" y="1539"/>
                  </a:lnTo>
                  <a:lnTo>
                    <a:pt x="914" y="1537"/>
                  </a:lnTo>
                  <a:lnTo>
                    <a:pt x="974" y="1535"/>
                  </a:lnTo>
                  <a:lnTo>
                    <a:pt x="1030" y="1529"/>
                  </a:lnTo>
                  <a:lnTo>
                    <a:pt x="1084" y="1521"/>
                  </a:lnTo>
                  <a:lnTo>
                    <a:pt x="1136" y="1511"/>
                  </a:lnTo>
                  <a:lnTo>
                    <a:pt x="1186" y="1501"/>
                  </a:lnTo>
                  <a:lnTo>
                    <a:pt x="1234" y="1487"/>
                  </a:lnTo>
                  <a:lnTo>
                    <a:pt x="1278" y="1473"/>
                  </a:lnTo>
                  <a:lnTo>
                    <a:pt x="1322" y="1455"/>
                  </a:lnTo>
                  <a:lnTo>
                    <a:pt x="1362" y="1437"/>
                  </a:lnTo>
                  <a:lnTo>
                    <a:pt x="1400" y="1417"/>
                  </a:lnTo>
                  <a:lnTo>
                    <a:pt x="1436" y="1397"/>
                  </a:lnTo>
                  <a:lnTo>
                    <a:pt x="1470" y="1373"/>
                  </a:lnTo>
                  <a:lnTo>
                    <a:pt x="1502" y="1349"/>
                  </a:lnTo>
                  <a:lnTo>
                    <a:pt x="1532" y="1325"/>
                  </a:lnTo>
                  <a:lnTo>
                    <a:pt x="1560" y="1299"/>
                  </a:lnTo>
                  <a:lnTo>
                    <a:pt x="1586" y="1271"/>
                  </a:lnTo>
                  <a:lnTo>
                    <a:pt x="1608" y="1241"/>
                  </a:lnTo>
                  <a:lnTo>
                    <a:pt x="1630" y="1213"/>
                  </a:lnTo>
                  <a:lnTo>
                    <a:pt x="1650" y="1181"/>
                  </a:lnTo>
                  <a:lnTo>
                    <a:pt x="1666" y="1151"/>
                  </a:lnTo>
                  <a:lnTo>
                    <a:pt x="1682" y="1119"/>
                  </a:lnTo>
                  <a:lnTo>
                    <a:pt x="1696" y="1085"/>
                  </a:lnTo>
                  <a:lnTo>
                    <a:pt x="1706" y="1051"/>
                  </a:lnTo>
                  <a:lnTo>
                    <a:pt x="1716" y="1017"/>
                  </a:lnTo>
                  <a:lnTo>
                    <a:pt x="1724" y="983"/>
                  </a:lnTo>
                  <a:lnTo>
                    <a:pt x="1730" y="947"/>
                  </a:lnTo>
                  <a:lnTo>
                    <a:pt x="1734" y="913"/>
                  </a:lnTo>
                  <a:lnTo>
                    <a:pt x="1736" y="877"/>
                  </a:lnTo>
                  <a:lnTo>
                    <a:pt x="1736" y="841"/>
                  </a:lnTo>
                  <a:lnTo>
                    <a:pt x="1734" y="805"/>
                  </a:lnTo>
                  <a:lnTo>
                    <a:pt x="1730" y="769"/>
                  </a:lnTo>
                  <a:lnTo>
                    <a:pt x="1724" y="733"/>
                  </a:lnTo>
                  <a:lnTo>
                    <a:pt x="1718" y="697"/>
                  </a:lnTo>
                  <a:lnTo>
                    <a:pt x="1708" y="661"/>
                  </a:lnTo>
                  <a:lnTo>
                    <a:pt x="1698" y="625"/>
                  </a:lnTo>
                  <a:lnTo>
                    <a:pt x="1686" y="591"/>
                  </a:lnTo>
                  <a:lnTo>
                    <a:pt x="1672" y="555"/>
                  </a:lnTo>
                  <a:lnTo>
                    <a:pt x="1658" y="521"/>
                  </a:lnTo>
                  <a:lnTo>
                    <a:pt x="1640" y="487"/>
                  </a:lnTo>
                  <a:lnTo>
                    <a:pt x="1622" y="453"/>
                  </a:lnTo>
                  <a:lnTo>
                    <a:pt x="1602" y="421"/>
                  </a:lnTo>
                  <a:lnTo>
                    <a:pt x="1580" y="389"/>
                  </a:lnTo>
                  <a:lnTo>
                    <a:pt x="1556" y="358"/>
                  </a:lnTo>
                  <a:lnTo>
                    <a:pt x="1532" y="328"/>
                  </a:lnTo>
                  <a:lnTo>
                    <a:pt x="1506" y="298"/>
                  </a:lnTo>
                  <a:lnTo>
                    <a:pt x="1478" y="268"/>
                  </a:lnTo>
                  <a:lnTo>
                    <a:pt x="1450" y="242"/>
                  </a:lnTo>
                  <a:lnTo>
                    <a:pt x="1418" y="214"/>
                  </a:lnTo>
                  <a:lnTo>
                    <a:pt x="1386" y="190"/>
                  </a:lnTo>
                  <a:lnTo>
                    <a:pt x="1354" y="166"/>
                  </a:lnTo>
                  <a:lnTo>
                    <a:pt x="1318" y="142"/>
                  </a:lnTo>
                  <a:lnTo>
                    <a:pt x="1282" y="122"/>
                  </a:lnTo>
                  <a:lnTo>
                    <a:pt x="1246" y="102"/>
                  </a:lnTo>
                  <a:lnTo>
                    <a:pt x="1206" y="84"/>
                  </a:lnTo>
                  <a:lnTo>
                    <a:pt x="1166" y="66"/>
                  </a:lnTo>
                  <a:lnTo>
                    <a:pt x="1126" y="52"/>
                  </a:lnTo>
                  <a:lnTo>
                    <a:pt x="1084" y="38"/>
                  </a:lnTo>
                  <a:lnTo>
                    <a:pt x="1040" y="28"/>
                  </a:lnTo>
                  <a:lnTo>
                    <a:pt x="994" y="18"/>
                  </a:lnTo>
                  <a:lnTo>
                    <a:pt x="950" y="10"/>
                  </a:lnTo>
                  <a:lnTo>
                    <a:pt x="902" y="6"/>
                  </a:lnTo>
                  <a:lnTo>
                    <a:pt x="854" y="2"/>
                  </a:lnTo>
                  <a:lnTo>
                    <a:pt x="804" y="0"/>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3">
              <a:extLst>
                <a:ext uri="{FF2B5EF4-FFF2-40B4-BE49-F238E27FC236}">
                  <a16:creationId xmlns:a16="http://schemas.microsoft.com/office/drawing/2014/main" id="{F54F2B9A-EDF9-4C18-B79A-295E175ACBA6}"/>
                </a:ext>
              </a:extLst>
            </p:cNvPr>
            <p:cNvSpPr>
              <a:spLocks/>
            </p:cNvSpPr>
            <p:nvPr/>
          </p:nvSpPr>
          <p:spPr bwMode="auto">
            <a:xfrm>
              <a:off x="687388" y="1568450"/>
              <a:ext cx="2755900" cy="2443163"/>
            </a:xfrm>
            <a:custGeom>
              <a:avLst/>
              <a:gdLst>
                <a:gd name="T0" fmla="*/ 754 w 1736"/>
                <a:gd name="T1" fmla="*/ 4 h 1539"/>
                <a:gd name="T2" fmla="*/ 616 w 1736"/>
                <a:gd name="T3" fmla="*/ 22 h 1539"/>
                <a:gd name="T4" fmla="*/ 490 w 1736"/>
                <a:gd name="T5" fmla="*/ 58 h 1539"/>
                <a:gd name="T6" fmla="*/ 378 w 1736"/>
                <a:gd name="T7" fmla="*/ 110 h 1539"/>
                <a:gd name="T8" fmla="*/ 282 w 1736"/>
                <a:gd name="T9" fmla="*/ 176 h 1539"/>
                <a:gd name="T10" fmla="*/ 198 w 1736"/>
                <a:gd name="T11" fmla="*/ 252 h 1539"/>
                <a:gd name="T12" fmla="*/ 130 w 1736"/>
                <a:gd name="T13" fmla="*/ 338 h 1539"/>
                <a:gd name="T14" fmla="*/ 76 w 1736"/>
                <a:gd name="T15" fmla="*/ 431 h 1539"/>
                <a:gd name="T16" fmla="*/ 36 w 1736"/>
                <a:gd name="T17" fmla="*/ 531 h 1539"/>
                <a:gd name="T18" fmla="*/ 10 w 1736"/>
                <a:gd name="T19" fmla="*/ 637 h 1539"/>
                <a:gd name="T20" fmla="*/ 0 w 1736"/>
                <a:gd name="T21" fmla="*/ 743 h 1539"/>
                <a:gd name="T22" fmla="*/ 4 w 1736"/>
                <a:gd name="T23" fmla="*/ 849 h 1539"/>
                <a:gd name="T24" fmla="*/ 22 w 1736"/>
                <a:gd name="T25" fmla="*/ 955 h 1539"/>
                <a:gd name="T26" fmla="*/ 54 w 1736"/>
                <a:gd name="T27" fmla="*/ 1059 h 1539"/>
                <a:gd name="T28" fmla="*/ 102 w 1736"/>
                <a:gd name="T29" fmla="*/ 1155 h 1539"/>
                <a:gd name="T30" fmla="*/ 164 w 1736"/>
                <a:gd name="T31" fmla="*/ 1247 h 1539"/>
                <a:gd name="T32" fmla="*/ 242 w 1736"/>
                <a:gd name="T33" fmla="*/ 1327 h 1539"/>
                <a:gd name="T34" fmla="*/ 334 w 1736"/>
                <a:gd name="T35" fmla="*/ 1399 h 1539"/>
                <a:gd name="T36" fmla="*/ 442 w 1736"/>
                <a:gd name="T37" fmla="*/ 1457 h 1539"/>
                <a:gd name="T38" fmla="*/ 564 w 1736"/>
                <a:gd name="T39" fmla="*/ 1501 h 1539"/>
                <a:gd name="T40" fmla="*/ 700 w 1736"/>
                <a:gd name="T41" fmla="*/ 1529 h 1539"/>
                <a:gd name="T42" fmla="*/ 852 w 1736"/>
                <a:gd name="T43" fmla="*/ 1539 h 1539"/>
                <a:gd name="T44" fmla="*/ 974 w 1736"/>
                <a:gd name="T45" fmla="*/ 1535 h 1539"/>
                <a:gd name="T46" fmla="*/ 1136 w 1736"/>
                <a:gd name="T47" fmla="*/ 1511 h 1539"/>
                <a:gd name="T48" fmla="*/ 1278 w 1736"/>
                <a:gd name="T49" fmla="*/ 1473 h 1539"/>
                <a:gd name="T50" fmla="*/ 1400 w 1736"/>
                <a:gd name="T51" fmla="*/ 1417 h 1539"/>
                <a:gd name="T52" fmla="*/ 1502 w 1736"/>
                <a:gd name="T53" fmla="*/ 1349 h 1539"/>
                <a:gd name="T54" fmla="*/ 1586 w 1736"/>
                <a:gd name="T55" fmla="*/ 1271 h 1539"/>
                <a:gd name="T56" fmla="*/ 1650 w 1736"/>
                <a:gd name="T57" fmla="*/ 1181 h 1539"/>
                <a:gd name="T58" fmla="*/ 1696 w 1736"/>
                <a:gd name="T59" fmla="*/ 1085 h 1539"/>
                <a:gd name="T60" fmla="*/ 1724 w 1736"/>
                <a:gd name="T61" fmla="*/ 983 h 1539"/>
                <a:gd name="T62" fmla="*/ 1736 w 1736"/>
                <a:gd name="T63" fmla="*/ 877 h 1539"/>
                <a:gd name="T64" fmla="*/ 1730 w 1736"/>
                <a:gd name="T65" fmla="*/ 769 h 1539"/>
                <a:gd name="T66" fmla="*/ 1708 w 1736"/>
                <a:gd name="T67" fmla="*/ 661 h 1539"/>
                <a:gd name="T68" fmla="*/ 1672 w 1736"/>
                <a:gd name="T69" fmla="*/ 555 h 1539"/>
                <a:gd name="T70" fmla="*/ 1622 w 1736"/>
                <a:gd name="T71" fmla="*/ 453 h 1539"/>
                <a:gd name="T72" fmla="*/ 1556 w 1736"/>
                <a:gd name="T73" fmla="*/ 358 h 1539"/>
                <a:gd name="T74" fmla="*/ 1478 w 1736"/>
                <a:gd name="T75" fmla="*/ 268 h 1539"/>
                <a:gd name="T76" fmla="*/ 1386 w 1736"/>
                <a:gd name="T77" fmla="*/ 190 h 1539"/>
                <a:gd name="T78" fmla="*/ 1282 w 1736"/>
                <a:gd name="T79" fmla="*/ 122 h 1539"/>
                <a:gd name="T80" fmla="*/ 1166 w 1736"/>
                <a:gd name="T81" fmla="*/ 66 h 1539"/>
                <a:gd name="T82" fmla="*/ 1040 w 1736"/>
                <a:gd name="T83" fmla="*/ 28 h 1539"/>
                <a:gd name="T84" fmla="*/ 902 w 1736"/>
                <a:gd name="T85" fmla="*/ 6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6" h="1539">
                  <a:moveTo>
                    <a:pt x="804" y="0"/>
                  </a:moveTo>
                  <a:lnTo>
                    <a:pt x="804" y="0"/>
                  </a:lnTo>
                  <a:lnTo>
                    <a:pt x="754" y="4"/>
                  </a:lnTo>
                  <a:lnTo>
                    <a:pt x="706" y="8"/>
                  </a:lnTo>
                  <a:lnTo>
                    <a:pt x="660" y="14"/>
                  </a:lnTo>
                  <a:lnTo>
                    <a:pt x="616" y="22"/>
                  </a:lnTo>
                  <a:lnTo>
                    <a:pt x="572" y="32"/>
                  </a:lnTo>
                  <a:lnTo>
                    <a:pt x="530" y="44"/>
                  </a:lnTo>
                  <a:lnTo>
                    <a:pt x="490" y="58"/>
                  </a:lnTo>
                  <a:lnTo>
                    <a:pt x="452" y="74"/>
                  </a:lnTo>
                  <a:lnTo>
                    <a:pt x="414" y="92"/>
                  </a:lnTo>
                  <a:lnTo>
                    <a:pt x="378" y="110"/>
                  </a:lnTo>
                  <a:lnTo>
                    <a:pt x="344" y="130"/>
                  </a:lnTo>
                  <a:lnTo>
                    <a:pt x="312" y="152"/>
                  </a:lnTo>
                  <a:lnTo>
                    <a:pt x="282" y="176"/>
                  </a:lnTo>
                  <a:lnTo>
                    <a:pt x="252" y="200"/>
                  </a:lnTo>
                  <a:lnTo>
                    <a:pt x="224" y="226"/>
                  </a:lnTo>
                  <a:lnTo>
                    <a:pt x="198" y="252"/>
                  </a:lnTo>
                  <a:lnTo>
                    <a:pt x="174" y="280"/>
                  </a:lnTo>
                  <a:lnTo>
                    <a:pt x="152" y="308"/>
                  </a:lnTo>
                  <a:lnTo>
                    <a:pt x="130" y="338"/>
                  </a:lnTo>
                  <a:lnTo>
                    <a:pt x="110" y="368"/>
                  </a:lnTo>
                  <a:lnTo>
                    <a:pt x="92" y="399"/>
                  </a:lnTo>
                  <a:lnTo>
                    <a:pt x="76" y="431"/>
                  </a:lnTo>
                  <a:lnTo>
                    <a:pt x="62" y="465"/>
                  </a:lnTo>
                  <a:lnTo>
                    <a:pt x="48" y="497"/>
                  </a:lnTo>
                  <a:lnTo>
                    <a:pt x="36" y="531"/>
                  </a:lnTo>
                  <a:lnTo>
                    <a:pt x="26" y="567"/>
                  </a:lnTo>
                  <a:lnTo>
                    <a:pt x="18" y="601"/>
                  </a:lnTo>
                  <a:lnTo>
                    <a:pt x="10" y="637"/>
                  </a:lnTo>
                  <a:lnTo>
                    <a:pt x="6" y="671"/>
                  </a:lnTo>
                  <a:lnTo>
                    <a:pt x="2" y="707"/>
                  </a:lnTo>
                  <a:lnTo>
                    <a:pt x="0" y="743"/>
                  </a:lnTo>
                  <a:lnTo>
                    <a:pt x="0" y="779"/>
                  </a:lnTo>
                  <a:lnTo>
                    <a:pt x="0" y="815"/>
                  </a:lnTo>
                  <a:lnTo>
                    <a:pt x="4" y="849"/>
                  </a:lnTo>
                  <a:lnTo>
                    <a:pt x="8" y="885"/>
                  </a:lnTo>
                  <a:lnTo>
                    <a:pt x="14" y="921"/>
                  </a:lnTo>
                  <a:lnTo>
                    <a:pt x="22" y="955"/>
                  </a:lnTo>
                  <a:lnTo>
                    <a:pt x="32" y="991"/>
                  </a:lnTo>
                  <a:lnTo>
                    <a:pt x="42" y="1025"/>
                  </a:lnTo>
                  <a:lnTo>
                    <a:pt x="54" y="1059"/>
                  </a:lnTo>
                  <a:lnTo>
                    <a:pt x="68" y="1091"/>
                  </a:lnTo>
                  <a:lnTo>
                    <a:pt x="84" y="1123"/>
                  </a:lnTo>
                  <a:lnTo>
                    <a:pt x="102" y="1155"/>
                  </a:lnTo>
                  <a:lnTo>
                    <a:pt x="122" y="1187"/>
                  </a:lnTo>
                  <a:lnTo>
                    <a:pt x="142" y="1217"/>
                  </a:lnTo>
                  <a:lnTo>
                    <a:pt x="164" y="1247"/>
                  </a:lnTo>
                  <a:lnTo>
                    <a:pt x="188" y="1275"/>
                  </a:lnTo>
                  <a:lnTo>
                    <a:pt x="214" y="1301"/>
                  </a:lnTo>
                  <a:lnTo>
                    <a:pt x="242" y="1327"/>
                  </a:lnTo>
                  <a:lnTo>
                    <a:pt x="272" y="1353"/>
                  </a:lnTo>
                  <a:lnTo>
                    <a:pt x="302" y="1377"/>
                  </a:lnTo>
                  <a:lnTo>
                    <a:pt x="334" y="1399"/>
                  </a:lnTo>
                  <a:lnTo>
                    <a:pt x="368" y="1419"/>
                  </a:lnTo>
                  <a:lnTo>
                    <a:pt x="404" y="1439"/>
                  </a:lnTo>
                  <a:lnTo>
                    <a:pt x="442" y="1457"/>
                  </a:lnTo>
                  <a:lnTo>
                    <a:pt x="480" y="1473"/>
                  </a:lnTo>
                  <a:lnTo>
                    <a:pt x="520" y="1489"/>
                  </a:lnTo>
                  <a:lnTo>
                    <a:pt x="564" y="1501"/>
                  </a:lnTo>
                  <a:lnTo>
                    <a:pt x="608" y="1513"/>
                  </a:lnTo>
                  <a:lnTo>
                    <a:pt x="652" y="1521"/>
                  </a:lnTo>
                  <a:lnTo>
                    <a:pt x="700" y="1529"/>
                  </a:lnTo>
                  <a:lnTo>
                    <a:pt x="750" y="1535"/>
                  </a:lnTo>
                  <a:lnTo>
                    <a:pt x="800" y="1537"/>
                  </a:lnTo>
                  <a:lnTo>
                    <a:pt x="852" y="1539"/>
                  </a:lnTo>
                  <a:lnTo>
                    <a:pt x="852" y="1539"/>
                  </a:lnTo>
                  <a:lnTo>
                    <a:pt x="914" y="1537"/>
                  </a:lnTo>
                  <a:lnTo>
                    <a:pt x="974" y="1535"/>
                  </a:lnTo>
                  <a:lnTo>
                    <a:pt x="1030" y="1529"/>
                  </a:lnTo>
                  <a:lnTo>
                    <a:pt x="1084" y="1521"/>
                  </a:lnTo>
                  <a:lnTo>
                    <a:pt x="1136" y="1511"/>
                  </a:lnTo>
                  <a:lnTo>
                    <a:pt x="1186" y="1501"/>
                  </a:lnTo>
                  <a:lnTo>
                    <a:pt x="1234" y="1487"/>
                  </a:lnTo>
                  <a:lnTo>
                    <a:pt x="1278" y="1473"/>
                  </a:lnTo>
                  <a:lnTo>
                    <a:pt x="1322" y="1455"/>
                  </a:lnTo>
                  <a:lnTo>
                    <a:pt x="1362" y="1437"/>
                  </a:lnTo>
                  <a:lnTo>
                    <a:pt x="1400" y="1417"/>
                  </a:lnTo>
                  <a:lnTo>
                    <a:pt x="1436" y="1397"/>
                  </a:lnTo>
                  <a:lnTo>
                    <a:pt x="1470" y="1373"/>
                  </a:lnTo>
                  <a:lnTo>
                    <a:pt x="1502" y="1349"/>
                  </a:lnTo>
                  <a:lnTo>
                    <a:pt x="1532" y="1325"/>
                  </a:lnTo>
                  <a:lnTo>
                    <a:pt x="1560" y="1299"/>
                  </a:lnTo>
                  <a:lnTo>
                    <a:pt x="1586" y="1271"/>
                  </a:lnTo>
                  <a:lnTo>
                    <a:pt x="1608" y="1241"/>
                  </a:lnTo>
                  <a:lnTo>
                    <a:pt x="1630" y="1213"/>
                  </a:lnTo>
                  <a:lnTo>
                    <a:pt x="1650" y="1181"/>
                  </a:lnTo>
                  <a:lnTo>
                    <a:pt x="1666" y="1151"/>
                  </a:lnTo>
                  <a:lnTo>
                    <a:pt x="1682" y="1119"/>
                  </a:lnTo>
                  <a:lnTo>
                    <a:pt x="1696" y="1085"/>
                  </a:lnTo>
                  <a:lnTo>
                    <a:pt x="1706" y="1051"/>
                  </a:lnTo>
                  <a:lnTo>
                    <a:pt x="1716" y="1017"/>
                  </a:lnTo>
                  <a:lnTo>
                    <a:pt x="1724" y="983"/>
                  </a:lnTo>
                  <a:lnTo>
                    <a:pt x="1730" y="947"/>
                  </a:lnTo>
                  <a:lnTo>
                    <a:pt x="1734" y="913"/>
                  </a:lnTo>
                  <a:lnTo>
                    <a:pt x="1736" y="877"/>
                  </a:lnTo>
                  <a:lnTo>
                    <a:pt x="1736" y="841"/>
                  </a:lnTo>
                  <a:lnTo>
                    <a:pt x="1734" y="805"/>
                  </a:lnTo>
                  <a:lnTo>
                    <a:pt x="1730" y="769"/>
                  </a:lnTo>
                  <a:lnTo>
                    <a:pt x="1724" y="733"/>
                  </a:lnTo>
                  <a:lnTo>
                    <a:pt x="1718" y="697"/>
                  </a:lnTo>
                  <a:lnTo>
                    <a:pt x="1708" y="661"/>
                  </a:lnTo>
                  <a:lnTo>
                    <a:pt x="1698" y="625"/>
                  </a:lnTo>
                  <a:lnTo>
                    <a:pt x="1686" y="591"/>
                  </a:lnTo>
                  <a:lnTo>
                    <a:pt x="1672" y="555"/>
                  </a:lnTo>
                  <a:lnTo>
                    <a:pt x="1658" y="521"/>
                  </a:lnTo>
                  <a:lnTo>
                    <a:pt x="1640" y="487"/>
                  </a:lnTo>
                  <a:lnTo>
                    <a:pt x="1622" y="453"/>
                  </a:lnTo>
                  <a:lnTo>
                    <a:pt x="1602" y="421"/>
                  </a:lnTo>
                  <a:lnTo>
                    <a:pt x="1580" y="389"/>
                  </a:lnTo>
                  <a:lnTo>
                    <a:pt x="1556" y="358"/>
                  </a:lnTo>
                  <a:lnTo>
                    <a:pt x="1532" y="328"/>
                  </a:lnTo>
                  <a:lnTo>
                    <a:pt x="1506" y="298"/>
                  </a:lnTo>
                  <a:lnTo>
                    <a:pt x="1478" y="268"/>
                  </a:lnTo>
                  <a:lnTo>
                    <a:pt x="1450" y="242"/>
                  </a:lnTo>
                  <a:lnTo>
                    <a:pt x="1418" y="214"/>
                  </a:lnTo>
                  <a:lnTo>
                    <a:pt x="1386" y="190"/>
                  </a:lnTo>
                  <a:lnTo>
                    <a:pt x="1354" y="166"/>
                  </a:lnTo>
                  <a:lnTo>
                    <a:pt x="1318" y="142"/>
                  </a:lnTo>
                  <a:lnTo>
                    <a:pt x="1282" y="122"/>
                  </a:lnTo>
                  <a:lnTo>
                    <a:pt x="1246" y="102"/>
                  </a:lnTo>
                  <a:lnTo>
                    <a:pt x="1206" y="84"/>
                  </a:lnTo>
                  <a:lnTo>
                    <a:pt x="1166" y="66"/>
                  </a:lnTo>
                  <a:lnTo>
                    <a:pt x="1126" y="52"/>
                  </a:lnTo>
                  <a:lnTo>
                    <a:pt x="1084" y="38"/>
                  </a:lnTo>
                  <a:lnTo>
                    <a:pt x="1040" y="28"/>
                  </a:lnTo>
                  <a:lnTo>
                    <a:pt x="994" y="18"/>
                  </a:lnTo>
                  <a:lnTo>
                    <a:pt x="950" y="10"/>
                  </a:lnTo>
                  <a:lnTo>
                    <a:pt x="902" y="6"/>
                  </a:lnTo>
                  <a:lnTo>
                    <a:pt x="854" y="2"/>
                  </a:lnTo>
                  <a:lnTo>
                    <a:pt x="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4">
              <a:extLst>
                <a:ext uri="{FF2B5EF4-FFF2-40B4-BE49-F238E27FC236}">
                  <a16:creationId xmlns:a16="http://schemas.microsoft.com/office/drawing/2014/main" id="{E6B4B028-D6E4-A9B7-00D5-D182551292C5}"/>
                </a:ext>
              </a:extLst>
            </p:cNvPr>
            <p:cNvSpPr>
              <a:spLocks/>
            </p:cNvSpPr>
            <p:nvPr/>
          </p:nvSpPr>
          <p:spPr bwMode="auto">
            <a:xfrm>
              <a:off x="2027238" y="3059113"/>
              <a:ext cx="63500" cy="66675"/>
            </a:xfrm>
            <a:custGeom>
              <a:avLst/>
              <a:gdLst>
                <a:gd name="T0" fmla="*/ 20 w 40"/>
                <a:gd name="T1" fmla="*/ 42 h 42"/>
                <a:gd name="T2" fmla="*/ 20 w 40"/>
                <a:gd name="T3" fmla="*/ 42 h 42"/>
                <a:gd name="T4" fmla="*/ 28 w 40"/>
                <a:gd name="T5" fmla="*/ 40 h 42"/>
                <a:gd name="T6" fmla="*/ 34 w 40"/>
                <a:gd name="T7" fmla="*/ 36 h 42"/>
                <a:gd name="T8" fmla="*/ 38 w 40"/>
                <a:gd name="T9" fmla="*/ 28 h 42"/>
                <a:gd name="T10" fmla="*/ 40 w 40"/>
                <a:gd name="T11" fmla="*/ 20 h 42"/>
                <a:gd name="T12" fmla="*/ 38 w 40"/>
                <a:gd name="T13" fmla="*/ 14 h 42"/>
                <a:gd name="T14" fmla="*/ 34 w 40"/>
                <a:gd name="T15" fmla="*/ 6 h 42"/>
                <a:gd name="T16" fmla="*/ 28 w 40"/>
                <a:gd name="T17" fmla="*/ 2 h 42"/>
                <a:gd name="T18" fmla="*/ 20 w 40"/>
                <a:gd name="T19" fmla="*/ 0 h 42"/>
                <a:gd name="T20" fmla="*/ 20 w 40"/>
                <a:gd name="T21" fmla="*/ 0 h 42"/>
                <a:gd name="T22" fmla="*/ 10 w 40"/>
                <a:gd name="T23" fmla="*/ 2 h 42"/>
                <a:gd name="T24" fmla="*/ 4 w 40"/>
                <a:gd name="T25" fmla="*/ 6 h 42"/>
                <a:gd name="T26" fmla="*/ 0 w 40"/>
                <a:gd name="T27" fmla="*/ 14 h 42"/>
                <a:gd name="T28" fmla="*/ 0 w 40"/>
                <a:gd name="T29" fmla="*/ 20 h 42"/>
                <a:gd name="T30" fmla="*/ 0 w 40"/>
                <a:gd name="T31" fmla="*/ 28 h 42"/>
                <a:gd name="T32" fmla="*/ 4 w 40"/>
                <a:gd name="T33" fmla="*/ 36 h 42"/>
                <a:gd name="T34" fmla="*/ 10 w 40"/>
                <a:gd name="T35" fmla="*/ 40 h 42"/>
                <a:gd name="T36" fmla="*/ 20 w 40"/>
                <a:gd name="T37" fmla="*/ 42 h 42"/>
                <a:gd name="T38" fmla="*/ 20 w 40"/>
                <a:gd name="T3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42">
                  <a:moveTo>
                    <a:pt x="20" y="42"/>
                  </a:moveTo>
                  <a:lnTo>
                    <a:pt x="20" y="42"/>
                  </a:lnTo>
                  <a:lnTo>
                    <a:pt x="28" y="40"/>
                  </a:lnTo>
                  <a:lnTo>
                    <a:pt x="34" y="36"/>
                  </a:lnTo>
                  <a:lnTo>
                    <a:pt x="38" y="28"/>
                  </a:lnTo>
                  <a:lnTo>
                    <a:pt x="40" y="20"/>
                  </a:lnTo>
                  <a:lnTo>
                    <a:pt x="38" y="14"/>
                  </a:lnTo>
                  <a:lnTo>
                    <a:pt x="34" y="6"/>
                  </a:lnTo>
                  <a:lnTo>
                    <a:pt x="28" y="2"/>
                  </a:lnTo>
                  <a:lnTo>
                    <a:pt x="20" y="0"/>
                  </a:lnTo>
                  <a:lnTo>
                    <a:pt x="20" y="0"/>
                  </a:lnTo>
                  <a:lnTo>
                    <a:pt x="10" y="2"/>
                  </a:lnTo>
                  <a:lnTo>
                    <a:pt x="4" y="6"/>
                  </a:lnTo>
                  <a:lnTo>
                    <a:pt x="0" y="14"/>
                  </a:lnTo>
                  <a:lnTo>
                    <a:pt x="0" y="20"/>
                  </a:lnTo>
                  <a:lnTo>
                    <a:pt x="0" y="28"/>
                  </a:lnTo>
                  <a:lnTo>
                    <a:pt x="4" y="36"/>
                  </a:lnTo>
                  <a:lnTo>
                    <a:pt x="10" y="40"/>
                  </a:lnTo>
                  <a:lnTo>
                    <a:pt x="20" y="42"/>
                  </a:lnTo>
                  <a:lnTo>
                    <a:pt x="20" y="42"/>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5">
              <a:extLst>
                <a:ext uri="{FF2B5EF4-FFF2-40B4-BE49-F238E27FC236}">
                  <a16:creationId xmlns:a16="http://schemas.microsoft.com/office/drawing/2014/main" id="{B19C592C-FFEA-DBEE-72EA-2536DE51C00A}"/>
                </a:ext>
              </a:extLst>
            </p:cNvPr>
            <p:cNvSpPr>
              <a:spLocks/>
            </p:cNvSpPr>
            <p:nvPr/>
          </p:nvSpPr>
          <p:spPr bwMode="auto">
            <a:xfrm>
              <a:off x="2665413" y="2919413"/>
              <a:ext cx="63500" cy="66675"/>
            </a:xfrm>
            <a:custGeom>
              <a:avLst/>
              <a:gdLst>
                <a:gd name="T0" fmla="*/ 20 w 40"/>
                <a:gd name="T1" fmla="*/ 42 h 42"/>
                <a:gd name="T2" fmla="*/ 20 w 40"/>
                <a:gd name="T3" fmla="*/ 42 h 42"/>
                <a:gd name="T4" fmla="*/ 28 w 40"/>
                <a:gd name="T5" fmla="*/ 40 h 42"/>
                <a:gd name="T6" fmla="*/ 34 w 40"/>
                <a:gd name="T7" fmla="*/ 36 h 42"/>
                <a:gd name="T8" fmla="*/ 38 w 40"/>
                <a:gd name="T9" fmla="*/ 28 h 42"/>
                <a:gd name="T10" fmla="*/ 40 w 40"/>
                <a:gd name="T11" fmla="*/ 22 h 42"/>
                <a:gd name="T12" fmla="*/ 38 w 40"/>
                <a:gd name="T13" fmla="*/ 14 h 42"/>
                <a:gd name="T14" fmla="*/ 34 w 40"/>
                <a:gd name="T15" fmla="*/ 6 h 42"/>
                <a:gd name="T16" fmla="*/ 28 w 40"/>
                <a:gd name="T17" fmla="*/ 2 h 42"/>
                <a:gd name="T18" fmla="*/ 20 w 40"/>
                <a:gd name="T19" fmla="*/ 0 h 42"/>
                <a:gd name="T20" fmla="*/ 20 w 40"/>
                <a:gd name="T21" fmla="*/ 0 h 42"/>
                <a:gd name="T22" fmla="*/ 12 w 40"/>
                <a:gd name="T23" fmla="*/ 2 h 42"/>
                <a:gd name="T24" fmla="*/ 6 w 40"/>
                <a:gd name="T25" fmla="*/ 6 h 42"/>
                <a:gd name="T26" fmla="*/ 2 w 40"/>
                <a:gd name="T27" fmla="*/ 14 h 42"/>
                <a:gd name="T28" fmla="*/ 0 w 40"/>
                <a:gd name="T29" fmla="*/ 22 h 42"/>
                <a:gd name="T30" fmla="*/ 2 w 40"/>
                <a:gd name="T31" fmla="*/ 28 h 42"/>
                <a:gd name="T32" fmla="*/ 6 w 40"/>
                <a:gd name="T33" fmla="*/ 36 h 42"/>
                <a:gd name="T34" fmla="*/ 12 w 40"/>
                <a:gd name="T35" fmla="*/ 40 h 42"/>
                <a:gd name="T36" fmla="*/ 20 w 40"/>
                <a:gd name="T37" fmla="*/ 42 h 42"/>
                <a:gd name="T38" fmla="*/ 20 w 40"/>
                <a:gd name="T3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42">
                  <a:moveTo>
                    <a:pt x="20" y="42"/>
                  </a:moveTo>
                  <a:lnTo>
                    <a:pt x="20" y="42"/>
                  </a:lnTo>
                  <a:lnTo>
                    <a:pt x="28" y="40"/>
                  </a:lnTo>
                  <a:lnTo>
                    <a:pt x="34" y="36"/>
                  </a:lnTo>
                  <a:lnTo>
                    <a:pt x="38" y="28"/>
                  </a:lnTo>
                  <a:lnTo>
                    <a:pt x="40" y="22"/>
                  </a:lnTo>
                  <a:lnTo>
                    <a:pt x="38" y="14"/>
                  </a:lnTo>
                  <a:lnTo>
                    <a:pt x="34" y="6"/>
                  </a:lnTo>
                  <a:lnTo>
                    <a:pt x="28" y="2"/>
                  </a:lnTo>
                  <a:lnTo>
                    <a:pt x="20" y="0"/>
                  </a:lnTo>
                  <a:lnTo>
                    <a:pt x="20" y="0"/>
                  </a:lnTo>
                  <a:lnTo>
                    <a:pt x="12" y="2"/>
                  </a:lnTo>
                  <a:lnTo>
                    <a:pt x="6" y="6"/>
                  </a:lnTo>
                  <a:lnTo>
                    <a:pt x="2" y="14"/>
                  </a:lnTo>
                  <a:lnTo>
                    <a:pt x="0" y="22"/>
                  </a:lnTo>
                  <a:lnTo>
                    <a:pt x="2" y="28"/>
                  </a:lnTo>
                  <a:lnTo>
                    <a:pt x="6" y="36"/>
                  </a:lnTo>
                  <a:lnTo>
                    <a:pt x="12" y="40"/>
                  </a:lnTo>
                  <a:lnTo>
                    <a:pt x="20" y="42"/>
                  </a:lnTo>
                  <a:lnTo>
                    <a:pt x="20" y="42"/>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6">
              <a:extLst>
                <a:ext uri="{FF2B5EF4-FFF2-40B4-BE49-F238E27FC236}">
                  <a16:creationId xmlns:a16="http://schemas.microsoft.com/office/drawing/2014/main" id="{0D041FF5-4CAB-A4B5-0CAE-1059F564DE74}"/>
                </a:ext>
              </a:extLst>
            </p:cNvPr>
            <p:cNvSpPr>
              <a:spLocks/>
            </p:cNvSpPr>
            <p:nvPr/>
          </p:nvSpPr>
          <p:spPr bwMode="auto">
            <a:xfrm>
              <a:off x="2236788" y="3227388"/>
              <a:ext cx="396875" cy="212725"/>
            </a:xfrm>
            <a:custGeom>
              <a:avLst/>
              <a:gdLst>
                <a:gd name="T0" fmla="*/ 0 w 250"/>
                <a:gd name="T1" fmla="*/ 64 h 134"/>
                <a:gd name="T2" fmla="*/ 0 w 250"/>
                <a:gd name="T3" fmla="*/ 64 h 134"/>
                <a:gd name="T4" fmla="*/ 6 w 250"/>
                <a:gd name="T5" fmla="*/ 74 h 134"/>
                <a:gd name="T6" fmla="*/ 12 w 250"/>
                <a:gd name="T7" fmla="*/ 84 h 134"/>
                <a:gd name="T8" fmla="*/ 26 w 250"/>
                <a:gd name="T9" fmla="*/ 100 h 134"/>
                <a:gd name="T10" fmla="*/ 44 w 250"/>
                <a:gd name="T11" fmla="*/ 114 h 134"/>
                <a:gd name="T12" fmla="*/ 64 w 250"/>
                <a:gd name="T13" fmla="*/ 124 h 134"/>
                <a:gd name="T14" fmla="*/ 84 w 250"/>
                <a:gd name="T15" fmla="*/ 130 h 134"/>
                <a:gd name="T16" fmla="*/ 106 w 250"/>
                <a:gd name="T17" fmla="*/ 134 h 134"/>
                <a:gd name="T18" fmla="*/ 128 w 250"/>
                <a:gd name="T19" fmla="*/ 134 h 134"/>
                <a:gd name="T20" fmla="*/ 150 w 250"/>
                <a:gd name="T21" fmla="*/ 130 h 134"/>
                <a:gd name="T22" fmla="*/ 172 w 250"/>
                <a:gd name="T23" fmla="*/ 124 h 134"/>
                <a:gd name="T24" fmla="*/ 192 w 250"/>
                <a:gd name="T25" fmla="*/ 116 h 134"/>
                <a:gd name="T26" fmla="*/ 210 w 250"/>
                <a:gd name="T27" fmla="*/ 104 h 134"/>
                <a:gd name="T28" fmla="*/ 224 w 250"/>
                <a:gd name="T29" fmla="*/ 88 h 134"/>
                <a:gd name="T30" fmla="*/ 236 w 250"/>
                <a:gd name="T31" fmla="*/ 72 h 134"/>
                <a:gd name="T32" fmla="*/ 246 w 250"/>
                <a:gd name="T33" fmla="*/ 52 h 134"/>
                <a:gd name="T34" fmla="*/ 248 w 250"/>
                <a:gd name="T35" fmla="*/ 42 h 134"/>
                <a:gd name="T36" fmla="*/ 250 w 250"/>
                <a:gd name="T37" fmla="*/ 30 h 134"/>
                <a:gd name="T38" fmla="*/ 250 w 250"/>
                <a:gd name="T39" fmla="*/ 18 h 134"/>
                <a:gd name="T40" fmla="*/ 250 w 250"/>
                <a:gd name="T41" fmla="*/ 6 h 134"/>
                <a:gd name="T42" fmla="*/ 250 w 250"/>
                <a:gd name="T43" fmla="*/ 6 h 134"/>
                <a:gd name="T44" fmla="*/ 248 w 250"/>
                <a:gd name="T45" fmla="*/ 2 h 134"/>
                <a:gd name="T46" fmla="*/ 246 w 250"/>
                <a:gd name="T47" fmla="*/ 0 h 134"/>
                <a:gd name="T48" fmla="*/ 242 w 250"/>
                <a:gd name="T49" fmla="*/ 0 h 134"/>
                <a:gd name="T50" fmla="*/ 238 w 250"/>
                <a:gd name="T51" fmla="*/ 0 h 134"/>
                <a:gd name="T52" fmla="*/ 236 w 250"/>
                <a:gd name="T53" fmla="*/ 2 h 134"/>
                <a:gd name="T54" fmla="*/ 236 w 250"/>
                <a:gd name="T55" fmla="*/ 6 h 134"/>
                <a:gd name="T56" fmla="*/ 236 w 250"/>
                <a:gd name="T57" fmla="*/ 6 h 134"/>
                <a:gd name="T58" fmla="*/ 236 w 250"/>
                <a:gd name="T59" fmla="*/ 28 h 134"/>
                <a:gd name="T60" fmla="*/ 232 w 250"/>
                <a:gd name="T61" fmla="*/ 48 h 134"/>
                <a:gd name="T62" fmla="*/ 224 w 250"/>
                <a:gd name="T63" fmla="*/ 66 h 134"/>
                <a:gd name="T64" fmla="*/ 214 w 250"/>
                <a:gd name="T65" fmla="*/ 80 h 134"/>
                <a:gd name="T66" fmla="*/ 200 w 250"/>
                <a:gd name="T67" fmla="*/ 94 h 134"/>
                <a:gd name="T68" fmla="*/ 184 w 250"/>
                <a:gd name="T69" fmla="*/ 104 h 134"/>
                <a:gd name="T70" fmla="*/ 166 w 250"/>
                <a:gd name="T71" fmla="*/ 112 h 134"/>
                <a:gd name="T72" fmla="*/ 146 w 250"/>
                <a:gd name="T73" fmla="*/ 118 h 134"/>
                <a:gd name="T74" fmla="*/ 128 w 250"/>
                <a:gd name="T75" fmla="*/ 120 h 134"/>
                <a:gd name="T76" fmla="*/ 108 w 250"/>
                <a:gd name="T77" fmla="*/ 120 h 134"/>
                <a:gd name="T78" fmla="*/ 88 w 250"/>
                <a:gd name="T79" fmla="*/ 116 h 134"/>
                <a:gd name="T80" fmla="*/ 68 w 250"/>
                <a:gd name="T81" fmla="*/ 110 h 134"/>
                <a:gd name="T82" fmla="*/ 52 w 250"/>
                <a:gd name="T83" fmla="*/ 102 h 134"/>
                <a:gd name="T84" fmla="*/ 36 w 250"/>
                <a:gd name="T85" fmla="*/ 90 h 134"/>
                <a:gd name="T86" fmla="*/ 22 w 250"/>
                <a:gd name="T87" fmla="*/ 74 h 134"/>
                <a:gd name="T88" fmla="*/ 12 w 250"/>
                <a:gd name="T89" fmla="*/ 56 h 134"/>
                <a:gd name="T90" fmla="*/ 12 w 250"/>
                <a:gd name="T91" fmla="*/ 56 h 134"/>
                <a:gd name="T92" fmla="*/ 10 w 250"/>
                <a:gd name="T93" fmla="*/ 54 h 134"/>
                <a:gd name="T94" fmla="*/ 8 w 250"/>
                <a:gd name="T95" fmla="*/ 54 h 134"/>
                <a:gd name="T96" fmla="*/ 4 w 250"/>
                <a:gd name="T97" fmla="*/ 54 h 134"/>
                <a:gd name="T98" fmla="*/ 0 w 250"/>
                <a:gd name="T99" fmla="*/ 58 h 134"/>
                <a:gd name="T100" fmla="*/ 0 w 250"/>
                <a:gd name="T101" fmla="*/ 60 h 134"/>
                <a:gd name="T102" fmla="*/ 0 w 250"/>
                <a:gd name="T103" fmla="*/ 64 h 134"/>
                <a:gd name="T104" fmla="*/ 0 w 250"/>
                <a:gd name="T105" fmla="*/ 6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0" h="134">
                  <a:moveTo>
                    <a:pt x="0" y="64"/>
                  </a:moveTo>
                  <a:lnTo>
                    <a:pt x="0" y="64"/>
                  </a:lnTo>
                  <a:lnTo>
                    <a:pt x="6" y="74"/>
                  </a:lnTo>
                  <a:lnTo>
                    <a:pt x="12" y="84"/>
                  </a:lnTo>
                  <a:lnTo>
                    <a:pt x="26" y="100"/>
                  </a:lnTo>
                  <a:lnTo>
                    <a:pt x="44" y="114"/>
                  </a:lnTo>
                  <a:lnTo>
                    <a:pt x="64" y="124"/>
                  </a:lnTo>
                  <a:lnTo>
                    <a:pt x="84" y="130"/>
                  </a:lnTo>
                  <a:lnTo>
                    <a:pt x="106" y="134"/>
                  </a:lnTo>
                  <a:lnTo>
                    <a:pt x="128" y="134"/>
                  </a:lnTo>
                  <a:lnTo>
                    <a:pt x="150" y="130"/>
                  </a:lnTo>
                  <a:lnTo>
                    <a:pt x="172" y="124"/>
                  </a:lnTo>
                  <a:lnTo>
                    <a:pt x="192" y="116"/>
                  </a:lnTo>
                  <a:lnTo>
                    <a:pt x="210" y="104"/>
                  </a:lnTo>
                  <a:lnTo>
                    <a:pt x="224" y="88"/>
                  </a:lnTo>
                  <a:lnTo>
                    <a:pt x="236" y="72"/>
                  </a:lnTo>
                  <a:lnTo>
                    <a:pt x="246" y="52"/>
                  </a:lnTo>
                  <a:lnTo>
                    <a:pt x="248" y="42"/>
                  </a:lnTo>
                  <a:lnTo>
                    <a:pt x="250" y="30"/>
                  </a:lnTo>
                  <a:lnTo>
                    <a:pt x="250" y="18"/>
                  </a:lnTo>
                  <a:lnTo>
                    <a:pt x="250" y="6"/>
                  </a:lnTo>
                  <a:lnTo>
                    <a:pt x="250" y="6"/>
                  </a:lnTo>
                  <a:lnTo>
                    <a:pt x="248" y="2"/>
                  </a:lnTo>
                  <a:lnTo>
                    <a:pt x="246" y="0"/>
                  </a:lnTo>
                  <a:lnTo>
                    <a:pt x="242" y="0"/>
                  </a:lnTo>
                  <a:lnTo>
                    <a:pt x="238" y="0"/>
                  </a:lnTo>
                  <a:lnTo>
                    <a:pt x="236" y="2"/>
                  </a:lnTo>
                  <a:lnTo>
                    <a:pt x="236" y="6"/>
                  </a:lnTo>
                  <a:lnTo>
                    <a:pt x="236" y="6"/>
                  </a:lnTo>
                  <a:lnTo>
                    <a:pt x="236" y="28"/>
                  </a:lnTo>
                  <a:lnTo>
                    <a:pt x="232" y="48"/>
                  </a:lnTo>
                  <a:lnTo>
                    <a:pt x="224" y="66"/>
                  </a:lnTo>
                  <a:lnTo>
                    <a:pt x="214" y="80"/>
                  </a:lnTo>
                  <a:lnTo>
                    <a:pt x="200" y="94"/>
                  </a:lnTo>
                  <a:lnTo>
                    <a:pt x="184" y="104"/>
                  </a:lnTo>
                  <a:lnTo>
                    <a:pt x="166" y="112"/>
                  </a:lnTo>
                  <a:lnTo>
                    <a:pt x="146" y="118"/>
                  </a:lnTo>
                  <a:lnTo>
                    <a:pt x="128" y="120"/>
                  </a:lnTo>
                  <a:lnTo>
                    <a:pt x="108" y="120"/>
                  </a:lnTo>
                  <a:lnTo>
                    <a:pt x="88" y="116"/>
                  </a:lnTo>
                  <a:lnTo>
                    <a:pt x="68" y="110"/>
                  </a:lnTo>
                  <a:lnTo>
                    <a:pt x="52" y="102"/>
                  </a:lnTo>
                  <a:lnTo>
                    <a:pt x="36" y="90"/>
                  </a:lnTo>
                  <a:lnTo>
                    <a:pt x="22" y="74"/>
                  </a:lnTo>
                  <a:lnTo>
                    <a:pt x="12" y="56"/>
                  </a:lnTo>
                  <a:lnTo>
                    <a:pt x="12" y="56"/>
                  </a:lnTo>
                  <a:lnTo>
                    <a:pt x="10" y="54"/>
                  </a:lnTo>
                  <a:lnTo>
                    <a:pt x="8" y="54"/>
                  </a:lnTo>
                  <a:lnTo>
                    <a:pt x="4" y="54"/>
                  </a:lnTo>
                  <a:lnTo>
                    <a:pt x="0" y="58"/>
                  </a:lnTo>
                  <a:lnTo>
                    <a:pt x="0" y="60"/>
                  </a:lnTo>
                  <a:lnTo>
                    <a:pt x="0" y="64"/>
                  </a:lnTo>
                  <a:lnTo>
                    <a:pt x="0" y="64"/>
                  </a:lnTo>
                  <a:close/>
                </a:path>
              </a:pathLst>
            </a:custGeom>
            <a:solidFill>
              <a:srgbClr val="3A42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7">
              <a:extLst>
                <a:ext uri="{FF2B5EF4-FFF2-40B4-BE49-F238E27FC236}">
                  <a16:creationId xmlns:a16="http://schemas.microsoft.com/office/drawing/2014/main" id="{382A6DE4-481A-F97A-879D-E9C1E30EE01E}"/>
                </a:ext>
              </a:extLst>
            </p:cNvPr>
            <p:cNvSpPr>
              <a:spLocks/>
            </p:cNvSpPr>
            <p:nvPr/>
          </p:nvSpPr>
          <p:spPr bwMode="auto">
            <a:xfrm>
              <a:off x="2354263" y="3027363"/>
              <a:ext cx="88900" cy="155575"/>
            </a:xfrm>
            <a:custGeom>
              <a:avLst/>
              <a:gdLst>
                <a:gd name="T0" fmla="*/ 22 w 56"/>
                <a:gd name="T1" fmla="*/ 0 h 98"/>
                <a:gd name="T2" fmla="*/ 22 w 56"/>
                <a:gd name="T3" fmla="*/ 0 h 98"/>
                <a:gd name="T4" fmla="*/ 12 w 56"/>
                <a:gd name="T5" fmla="*/ 0 h 98"/>
                <a:gd name="T6" fmla="*/ 6 w 56"/>
                <a:gd name="T7" fmla="*/ 6 h 98"/>
                <a:gd name="T8" fmla="*/ 2 w 56"/>
                <a:gd name="T9" fmla="*/ 10 h 98"/>
                <a:gd name="T10" fmla="*/ 0 w 56"/>
                <a:gd name="T11" fmla="*/ 14 h 98"/>
                <a:gd name="T12" fmla="*/ 0 w 56"/>
                <a:gd name="T13" fmla="*/ 20 h 98"/>
                <a:gd name="T14" fmla="*/ 0 w 56"/>
                <a:gd name="T15" fmla="*/ 24 h 98"/>
                <a:gd name="T16" fmla="*/ 0 w 56"/>
                <a:gd name="T17" fmla="*/ 24 h 98"/>
                <a:gd name="T18" fmla="*/ 16 w 56"/>
                <a:gd name="T19" fmla="*/ 82 h 98"/>
                <a:gd name="T20" fmla="*/ 16 w 56"/>
                <a:gd name="T21" fmla="*/ 82 h 98"/>
                <a:gd name="T22" fmla="*/ 18 w 56"/>
                <a:gd name="T23" fmla="*/ 90 h 98"/>
                <a:gd name="T24" fmla="*/ 24 w 56"/>
                <a:gd name="T25" fmla="*/ 94 h 98"/>
                <a:gd name="T26" fmla="*/ 28 w 56"/>
                <a:gd name="T27" fmla="*/ 96 h 98"/>
                <a:gd name="T28" fmla="*/ 34 w 56"/>
                <a:gd name="T29" fmla="*/ 98 h 98"/>
                <a:gd name="T30" fmla="*/ 34 w 56"/>
                <a:gd name="T31" fmla="*/ 98 h 98"/>
                <a:gd name="T32" fmla="*/ 44 w 56"/>
                <a:gd name="T33" fmla="*/ 96 h 98"/>
                <a:gd name="T34" fmla="*/ 52 w 56"/>
                <a:gd name="T35" fmla="*/ 90 h 98"/>
                <a:gd name="T36" fmla="*/ 54 w 56"/>
                <a:gd name="T37" fmla="*/ 86 h 98"/>
                <a:gd name="T38" fmla="*/ 56 w 56"/>
                <a:gd name="T39" fmla="*/ 82 h 98"/>
                <a:gd name="T40" fmla="*/ 56 w 56"/>
                <a:gd name="T41" fmla="*/ 78 h 98"/>
                <a:gd name="T42" fmla="*/ 56 w 56"/>
                <a:gd name="T43" fmla="*/ 72 h 98"/>
                <a:gd name="T44" fmla="*/ 56 w 56"/>
                <a:gd name="T45" fmla="*/ 72 h 98"/>
                <a:gd name="T46" fmla="*/ 40 w 56"/>
                <a:gd name="T47" fmla="*/ 14 h 98"/>
                <a:gd name="T48" fmla="*/ 40 w 56"/>
                <a:gd name="T49" fmla="*/ 14 h 98"/>
                <a:gd name="T50" fmla="*/ 38 w 56"/>
                <a:gd name="T51" fmla="*/ 8 h 98"/>
                <a:gd name="T52" fmla="*/ 32 w 56"/>
                <a:gd name="T53" fmla="*/ 2 h 98"/>
                <a:gd name="T54" fmla="*/ 28 w 56"/>
                <a:gd name="T55" fmla="*/ 0 h 98"/>
                <a:gd name="T56" fmla="*/ 22 w 56"/>
                <a:gd name="T5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98">
                  <a:moveTo>
                    <a:pt x="22" y="0"/>
                  </a:moveTo>
                  <a:lnTo>
                    <a:pt x="22" y="0"/>
                  </a:lnTo>
                  <a:lnTo>
                    <a:pt x="12" y="0"/>
                  </a:lnTo>
                  <a:lnTo>
                    <a:pt x="6" y="6"/>
                  </a:lnTo>
                  <a:lnTo>
                    <a:pt x="2" y="10"/>
                  </a:lnTo>
                  <a:lnTo>
                    <a:pt x="0" y="14"/>
                  </a:lnTo>
                  <a:lnTo>
                    <a:pt x="0" y="20"/>
                  </a:lnTo>
                  <a:lnTo>
                    <a:pt x="0" y="24"/>
                  </a:lnTo>
                  <a:lnTo>
                    <a:pt x="0" y="24"/>
                  </a:lnTo>
                  <a:lnTo>
                    <a:pt x="16" y="82"/>
                  </a:lnTo>
                  <a:lnTo>
                    <a:pt x="16" y="82"/>
                  </a:lnTo>
                  <a:lnTo>
                    <a:pt x="18" y="90"/>
                  </a:lnTo>
                  <a:lnTo>
                    <a:pt x="24" y="94"/>
                  </a:lnTo>
                  <a:lnTo>
                    <a:pt x="28" y="96"/>
                  </a:lnTo>
                  <a:lnTo>
                    <a:pt x="34" y="98"/>
                  </a:lnTo>
                  <a:lnTo>
                    <a:pt x="34" y="98"/>
                  </a:lnTo>
                  <a:lnTo>
                    <a:pt x="44" y="96"/>
                  </a:lnTo>
                  <a:lnTo>
                    <a:pt x="52" y="90"/>
                  </a:lnTo>
                  <a:lnTo>
                    <a:pt x="54" y="86"/>
                  </a:lnTo>
                  <a:lnTo>
                    <a:pt x="56" y="82"/>
                  </a:lnTo>
                  <a:lnTo>
                    <a:pt x="56" y="78"/>
                  </a:lnTo>
                  <a:lnTo>
                    <a:pt x="56" y="72"/>
                  </a:lnTo>
                  <a:lnTo>
                    <a:pt x="56" y="72"/>
                  </a:lnTo>
                  <a:lnTo>
                    <a:pt x="40" y="14"/>
                  </a:lnTo>
                  <a:lnTo>
                    <a:pt x="40" y="14"/>
                  </a:lnTo>
                  <a:lnTo>
                    <a:pt x="38" y="8"/>
                  </a:lnTo>
                  <a:lnTo>
                    <a:pt x="32" y="2"/>
                  </a:lnTo>
                  <a:lnTo>
                    <a:pt x="28" y="0"/>
                  </a:lnTo>
                  <a:lnTo>
                    <a:pt x="22" y="0"/>
                  </a:lnTo>
                  <a:close/>
                </a:path>
              </a:pathLst>
            </a:custGeom>
            <a:solidFill>
              <a:srgbClr val="DC9C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8">
              <a:extLst>
                <a:ext uri="{FF2B5EF4-FFF2-40B4-BE49-F238E27FC236}">
                  <a16:creationId xmlns:a16="http://schemas.microsoft.com/office/drawing/2014/main" id="{41AF3F77-B8E1-0753-1BDB-3B1FC0B44258}"/>
                </a:ext>
              </a:extLst>
            </p:cNvPr>
            <p:cNvSpPr>
              <a:spLocks/>
            </p:cNvSpPr>
            <p:nvPr/>
          </p:nvSpPr>
          <p:spPr bwMode="auto">
            <a:xfrm>
              <a:off x="2354263" y="3027363"/>
              <a:ext cx="88900" cy="155575"/>
            </a:xfrm>
            <a:custGeom>
              <a:avLst/>
              <a:gdLst>
                <a:gd name="T0" fmla="*/ 22 w 56"/>
                <a:gd name="T1" fmla="*/ 0 h 98"/>
                <a:gd name="T2" fmla="*/ 22 w 56"/>
                <a:gd name="T3" fmla="*/ 0 h 98"/>
                <a:gd name="T4" fmla="*/ 12 w 56"/>
                <a:gd name="T5" fmla="*/ 0 h 98"/>
                <a:gd name="T6" fmla="*/ 6 w 56"/>
                <a:gd name="T7" fmla="*/ 6 h 98"/>
                <a:gd name="T8" fmla="*/ 2 w 56"/>
                <a:gd name="T9" fmla="*/ 10 h 98"/>
                <a:gd name="T10" fmla="*/ 0 w 56"/>
                <a:gd name="T11" fmla="*/ 14 h 98"/>
                <a:gd name="T12" fmla="*/ 0 w 56"/>
                <a:gd name="T13" fmla="*/ 20 h 98"/>
                <a:gd name="T14" fmla="*/ 0 w 56"/>
                <a:gd name="T15" fmla="*/ 24 h 98"/>
                <a:gd name="T16" fmla="*/ 0 w 56"/>
                <a:gd name="T17" fmla="*/ 24 h 98"/>
                <a:gd name="T18" fmla="*/ 16 w 56"/>
                <a:gd name="T19" fmla="*/ 82 h 98"/>
                <a:gd name="T20" fmla="*/ 16 w 56"/>
                <a:gd name="T21" fmla="*/ 82 h 98"/>
                <a:gd name="T22" fmla="*/ 18 w 56"/>
                <a:gd name="T23" fmla="*/ 90 h 98"/>
                <a:gd name="T24" fmla="*/ 24 w 56"/>
                <a:gd name="T25" fmla="*/ 94 h 98"/>
                <a:gd name="T26" fmla="*/ 28 w 56"/>
                <a:gd name="T27" fmla="*/ 96 h 98"/>
                <a:gd name="T28" fmla="*/ 34 w 56"/>
                <a:gd name="T29" fmla="*/ 98 h 98"/>
                <a:gd name="T30" fmla="*/ 34 w 56"/>
                <a:gd name="T31" fmla="*/ 98 h 98"/>
                <a:gd name="T32" fmla="*/ 44 w 56"/>
                <a:gd name="T33" fmla="*/ 96 h 98"/>
                <a:gd name="T34" fmla="*/ 52 w 56"/>
                <a:gd name="T35" fmla="*/ 90 h 98"/>
                <a:gd name="T36" fmla="*/ 54 w 56"/>
                <a:gd name="T37" fmla="*/ 86 h 98"/>
                <a:gd name="T38" fmla="*/ 56 w 56"/>
                <a:gd name="T39" fmla="*/ 82 h 98"/>
                <a:gd name="T40" fmla="*/ 56 w 56"/>
                <a:gd name="T41" fmla="*/ 78 h 98"/>
                <a:gd name="T42" fmla="*/ 56 w 56"/>
                <a:gd name="T43" fmla="*/ 72 h 98"/>
                <a:gd name="T44" fmla="*/ 56 w 56"/>
                <a:gd name="T45" fmla="*/ 72 h 98"/>
                <a:gd name="T46" fmla="*/ 40 w 56"/>
                <a:gd name="T47" fmla="*/ 14 h 98"/>
                <a:gd name="T48" fmla="*/ 40 w 56"/>
                <a:gd name="T49" fmla="*/ 14 h 98"/>
                <a:gd name="T50" fmla="*/ 38 w 56"/>
                <a:gd name="T51" fmla="*/ 8 h 98"/>
                <a:gd name="T52" fmla="*/ 32 w 56"/>
                <a:gd name="T53" fmla="*/ 2 h 98"/>
                <a:gd name="T54" fmla="*/ 28 w 56"/>
                <a:gd name="T55" fmla="*/ 0 h 98"/>
                <a:gd name="T56" fmla="*/ 22 w 56"/>
                <a:gd name="T5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98">
                  <a:moveTo>
                    <a:pt x="22" y="0"/>
                  </a:moveTo>
                  <a:lnTo>
                    <a:pt x="22" y="0"/>
                  </a:lnTo>
                  <a:lnTo>
                    <a:pt x="12" y="0"/>
                  </a:lnTo>
                  <a:lnTo>
                    <a:pt x="6" y="6"/>
                  </a:lnTo>
                  <a:lnTo>
                    <a:pt x="2" y="10"/>
                  </a:lnTo>
                  <a:lnTo>
                    <a:pt x="0" y="14"/>
                  </a:lnTo>
                  <a:lnTo>
                    <a:pt x="0" y="20"/>
                  </a:lnTo>
                  <a:lnTo>
                    <a:pt x="0" y="24"/>
                  </a:lnTo>
                  <a:lnTo>
                    <a:pt x="0" y="24"/>
                  </a:lnTo>
                  <a:lnTo>
                    <a:pt x="16" y="82"/>
                  </a:lnTo>
                  <a:lnTo>
                    <a:pt x="16" y="82"/>
                  </a:lnTo>
                  <a:lnTo>
                    <a:pt x="18" y="90"/>
                  </a:lnTo>
                  <a:lnTo>
                    <a:pt x="24" y="94"/>
                  </a:lnTo>
                  <a:lnTo>
                    <a:pt x="28" y="96"/>
                  </a:lnTo>
                  <a:lnTo>
                    <a:pt x="34" y="98"/>
                  </a:lnTo>
                  <a:lnTo>
                    <a:pt x="34" y="98"/>
                  </a:lnTo>
                  <a:lnTo>
                    <a:pt x="44" y="96"/>
                  </a:lnTo>
                  <a:lnTo>
                    <a:pt x="52" y="90"/>
                  </a:lnTo>
                  <a:lnTo>
                    <a:pt x="54" y="86"/>
                  </a:lnTo>
                  <a:lnTo>
                    <a:pt x="56" y="82"/>
                  </a:lnTo>
                  <a:lnTo>
                    <a:pt x="56" y="78"/>
                  </a:lnTo>
                  <a:lnTo>
                    <a:pt x="56" y="72"/>
                  </a:lnTo>
                  <a:lnTo>
                    <a:pt x="56" y="72"/>
                  </a:lnTo>
                  <a:lnTo>
                    <a:pt x="40" y="14"/>
                  </a:lnTo>
                  <a:lnTo>
                    <a:pt x="40" y="14"/>
                  </a:lnTo>
                  <a:lnTo>
                    <a:pt x="38" y="8"/>
                  </a:lnTo>
                  <a:lnTo>
                    <a:pt x="32" y="2"/>
                  </a:lnTo>
                  <a:lnTo>
                    <a:pt x="28" y="0"/>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9">
              <a:extLst>
                <a:ext uri="{FF2B5EF4-FFF2-40B4-BE49-F238E27FC236}">
                  <a16:creationId xmlns:a16="http://schemas.microsoft.com/office/drawing/2014/main" id="{0155CD92-BA8E-3970-F02C-5EE3453ACD68}"/>
                </a:ext>
              </a:extLst>
            </p:cNvPr>
            <p:cNvSpPr>
              <a:spLocks/>
            </p:cNvSpPr>
            <p:nvPr/>
          </p:nvSpPr>
          <p:spPr bwMode="auto">
            <a:xfrm>
              <a:off x="1789113" y="3363913"/>
              <a:ext cx="127000" cy="130175"/>
            </a:xfrm>
            <a:custGeom>
              <a:avLst/>
              <a:gdLst>
                <a:gd name="T0" fmla="*/ 40 w 80"/>
                <a:gd name="T1" fmla="*/ 0 h 82"/>
                <a:gd name="T2" fmla="*/ 40 w 80"/>
                <a:gd name="T3" fmla="*/ 0 h 82"/>
                <a:gd name="T4" fmla="*/ 32 w 80"/>
                <a:gd name="T5" fmla="*/ 0 h 82"/>
                <a:gd name="T6" fmla="*/ 24 w 80"/>
                <a:gd name="T7" fmla="*/ 4 h 82"/>
                <a:gd name="T8" fmla="*/ 16 w 80"/>
                <a:gd name="T9" fmla="*/ 8 h 82"/>
                <a:gd name="T10" fmla="*/ 10 w 80"/>
                <a:gd name="T11" fmla="*/ 12 h 82"/>
                <a:gd name="T12" fmla="*/ 6 w 80"/>
                <a:gd name="T13" fmla="*/ 18 h 82"/>
                <a:gd name="T14" fmla="*/ 4 w 80"/>
                <a:gd name="T15" fmla="*/ 26 h 82"/>
                <a:gd name="T16" fmla="*/ 2 w 80"/>
                <a:gd name="T17" fmla="*/ 32 h 82"/>
                <a:gd name="T18" fmla="*/ 0 w 80"/>
                <a:gd name="T19" fmla="*/ 40 h 82"/>
                <a:gd name="T20" fmla="*/ 2 w 80"/>
                <a:gd name="T21" fmla="*/ 48 h 82"/>
                <a:gd name="T22" fmla="*/ 4 w 80"/>
                <a:gd name="T23" fmla="*/ 56 h 82"/>
                <a:gd name="T24" fmla="*/ 6 w 80"/>
                <a:gd name="T25" fmla="*/ 62 h 82"/>
                <a:gd name="T26" fmla="*/ 10 w 80"/>
                <a:gd name="T27" fmla="*/ 68 h 82"/>
                <a:gd name="T28" fmla="*/ 16 w 80"/>
                <a:gd name="T29" fmla="*/ 74 h 82"/>
                <a:gd name="T30" fmla="*/ 24 w 80"/>
                <a:gd name="T31" fmla="*/ 78 h 82"/>
                <a:gd name="T32" fmla="*/ 32 w 80"/>
                <a:gd name="T33" fmla="*/ 80 h 82"/>
                <a:gd name="T34" fmla="*/ 40 w 80"/>
                <a:gd name="T35" fmla="*/ 82 h 82"/>
                <a:gd name="T36" fmla="*/ 40 w 80"/>
                <a:gd name="T37" fmla="*/ 82 h 82"/>
                <a:gd name="T38" fmla="*/ 50 w 80"/>
                <a:gd name="T39" fmla="*/ 80 h 82"/>
                <a:gd name="T40" fmla="*/ 58 w 80"/>
                <a:gd name="T41" fmla="*/ 78 h 82"/>
                <a:gd name="T42" fmla="*/ 64 w 80"/>
                <a:gd name="T43" fmla="*/ 74 h 82"/>
                <a:gd name="T44" fmla="*/ 70 w 80"/>
                <a:gd name="T45" fmla="*/ 68 h 82"/>
                <a:gd name="T46" fmla="*/ 74 w 80"/>
                <a:gd name="T47" fmla="*/ 62 h 82"/>
                <a:gd name="T48" fmla="*/ 78 w 80"/>
                <a:gd name="T49" fmla="*/ 56 h 82"/>
                <a:gd name="T50" fmla="*/ 80 w 80"/>
                <a:gd name="T51" fmla="*/ 48 h 82"/>
                <a:gd name="T52" fmla="*/ 80 w 80"/>
                <a:gd name="T53" fmla="*/ 40 h 82"/>
                <a:gd name="T54" fmla="*/ 80 w 80"/>
                <a:gd name="T55" fmla="*/ 32 h 82"/>
                <a:gd name="T56" fmla="*/ 78 w 80"/>
                <a:gd name="T57" fmla="*/ 26 h 82"/>
                <a:gd name="T58" fmla="*/ 74 w 80"/>
                <a:gd name="T59" fmla="*/ 18 h 82"/>
                <a:gd name="T60" fmla="*/ 70 w 80"/>
                <a:gd name="T61" fmla="*/ 12 h 82"/>
                <a:gd name="T62" fmla="*/ 64 w 80"/>
                <a:gd name="T63" fmla="*/ 8 h 82"/>
                <a:gd name="T64" fmla="*/ 58 w 80"/>
                <a:gd name="T65" fmla="*/ 4 h 82"/>
                <a:gd name="T66" fmla="*/ 50 w 80"/>
                <a:gd name="T67" fmla="*/ 0 h 82"/>
                <a:gd name="T68" fmla="*/ 40 w 80"/>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82">
                  <a:moveTo>
                    <a:pt x="40" y="0"/>
                  </a:moveTo>
                  <a:lnTo>
                    <a:pt x="40" y="0"/>
                  </a:lnTo>
                  <a:lnTo>
                    <a:pt x="32" y="0"/>
                  </a:lnTo>
                  <a:lnTo>
                    <a:pt x="24" y="4"/>
                  </a:lnTo>
                  <a:lnTo>
                    <a:pt x="16" y="8"/>
                  </a:lnTo>
                  <a:lnTo>
                    <a:pt x="10" y="12"/>
                  </a:lnTo>
                  <a:lnTo>
                    <a:pt x="6" y="18"/>
                  </a:lnTo>
                  <a:lnTo>
                    <a:pt x="4" y="26"/>
                  </a:lnTo>
                  <a:lnTo>
                    <a:pt x="2" y="32"/>
                  </a:lnTo>
                  <a:lnTo>
                    <a:pt x="0" y="40"/>
                  </a:lnTo>
                  <a:lnTo>
                    <a:pt x="2" y="48"/>
                  </a:lnTo>
                  <a:lnTo>
                    <a:pt x="4" y="56"/>
                  </a:lnTo>
                  <a:lnTo>
                    <a:pt x="6" y="62"/>
                  </a:lnTo>
                  <a:lnTo>
                    <a:pt x="10" y="68"/>
                  </a:lnTo>
                  <a:lnTo>
                    <a:pt x="16" y="74"/>
                  </a:lnTo>
                  <a:lnTo>
                    <a:pt x="24" y="78"/>
                  </a:lnTo>
                  <a:lnTo>
                    <a:pt x="32" y="80"/>
                  </a:lnTo>
                  <a:lnTo>
                    <a:pt x="40" y="82"/>
                  </a:lnTo>
                  <a:lnTo>
                    <a:pt x="40" y="82"/>
                  </a:lnTo>
                  <a:lnTo>
                    <a:pt x="50" y="80"/>
                  </a:lnTo>
                  <a:lnTo>
                    <a:pt x="58" y="78"/>
                  </a:lnTo>
                  <a:lnTo>
                    <a:pt x="64" y="74"/>
                  </a:lnTo>
                  <a:lnTo>
                    <a:pt x="70" y="68"/>
                  </a:lnTo>
                  <a:lnTo>
                    <a:pt x="74" y="62"/>
                  </a:lnTo>
                  <a:lnTo>
                    <a:pt x="78" y="56"/>
                  </a:lnTo>
                  <a:lnTo>
                    <a:pt x="80" y="48"/>
                  </a:lnTo>
                  <a:lnTo>
                    <a:pt x="80" y="40"/>
                  </a:lnTo>
                  <a:lnTo>
                    <a:pt x="80" y="32"/>
                  </a:lnTo>
                  <a:lnTo>
                    <a:pt x="78" y="26"/>
                  </a:lnTo>
                  <a:lnTo>
                    <a:pt x="74" y="18"/>
                  </a:lnTo>
                  <a:lnTo>
                    <a:pt x="70" y="12"/>
                  </a:lnTo>
                  <a:lnTo>
                    <a:pt x="64" y="8"/>
                  </a:lnTo>
                  <a:lnTo>
                    <a:pt x="58" y="4"/>
                  </a:lnTo>
                  <a:lnTo>
                    <a:pt x="50" y="0"/>
                  </a:lnTo>
                  <a:lnTo>
                    <a:pt x="40" y="0"/>
                  </a:lnTo>
                  <a:close/>
                </a:path>
              </a:pathLst>
            </a:custGeom>
            <a:solidFill>
              <a:srgbClr val="F3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0">
              <a:extLst>
                <a:ext uri="{FF2B5EF4-FFF2-40B4-BE49-F238E27FC236}">
                  <a16:creationId xmlns:a16="http://schemas.microsoft.com/office/drawing/2014/main" id="{EEDBF656-F5AB-F436-F0F8-272654ED1BB3}"/>
                </a:ext>
              </a:extLst>
            </p:cNvPr>
            <p:cNvSpPr>
              <a:spLocks/>
            </p:cNvSpPr>
            <p:nvPr/>
          </p:nvSpPr>
          <p:spPr bwMode="auto">
            <a:xfrm>
              <a:off x="1789113" y="3363913"/>
              <a:ext cx="127000" cy="130175"/>
            </a:xfrm>
            <a:custGeom>
              <a:avLst/>
              <a:gdLst>
                <a:gd name="T0" fmla="*/ 40 w 80"/>
                <a:gd name="T1" fmla="*/ 0 h 82"/>
                <a:gd name="T2" fmla="*/ 40 w 80"/>
                <a:gd name="T3" fmla="*/ 0 h 82"/>
                <a:gd name="T4" fmla="*/ 32 w 80"/>
                <a:gd name="T5" fmla="*/ 0 h 82"/>
                <a:gd name="T6" fmla="*/ 24 w 80"/>
                <a:gd name="T7" fmla="*/ 4 h 82"/>
                <a:gd name="T8" fmla="*/ 16 w 80"/>
                <a:gd name="T9" fmla="*/ 8 h 82"/>
                <a:gd name="T10" fmla="*/ 10 w 80"/>
                <a:gd name="T11" fmla="*/ 12 h 82"/>
                <a:gd name="T12" fmla="*/ 6 w 80"/>
                <a:gd name="T13" fmla="*/ 18 h 82"/>
                <a:gd name="T14" fmla="*/ 4 w 80"/>
                <a:gd name="T15" fmla="*/ 26 h 82"/>
                <a:gd name="T16" fmla="*/ 2 w 80"/>
                <a:gd name="T17" fmla="*/ 32 h 82"/>
                <a:gd name="T18" fmla="*/ 0 w 80"/>
                <a:gd name="T19" fmla="*/ 40 h 82"/>
                <a:gd name="T20" fmla="*/ 2 w 80"/>
                <a:gd name="T21" fmla="*/ 48 h 82"/>
                <a:gd name="T22" fmla="*/ 4 w 80"/>
                <a:gd name="T23" fmla="*/ 56 h 82"/>
                <a:gd name="T24" fmla="*/ 6 w 80"/>
                <a:gd name="T25" fmla="*/ 62 h 82"/>
                <a:gd name="T26" fmla="*/ 10 w 80"/>
                <a:gd name="T27" fmla="*/ 68 h 82"/>
                <a:gd name="T28" fmla="*/ 16 w 80"/>
                <a:gd name="T29" fmla="*/ 74 h 82"/>
                <a:gd name="T30" fmla="*/ 24 w 80"/>
                <a:gd name="T31" fmla="*/ 78 h 82"/>
                <a:gd name="T32" fmla="*/ 32 w 80"/>
                <a:gd name="T33" fmla="*/ 80 h 82"/>
                <a:gd name="T34" fmla="*/ 40 w 80"/>
                <a:gd name="T35" fmla="*/ 82 h 82"/>
                <a:gd name="T36" fmla="*/ 40 w 80"/>
                <a:gd name="T37" fmla="*/ 82 h 82"/>
                <a:gd name="T38" fmla="*/ 50 w 80"/>
                <a:gd name="T39" fmla="*/ 80 h 82"/>
                <a:gd name="T40" fmla="*/ 58 w 80"/>
                <a:gd name="T41" fmla="*/ 78 h 82"/>
                <a:gd name="T42" fmla="*/ 64 w 80"/>
                <a:gd name="T43" fmla="*/ 74 h 82"/>
                <a:gd name="T44" fmla="*/ 70 w 80"/>
                <a:gd name="T45" fmla="*/ 68 h 82"/>
                <a:gd name="T46" fmla="*/ 74 w 80"/>
                <a:gd name="T47" fmla="*/ 62 h 82"/>
                <a:gd name="T48" fmla="*/ 78 w 80"/>
                <a:gd name="T49" fmla="*/ 56 h 82"/>
                <a:gd name="T50" fmla="*/ 80 w 80"/>
                <a:gd name="T51" fmla="*/ 48 h 82"/>
                <a:gd name="T52" fmla="*/ 80 w 80"/>
                <a:gd name="T53" fmla="*/ 40 h 82"/>
                <a:gd name="T54" fmla="*/ 80 w 80"/>
                <a:gd name="T55" fmla="*/ 32 h 82"/>
                <a:gd name="T56" fmla="*/ 78 w 80"/>
                <a:gd name="T57" fmla="*/ 26 h 82"/>
                <a:gd name="T58" fmla="*/ 74 w 80"/>
                <a:gd name="T59" fmla="*/ 18 h 82"/>
                <a:gd name="T60" fmla="*/ 70 w 80"/>
                <a:gd name="T61" fmla="*/ 12 h 82"/>
                <a:gd name="T62" fmla="*/ 64 w 80"/>
                <a:gd name="T63" fmla="*/ 8 h 82"/>
                <a:gd name="T64" fmla="*/ 58 w 80"/>
                <a:gd name="T65" fmla="*/ 4 h 82"/>
                <a:gd name="T66" fmla="*/ 50 w 80"/>
                <a:gd name="T67" fmla="*/ 0 h 82"/>
                <a:gd name="T68" fmla="*/ 40 w 80"/>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82">
                  <a:moveTo>
                    <a:pt x="40" y="0"/>
                  </a:moveTo>
                  <a:lnTo>
                    <a:pt x="40" y="0"/>
                  </a:lnTo>
                  <a:lnTo>
                    <a:pt x="32" y="0"/>
                  </a:lnTo>
                  <a:lnTo>
                    <a:pt x="24" y="4"/>
                  </a:lnTo>
                  <a:lnTo>
                    <a:pt x="16" y="8"/>
                  </a:lnTo>
                  <a:lnTo>
                    <a:pt x="10" y="12"/>
                  </a:lnTo>
                  <a:lnTo>
                    <a:pt x="6" y="18"/>
                  </a:lnTo>
                  <a:lnTo>
                    <a:pt x="4" y="26"/>
                  </a:lnTo>
                  <a:lnTo>
                    <a:pt x="2" y="32"/>
                  </a:lnTo>
                  <a:lnTo>
                    <a:pt x="0" y="40"/>
                  </a:lnTo>
                  <a:lnTo>
                    <a:pt x="2" y="48"/>
                  </a:lnTo>
                  <a:lnTo>
                    <a:pt x="4" y="56"/>
                  </a:lnTo>
                  <a:lnTo>
                    <a:pt x="6" y="62"/>
                  </a:lnTo>
                  <a:lnTo>
                    <a:pt x="10" y="68"/>
                  </a:lnTo>
                  <a:lnTo>
                    <a:pt x="16" y="74"/>
                  </a:lnTo>
                  <a:lnTo>
                    <a:pt x="24" y="78"/>
                  </a:lnTo>
                  <a:lnTo>
                    <a:pt x="32" y="80"/>
                  </a:lnTo>
                  <a:lnTo>
                    <a:pt x="40" y="82"/>
                  </a:lnTo>
                  <a:lnTo>
                    <a:pt x="40" y="82"/>
                  </a:lnTo>
                  <a:lnTo>
                    <a:pt x="50" y="80"/>
                  </a:lnTo>
                  <a:lnTo>
                    <a:pt x="58" y="78"/>
                  </a:lnTo>
                  <a:lnTo>
                    <a:pt x="64" y="74"/>
                  </a:lnTo>
                  <a:lnTo>
                    <a:pt x="70" y="68"/>
                  </a:lnTo>
                  <a:lnTo>
                    <a:pt x="74" y="62"/>
                  </a:lnTo>
                  <a:lnTo>
                    <a:pt x="78" y="56"/>
                  </a:lnTo>
                  <a:lnTo>
                    <a:pt x="80" y="48"/>
                  </a:lnTo>
                  <a:lnTo>
                    <a:pt x="80" y="40"/>
                  </a:lnTo>
                  <a:lnTo>
                    <a:pt x="80" y="32"/>
                  </a:lnTo>
                  <a:lnTo>
                    <a:pt x="78" y="26"/>
                  </a:lnTo>
                  <a:lnTo>
                    <a:pt x="74" y="18"/>
                  </a:lnTo>
                  <a:lnTo>
                    <a:pt x="70" y="12"/>
                  </a:lnTo>
                  <a:lnTo>
                    <a:pt x="64" y="8"/>
                  </a:lnTo>
                  <a:lnTo>
                    <a:pt x="58" y="4"/>
                  </a:lnTo>
                  <a:lnTo>
                    <a:pt x="5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1">
              <a:extLst>
                <a:ext uri="{FF2B5EF4-FFF2-40B4-BE49-F238E27FC236}">
                  <a16:creationId xmlns:a16="http://schemas.microsoft.com/office/drawing/2014/main" id="{B2E95436-A342-A579-23BD-E71D480B335C}"/>
                </a:ext>
              </a:extLst>
            </p:cNvPr>
            <p:cNvSpPr>
              <a:spLocks/>
            </p:cNvSpPr>
            <p:nvPr/>
          </p:nvSpPr>
          <p:spPr bwMode="auto">
            <a:xfrm>
              <a:off x="2913063" y="3170238"/>
              <a:ext cx="123825" cy="130175"/>
            </a:xfrm>
            <a:custGeom>
              <a:avLst/>
              <a:gdLst>
                <a:gd name="T0" fmla="*/ 38 w 78"/>
                <a:gd name="T1" fmla="*/ 0 h 82"/>
                <a:gd name="T2" fmla="*/ 38 w 78"/>
                <a:gd name="T3" fmla="*/ 0 h 82"/>
                <a:gd name="T4" fmla="*/ 30 w 78"/>
                <a:gd name="T5" fmla="*/ 0 h 82"/>
                <a:gd name="T6" fmla="*/ 22 w 78"/>
                <a:gd name="T7" fmla="*/ 2 h 82"/>
                <a:gd name="T8" fmla="*/ 14 w 78"/>
                <a:gd name="T9" fmla="*/ 6 h 82"/>
                <a:gd name="T10" fmla="*/ 8 w 78"/>
                <a:gd name="T11" fmla="*/ 12 h 82"/>
                <a:gd name="T12" fmla="*/ 4 w 78"/>
                <a:gd name="T13" fmla="*/ 18 h 82"/>
                <a:gd name="T14" fmla="*/ 2 w 78"/>
                <a:gd name="T15" fmla="*/ 26 h 82"/>
                <a:gd name="T16" fmla="*/ 0 w 78"/>
                <a:gd name="T17" fmla="*/ 32 h 82"/>
                <a:gd name="T18" fmla="*/ 0 w 78"/>
                <a:gd name="T19" fmla="*/ 40 h 82"/>
                <a:gd name="T20" fmla="*/ 0 w 78"/>
                <a:gd name="T21" fmla="*/ 48 h 82"/>
                <a:gd name="T22" fmla="*/ 2 w 78"/>
                <a:gd name="T23" fmla="*/ 56 h 82"/>
                <a:gd name="T24" fmla="*/ 4 w 78"/>
                <a:gd name="T25" fmla="*/ 62 h 82"/>
                <a:gd name="T26" fmla="*/ 8 w 78"/>
                <a:gd name="T27" fmla="*/ 68 h 82"/>
                <a:gd name="T28" fmla="*/ 14 w 78"/>
                <a:gd name="T29" fmla="*/ 74 h 82"/>
                <a:gd name="T30" fmla="*/ 22 w 78"/>
                <a:gd name="T31" fmla="*/ 78 h 82"/>
                <a:gd name="T32" fmla="*/ 30 w 78"/>
                <a:gd name="T33" fmla="*/ 80 h 82"/>
                <a:gd name="T34" fmla="*/ 38 w 78"/>
                <a:gd name="T35" fmla="*/ 82 h 82"/>
                <a:gd name="T36" fmla="*/ 38 w 78"/>
                <a:gd name="T37" fmla="*/ 82 h 82"/>
                <a:gd name="T38" fmla="*/ 48 w 78"/>
                <a:gd name="T39" fmla="*/ 80 h 82"/>
                <a:gd name="T40" fmla="*/ 56 w 78"/>
                <a:gd name="T41" fmla="*/ 78 h 82"/>
                <a:gd name="T42" fmla="*/ 62 w 78"/>
                <a:gd name="T43" fmla="*/ 74 h 82"/>
                <a:gd name="T44" fmla="*/ 68 w 78"/>
                <a:gd name="T45" fmla="*/ 68 h 82"/>
                <a:gd name="T46" fmla="*/ 72 w 78"/>
                <a:gd name="T47" fmla="*/ 62 h 82"/>
                <a:gd name="T48" fmla="*/ 76 w 78"/>
                <a:gd name="T49" fmla="*/ 56 h 82"/>
                <a:gd name="T50" fmla="*/ 78 w 78"/>
                <a:gd name="T51" fmla="*/ 48 h 82"/>
                <a:gd name="T52" fmla="*/ 78 w 78"/>
                <a:gd name="T53" fmla="*/ 40 h 82"/>
                <a:gd name="T54" fmla="*/ 78 w 78"/>
                <a:gd name="T55" fmla="*/ 32 h 82"/>
                <a:gd name="T56" fmla="*/ 76 w 78"/>
                <a:gd name="T57" fmla="*/ 26 h 82"/>
                <a:gd name="T58" fmla="*/ 72 w 78"/>
                <a:gd name="T59" fmla="*/ 18 h 82"/>
                <a:gd name="T60" fmla="*/ 68 w 78"/>
                <a:gd name="T61" fmla="*/ 12 h 82"/>
                <a:gd name="T62" fmla="*/ 62 w 78"/>
                <a:gd name="T63" fmla="*/ 6 h 82"/>
                <a:gd name="T64" fmla="*/ 56 w 78"/>
                <a:gd name="T65" fmla="*/ 2 h 82"/>
                <a:gd name="T66" fmla="*/ 48 w 78"/>
                <a:gd name="T67" fmla="*/ 0 h 82"/>
                <a:gd name="T68" fmla="*/ 38 w 78"/>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82">
                  <a:moveTo>
                    <a:pt x="38" y="0"/>
                  </a:moveTo>
                  <a:lnTo>
                    <a:pt x="38" y="0"/>
                  </a:lnTo>
                  <a:lnTo>
                    <a:pt x="30" y="0"/>
                  </a:lnTo>
                  <a:lnTo>
                    <a:pt x="22" y="2"/>
                  </a:lnTo>
                  <a:lnTo>
                    <a:pt x="14" y="6"/>
                  </a:lnTo>
                  <a:lnTo>
                    <a:pt x="8" y="12"/>
                  </a:lnTo>
                  <a:lnTo>
                    <a:pt x="4" y="18"/>
                  </a:lnTo>
                  <a:lnTo>
                    <a:pt x="2" y="26"/>
                  </a:lnTo>
                  <a:lnTo>
                    <a:pt x="0" y="32"/>
                  </a:lnTo>
                  <a:lnTo>
                    <a:pt x="0" y="40"/>
                  </a:lnTo>
                  <a:lnTo>
                    <a:pt x="0" y="48"/>
                  </a:lnTo>
                  <a:lnTo>
                    <a:pt x="2" y="56"/>
                  </a:lnTo>
                  <a:lnTo>
                    <a:pt x="4" y="62"/>
                  </a:lnTo>
                  <a:lnTo>
                    <a:pt x="8" y="68"/>
                  </a:lnTo>
                  <a:lnTo>
                    <a:pt x="14" y="74"/>
                  </a:lnTo>
                  <a:lnTo>
                    <a:pt x="22" y="78"/>
                  </a:lnTo>
                  <a:lnTo>
                    <a:pt x="30" y="80"/>
                  </a:lnTo>
                  <a:lnTo>
                    <a:pt x="38" y="82"/>
                  </a:lnTo>
                  <a:lnTo>
                    <a:pt x="38" y="82"/>
                  </a:lnTo>
                  <a:lnTo>
                    <a:pt x="48" y="80"/>
                  </a:lnTo>
                  <a:lnTo>
                    <a:pt x="56" y="78"/>
                  </a:lnTo>
                  <a:lnTo>
                    <a:pt x="62" y="74"/>
                  </a:lnTo>
                  <a:lnTo>
                    <a:pt x="68" y="68"/>
                  </a:lnTo>
                  <a:lnTo>
                    <a:pt x="72" y="62"/>
                  </a:lnTo>
                  <a:lnTo>
                    <a:pt x="76" y="56"/>
                  </a:lnTo>
                  <a:lnTo>
                    <a:pt x="78" y="48"/>
                  </a:lnTo>
                  <a:lnTo>
                    <a:pt x="78" y="40"/>
                  </a:lnTo>
                  <a:lnTo>
                    <a:pt x="78" y="32"/>
                  </a:lnTo>
                  <a:lnTo>
                    <a:pt x="76" y="26"/>
                  </a:lnTo>
                  <a:lnTo>
                    <a:pt x="72" y="18"/>
                  </a:lnTo>
                  <a:lnTo>
                    <a:pt x="68" y="12"/>
                  </a:lnTo>
                  <a:lnTo>
                    <a:pt x="62" y="6"/>
                  </a:lnTo>
                  <a:lnTo>
                    <a:pt x="56" y="2"/>
                  </a:lnTo>
                  <a:lnTo>
                    <a:pt x="48" y="0"/>
                  </a:lnTo>
                  <a:lnTo>
                    <a:pt x="38" y="0"/>
                  </a:lnTo>
                  <a:close/>
                </a:path>
              </a:pathLst>
            </a:custGeom>
            <a:solidFill>
              <a:srgbClr val="F3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2">
              <a:extLst>
                <a:ext uri="{FF2B5EF4-FFF2-40B4-BE49-F238E27FC236}">
                  <a16:creationId xmlns:a16="http://schemas.microsoft.com/office/drawing/2014/main" id="{1F818AA7-9198-86CF-8D27-9919885EE9C3}"/>
                </a:ext>
              </a:extLst>
            </p:cNvPr>
            <p:cNvSpPr>
              <a:spLocks/>
            </p:cNvSpPr>
            <p:nvPr/>
          </p:nvSpPr>
          <p:spPr bwMode="auto">
            <a:xfrm>
              <a:off x="2913063" y="3170238"/>
              <a:ext cx="123825" cy="130175"/>
            </a:xfrm>
            <a:custGeom>
              <a:avLst/>
              <a:gdLst>
                <a:gd name="T0" fmla="*/ 38 w 78"/>
                <a:gd name="T1" fmla="*/ 0 h 82"/>
                <a:gd name="T2" fmla="*/ 38 w 78"/>
                <a:gd name="T3" fmla="*/ 0 h 82"/>
                <a:gd name="T4" fmla="*/ 30 w 78"/>
                <a:gd name="T5" fmla="*/ 0 h 82"/>
                <a:gd name="T6" fmla="*/ 22 w 78"/>
                <a:gd name="T7" fmla="*/ 2 h 82"/>
                <a:gd name="T8" fmla="*/ 14 w 78"/>
                <a:gd name="T9" fmla="*/ 6 h 82"/>
                <a:gd name="T10" fmla="*/ 8 w 78"/>
                <a:gd name="T11" fmla="*/ 12 h 82"/>
                <a:gd name="T12" fmla="*/ 4 w 78"/>
                <a:gd name="T13" fmla="*/ 18 h 82"/>
                <a:gd name="T14" fmla="*/ 2 w 78"/>
                <a:gd name="T15" fmla="*/ 26 h 82"/>
                <a:gd name="T16" fmla="*/ 0 w 78"/>
                <a:gd name="T17" fmla="*/ 32 h 82"/>
                <a:gd name="T18" fmla="*/ 0 w 78"/>
                <a:gd name="T19" fmla="*/ 40 h 82"/>
                <a:gd name="T20" fmla="*/ 0 w 78"/>
                <a:gd name="T21" fmla="*/ 48 h 82"/>
                <a:gd name="T22" fmla="*/ 2 w 78"/>
                <a:gd name="T23" fmla="*/ 56 h 82"/>
                <a:gd name="T24" fmla="*/ 4 w 78"/>
                <a:gd name="T25" fmla="*/ 62 h 82"/>
                <a:gd name="T26" fmla="*/ 8 w 78"/>
                <a:gd name="T27" fmla="*/ 68 h 82"/>
                <a:gd name="T28" fmla="*/ 14 w 78"/>
                <a:gd name="T29" fmla="*/ 74 h 82"/>
                <a:gd name="T30" fmla="*/ 22 w 78"/>
                <a:gd name="T31" fmla="*/ 78 h 82"/>
                <a:gd name="T32" fmla="*/ 30 w 78"/>
                <a:gd name="T33" fmla="*/ 80 h 82"/>
                <a:gd name="T34" fmla="*/ 38 w 78"/>
                <a:gd name="T35" fmla="*/ 82 h 82"/>
                <a:gd name="T36" fmla="*/ 38 w 78"/>
                <a:gd name="T37" fmla="*/ 82 h 82"/>
                <a:gd name="T38" fmla="*/ 48 w 78"/>
                <a:gd name="T39" fmla="*/ 80 h 82"/>
                <a:gd name="T40" fmla="*/ 56 w 78"/>
                <a:gd name="T41" fmla="*/ 78 h 82"/>
                <a:gd name="T42" fmla="*/ 62 w 78"/>
                <a:gd name="T43" fmla="*/ 74 h 82"/>
                <a:gd name="T44" fmla="*/ 68 w 78"/>
                <a:gd name="T45" fmla="*/ 68 h 82"/>
                <a:gd name="T46" fmla="*/ 72 w 78"/>
                <a:gd name="T47" fmla="*/ 62 h 82"/>
                <a:gd name="T48" fmla="*/ 76 w 78"/>
                <a:gd name="T49" fmla="*/ 56 h 82"/>
                <a:gd name="T50" fmla="*/ 78 w 78"/>
                <a:gd name="T51" fmla="*/ 48 h 82"/>
                <a:gd name="T52" fmla="*/ 78 w 78"/>
                <a:gd name="T53" fmla="*/ 40 h 82"/>
                <a:gd name="T54" fmla="*/ 78 w 78"/>
                <a:gd name="T55" fmla="*/ 32 h 82"/>
                <a:gd name="T56" fmla="*/ 76 w 78"/>
                <a:gd name="T57" fmla="*/ 26 h 82"/>
                <a:gd name="T58" fmla="*/ 72 w 78"/>
                <a:gd name="T59" fmla="*/ 18 h 82"/>
                <a:gd name="T60" fmla="*/ 68 w 78"/>
                <a:gd name="T61" fmla="*/ 12 h 82"/>
                <a:gd name="T62" fmla="*/ 62 w 78"/>
                <a:gd name="T63" fmla="*/ 6 h 82"/>
                <a:gd name="T64" fmla="*/ 56 w 78"/>
                <a:gd name="T65" fmla="*/ 2 h 82"/>
                <a:gd name="T66" fmla="*/ 48 w 78"/>
                <a:gd name="T67" fmla="*/ 0 h 82"/>
                <a:gd name="T68" fmla="*/ 38 w 78"/>
                <a:gd name="T6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82">
                  <a:moveTo>
                    <a:pt x="38" y="0"/>
                  </a:moveTo>
                  <a:lnTo>
                    <a:pt x="38" y="0"/>
                  </a:lnTo>
                  <a:lnTo>
                    <a:pt x="30" y="0"/>
                  </a:lnTo>
                  <a:lnTo>
                    <a:pt x="22" y="2"/>
                  </a:lnTo>
                  <a:lnTo>
                    <a:pt x="14" y="6"/>
                  </a:lnTo>
                  <a:lnTo>
                    <a:pt x="8" y="12"/>
                  </a:lnTo>
                  <a:lnTo>
                    <a:pt x="4" y="18"/>
                  </a:lnTo>
                  <a:lnTo>
                    <a:pt x="2" y="26"/>
                  </a:lnTo>
                  <a:lnTo>
                    <a:pt x="0" y="32"/>
                  </a:lnTo>
                  <a:lnTo>
                    <a:pt x="0" y="40"/>
                  </a:lnTo>
                  <a:lnTo>
                    <a:pt x="0" y="48"/>
                  </a:lnTo>
                  <a:lnTo>
                    <a:pt x="2" y="56"/>
                  </a:lnTo>
                  <a:lnTo>
                    <a:pt x="4" y="62"/>
                  </a:lnTo>
                  <a:lnTo>
                    <a:pt x="8" y="68"/>
                  </a:lnTo>
                  <a:lnTo>
                    <a:pt x="14" y="74"/>
                  </a:lnTo>
                  <a:lnTo>
                    <a:pt x="22" y="78"/>
                  </a:lnTo>
                  <a:lnTo>
                    <a:pt x="30" y="80"/>
                  </a:lnTo>
                  <a:lnTo>
                    <a:pt x="38" y="82"/>
                  </a:lnTo>
                  <a:lnTo>
                    <a:pt x="38" y="82"/>
                  </a:lnTo>
                  <a:lnTo>
                    <a:pt x="48" y="80"/>
                  </a:lnTo>
                  <a:lnTo>
                    <a:pt x="56" y="78"/>
                  </a:lnTo>
                  <a:lnTo>
                    <a:pt x="62" y="74"/>
                  </a:lnTo>
                  <a:lnTo>
                    <a:pt x="68" y="68"/>
                  </a:lnTo>
                  <a:lnTo>
                    <a:pt x="72" y="62"/>
                  </a:lnTo>
                  <a:lnTo>
                    <a:pt x="76" y="56"/>
                  </a:lnTo>
                  <a:lnTo>
                    <a:pt x="78" y="48"/>
                  </a:lnTo>
                  <a:lnTo>
                    <a:pt x="78" y="40"/>
                  </a:lnTo>
                  <a:lnTo>
                    <a:pt x="78" y="32"/>
                  </a:lnTo>
                  <a:lnTo>
                    <a:pt x="76" y="26"/>
                  </a:lnTo>
                  <a:lnTo>
                    <a:pt x="72" y="18"/>
                  </a:lnTo>
                  <a:lnTo>
                    <a:pt x="68" y="12"/>
                  </a:lnTo>
                  <a:lnTo>
                    <a:pt x="62" y="6"/>
                  </a:lnTo>
                  <a:lnTo>
                    <a:pt x="56" y="2"/>
                  </a:lnTo>
                  <a:lnTo>
                    <a:pt x="48"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3">
              <a:extLst>
                <a:ext uri="{FF2B5EF4-FFF2-40B4-BE49-F238E27FC236}">
                  <a16:creationId xmlns:a16="http://schemas.microsoft.com/office/drawing/2014/main" id="{B2B1DF6C-CB4A-D005-6D18-52B99E953BF0}"/>
                </a:ext>
              </a:extLst>
            </p:cNvPr>
            <p:cNvSpPr>
              <a:spLocks/>
            </p:cNvSpPr>
            <p:nvPr/>
          </p:nvSpPr>
          <p:spPr bwMode="auto">
            <a:xfrm>
              <a:off x="528638" y="1397000"/>
              <a:ext cx="3070225" cy="2459038"/>
            </a:xfrm>
            <a:custGeom>
              <a:avLst/>
              <a:gdLst>
                <a:gd name="T0" fmla="*/ 1272 w 1934"/>
                <a:gd name="T1" fmla="*/ 607 h 1549"/>
                <a:gd name="T2" fmla="*/ 1254 w 1934"/>
                <a:gd name="T3" fmla="*/ 671 h 1549"/>
                <a:gd name="T4" fmla="*/ 1220 w 1934"/>
                <a:gd name="T5" fmla="*/ 727 h 1549"/>
                <a:gd name="T6" fmla="*/ 1172 w 1934"/>
                <a:gd name="T7" fmla="*/ 779 h 1549"/>
                <a:gd name="T8" fmla="*/ 1052 w 1934"/>
                <a:gd name="T9" fmla="*/ 871 h 1549"/>
                <a:gd name="T10" fmla="*/ 870 w 1934"/>
                <a:gd name="T11" fmla="*/ 973 h 1549"/>
                <a:gd name="T12" fmla="*/ 710 w 1934"/>
                <a:gd name="T13" fmla="*/ 1061 h 1549"/>
                <a:gd name="T14" fmla="*/ 612 w 1934"/>
                <a:gd name="T15" fmla="*/ 1137 h 1549"/>
                <a:gd name="T16" fmla="*/ 536 w 1934"/>
                <a:gd name="T17" fmla="*/ 1213 h 1549"/>
                <a:gd name="T18" fmla="*/ 490 w 1934"/>
                <a:gd name="T19" fmla="*/ 1295 h 1549"/>
                <a:gd name="T20" fmla="*/ 474 w 1934"/>
                <a:gd name="T21" fmla="*/ 1389 h 1549"/>
                <a:gd name="T22" fmla="*/ 494 w 1934"/>
                <a:gd name="T23" fmla="*/ 1505 h 1549"/>
                <a:gd name="T24" fmla="*/ 478 w 1934"/>
                <a:gd name="T25" fmla="*/ 1545 h 1549"/>
                <a:gd name="T26" fmla="*/ 392 w 1934"/>
                <a:gd name="T27" fmla="*/ 1523 h 1549"/>
                <a:gd name="T28" fmla="*/ 314 w 1934"/>
                <a:gd name="T29" fmla="*/ 1491 h 1549"/>
                <a:gd name="T30" fmla="*/ 244 w 1934"/>
                <a:gd name="T31" fmla="*/ 1449 h 1549"/>
                <a:gd name="T32" fmla="*/ 182 w 1934"/>
                <a:gd name="T33" fmla="*/ 1399 h 1549"/>
                <a:gd name="T34" fmla="*/ 130 w 1934"/>
                <a:gd name="T35" fmla="*/ 1343 h 1549"/>
                <a:gd name="T36" fmla="*/ 88 w 1934"/>
                <a:gd name="T37" fmla="*/ 1277 h 1549"/>
                <a:gd name="T38" fmla="*/ 34 w 1934"/>
                <a:gd name="T39" fmla="*/ 1153 h 1549"/>
                <a:gd name="T40" fmla="*/ 4 w 1934"/>
                <a:gd name="T41" fmla="*/ 987 h 1549"/>
                <a:gd name="T42" fmla="*/ 2 w 1934"/>
                <a:gd name="T43" fmla="*/ 871 h 1549"/>
                <a:gd name="T44" fmla="*/ 14 w 1934"/>
                <a:gd name="T45" fmla="*/ 721 h 1549"/>
                <a:gd name="T46" fmla="*/ 40 w 1934"/>
                <a:gd name="T47" fmla="*/ 587 h 1549"/>
                <a:gd name="T48" fmla="*/ 82 w 1934"/>
                <a:gd name="T49" fmla="*/ 474 h 1549"/>
                <a:gd name="T50" fmla="*/ 134 w 1934"/>
                <a:gd name="T51" fmla="*/ 376 h 1549"/>
                <a:gd name="T52" fmla="*/ 196 w 1934"/>
                <a:gd name="T53" fmla="*/ 292 h 1549"/>
                <a:gd name="T54" fmla="*/ 268 w 1934"/>
                <a:gd name="T55" fmla="*/ 222 h 1549"/>
                <a:gd name="T56" fmla="*/ 346 w 1934"/>
                <a:gd name="T57" fmla="*/ 164 h 1549"/>
                <a:gd name="T58" fmla="*/ 432 w 1934"/>
                <a:gd name="T59" fmla="*/ 118 h 1549"/>
                <a:gd name="T60" fmla="*/ 580 w 1934"/>
                <a:gd name="T61" fmla="*/ 64 h 1549"/>
                <a:gd name="T62" fmla="*/ 744 w 1934"/>
                <a:gd name="T63" fmla="*/ 28 h 1549"/>
                <a:gd name="T64" fmla="*/ 922 w 1934"/>
                <a:gd name="T65" fmla="*/ 2 h 1549"/>
                <a:gd name="T66" fmla="*/ 1042 w 1934"/>
                <a:gd name="T67" fmla="*/ 0 h 1549"/>
                <a:gd name="T68" fmla="*/ 1164 w 1934"/>
                <a:gd name="T69" fmla="*/ 12 h 1549"/>
                <a:gd name="T70" fmla="*/ 1344 w 1934"/>
                <a:gd name="T71" fmla="*/ 50 h 1549"/>
                <a:gd name="T72" fmla="*/ 1444 w 1934"/>
                <a:gd name="T73" fmla="*/ 82 h 1549"/>
                <a:gd name="T74" fmla="*/ 1576 w 1934"/>
                <a:gd name="T75" fmla="*/ 156 h 1549"/>
                <a:gd name="T76" fmla="*/ 1690 w 1934"/>
                <a:gd name="T77" fmla="*/ 254 h 1549"/>
                <a:gd name="T78" fmla="*/ 1784 w 1934"/>
                <a:gd name="T79" fmla="*/ 372 h 1549"/>
                <a:gd name="T80" fmla="*/ 1856 w 1934"/>
                <a:gd name="T81" fmla="*/ 503 h 1549"/>
                <a:gd name="T82" fmla="*/ 1906 w 1934"/>
                <a:gd name="T83" fmla="*/ 645 h 1549"/>
                <a:gd name="T84" fmla="*/ 1932 w 1934"/>
                <a:gd name="T85" fmla="*/ 791 h 1549"/>
                <a:gd name="T86" fmla="*/ 1932 w 1934"/>
                <a:gd name="T87" fmla="*/ 939 h 1549"/>
                <a:gd name="T88" fmla="*/ 1904 w 1934"/>
                <a:gd name="T89" fmla="*/ 1081 h 1549"/>
                <a:gd name="T90" fmla="*/ 1850 w 1934"/>
                <a:gd name="T91" fmla="*/ 1215 h 1549"/>
                <a:gd name="T92" fmla="*/ 1766 w 1934"/>
                <a:gd name="T93" fmla="*/ 1335 h 1549"/>
                <a:gd name="T94" fmla="*/ 1710 w 1934"/>
                <a:gd name="T95" fmla="*/ 1395 h 1549"/>
                <a:gd name="T96" fmla="*/ 1632 w 1934"/>
                <a:gd name="T97" fmla="*/ 1459 h 1549"/>
                <a:gd name="T98" fmla="*/ 1540 w 1934"/>
                <a:gd name="T99" fmla="*/ 1501 h 1549"/>
                <a:gd name="T100" fmla="*/ 1590 w 1934"/>
                <a:gd name="T101" fmla="*/ 1457 h 1549"/>
                <a:gd name="T102" fmla="*/ 1650 w 1934"/>
                <a:gd name="T103" fmla="*/ 1389 h 1549"/>
                <a:gd name="T104" fmla="*/ 1694 w 1934"/>
                <a:gd name="T105" fmla="*/ 1317 h 1549"/>
                <a:gd name="T106" fmla="*/ 1724 w 1934"/>
                <a:gd name="T107" fmla="*/ 1239 h 1549"/>
                <a:gd name="T108" fmla="*/ 1738 w 1934"/>
                <a:gd name="T109" fmla="*/ 1151 h 1549"/>
                <a:gd name="T110" fmla="*/ 1740 w 1934"/>
                <a:gd name="T111" fmla="*/ 1085 h 1549"/>
                <a:gd name="T112" fmla="*/ 1734 w 1934"/>
                <a:gd name="T113" fmla="*/ 1013 h 1549"/>
                <a:gd name="T114" fmla="*/ 1716 w 1934"/>
                <a:gd name="T115" fmla="*/ 947 h 1549"/>
                <a:gd name="T116" fmla="*/ 1676 w 1934"/>
                <a:gd name="T117" fmla="*/ 869 h 1549"/>
                <a:gd name="T118" fmla="*/ 1590 w 1934"/>
                <a:gd name="T119" fmla="*/ 769 h 1549"/>
                <a:gd name="T120" fmla="*/ 1480 w 1934"/>
                <a:gd name="T121" fmla="*/ 687 h 1549"/>
                <a:gd name="T122" fmla="*/ 1356 w 1934"/>
                <a:gd name="T123" fmla="*/ 621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34" h="1549">
                  <a:moveTo>
                    <a:pt x="1274" y="585"/>
                  </a:moveTo>
                  <a:lnTo>
                    <a:pt x="1274" y="585"/>
                  </a:lnTo>
                  <a:lnTo>
                    <a:pt x="1272" y="607"/>
                  </a:lnTo>
                  <a:lnTo>
                    <a:pt x="1268" y="629"/>
                  </a:lnTo>
                  <a:lnTo>
                    <a:pt x="1262" y="649"/>
                  </a:lnTo>
                  <a:lnTo>
                    <a:pt x="1254" y="671"/>
                  </a:lnTo>
                  <a:lnTo>
                    <a:pt x="1244" y="691"/>
                  </a:lnTo>
                  <a:lnTo>
                    <a:pt x="1232" y="709"/>
                  </a:lnTo>
                  <a:lnTo>
                    <a:pt x="1220" y="727"/>
                  </a:lnTo>
                  <a:lnTo>
                    <a:pt x="1206" y="745"/>
                  </a:lnTo>
                  <a:lnTo>
                    <a:pt x="1190" y="763"/>
                  </a:lnTo>
                  <a:lnTo>
                    <a:pt x="1172" y="779"/>
                  </a:lnTo>
                  <a:lnTo>
                    <a:pt x="1136" y="813"/>
                  </a:lnTo>
                  <a:lnTo>
                    <a:pt x="1096" y="843"/>
                  </a:lnTo>
                  <a:lnTo>
                    <a:pt x="1052" y="871"/>
                  </a:lnTo>
                  <a:lnTo>
                    <a:pt x="1008" y="899"/>
                  </a:lnTo>
                  <a:lnTo>
                    <a:pt x="962" y="923"/>
                  </a:lnTo>
                  <a:lnTo>
                    <a:pt x="870" y="973"/>
                  </a:lnTo>
                  <a:lnTo>
                    <a:pt x="784" y="1017"/>
                  </a:lnTo>
                  <a:lnTo>
                    <a:pt x="746" y="1039"/>
                  </a:lnTo>
                  <a:lnTo>
                    <a:pt x="710" y="1061"/>
                  </a:lnTo>
                  <a:lnTo>
                    <a:pt x="710" y="1061"/>
                  </a:lnTo>
                  <a:lnTo>
                    <a:pt x="642" y="1113"/>
                  </a:lnTo>
                  <a:lnTo>
                    <a:pt x="612" y="1137"/>
                  </a:lnTo>
                  <a:lnTo>
                    <a:pt x="584" y="1163"/>
                  </a:lnTo>
                  <a:lnTo>
                    <a:pt x="558" y="1187"/>
                  </a:lnTo>
                  <a:lnTo>
                    <a:pt x="536" y="1213"/>
                  </a:lnTo>
                  <a:lnTo>
                    <a:pt x="518" y="1239"/>
                  </a:lnTo>
                  <a:lnTo>
                    <a:pt x="502" y="1267"/>
                  </a:lnTo>
                  <a:lnTo>
                    <a:pt x="490" y="1295"/>
                  </a:lnTo>
                  <a:lnTo>
                    <a:pt x="480" y="1325"/>
                  </a:lnTo>
                  <a:lnTo>
                    <a:pt x="476" y="1357"/>
                  </a:lnTo>
                  <a:lnTo>
                    <a:pt x="474" y="1389"/>
                  </a:lnTo>
                  <a:lnTo>
                    <a:pt x="476" y="1425"/>
                  </a:lnTo>
                  <a:lnTo>
                    <a:pt x="482" y="1465"/>
                  </a:lnTo>
                  <a:lnTo>
                    <a:pt x="494" y="1505"/>
                  </a:lnTo>
                  <a:lnTo>
                    <a:pt x="508" y="1549"/>
                  </a:lnTo>
                  <a:lnTo>
                    <a:pt x="508" y="1549"/>
                  </a:lnTo>
                  <a:lnTo>
                    <a:pt x="478" y="1545"/>
                  </a:lnTo>
                  <a:lnTo>
                    <a:pt x="448" y="1539"/>
                  </a:lnTo>
                  <a:lnTo>
                    <a:pt x="420" y="1531"/>
                  </a:lnTo>
                  <a:lnTo>
                    <a:pt x="392" y="1523"/>
                  </a:lnTo>
                  <a:lnTo>
                    <a:pt x="364" y="1513"/>
                  </a:lnTo>
                  <a:lnTo>
                    <a:pt x="338" y="1503"/>
                  </a:lnTo>
                  <a:lnTo>
                    <a:pt x="314" y="1491"/>
                  </a:lnTo>
                  <a:lnTo>
                    <a:pt x="288" y="1479"/>
                  </a:lnTo>
                  <a:lnTo>
                    <a:pt x="266" y="1465"/>
                  </a:lnTo>
                  <a:lnTo>
                    <a:pt x="244" y="1449"/>
                  </a:lnTo>
                  <a:lnTo>
                    <a:pt x="222" y="1433"/>
                  </a:lnTo>
                  <a:lnTo>
                    <a:pt x="202" y="1417"/>
                  </a:lnTo>
                  <a:lnTo>
                    <a:pt x="182" y="1399"/>
                  </a:lnTo>
                  <a:lnTo>
                    <a:pt x="164" y="1381"/>
                  </a:lnTo>
                  <a:lnTo>
                    <a:pt x="146" y="1363"/>
                  </a:lnTo>
                  <a:lnTo>
                    <a:pt x="130" y="1343"/>
                  </a:lnTo>
                  <a:lnTo>
                    <a:pt x="116" y="1321"/>
                  </a:lnTo>
                  <a:lnTo>
                    <a:pt x="100" y="1299"/>
                  </a:lnTo>
                  <a:lnTo>
                    <a:pt x="88" y="1277"/>
                  </a:lnTo>
                  <a:lnTo>
                    <a:pt x="74" y="1253"/>
                  </a:lnTo>
                  <a:lnTo>
                    <a:pt x="52" y="1205"/>
                  </a:lnTo>
                  <a:lnTo>
                    <a:pt x="34" y="1153"/>
                  </a:lnTo>
                  <a:lnTo>
                    <a:pt x="20" y="1101"/>
                  </a:lnTo>
                  <a:lnTo>
                    <a:pt x="10" y="1045"/>
                  </a:lnTo>
                  <a:lnTo>
                    <a:pt x="4" y="987"/>
                  </a:lnTo>
                  <a:lnTo>
                    <a:pt x="0" y="927"/>
                  </a:lnTo>
                  <a:lnTo>
                    <a:pt x="0" y="927"/>
                  </a:lnTo>
                  <a:lnTo>
                    <a:pt x="2" y="871"/>
                  </a:lnTo>
                  <a:lnTo>
                    <a:pt x="4" y="819"/>
                  </a:lnTo>
                  <a:lnTo>
                    <a:pt x="8" y="769"/>
                  </a:lnTo>
                  <a:lnTo>
                    <a:pt x="14" y="721"/>
                  </a:lnTo>
                  <a:lnTo>
                    <a:pt x="22" y="675"/>
                  </a:lnTo>
                  <a:lnTo>
                    <a:pt x="30" y="629"/>
                  </a:lnTo>
                  <a:lnTo>
                    <a:pt x="40" y="587"/>
                  </a:lnTo>
                  <a:lnTo>
                    <a:pt x="52" y="547"/>
                  </a:lnTo>
                  <a:lnTo>
                    <a:pt x="66" y="509"/>
                  </a:lnTo>
                  <a:lnTo>
                    <a:pt x="82" y="474"/>
                  </a:lnTo>
                  <a:lnTo>
                    <a:pt x="98" y="440"/>
                  </a:lnTo>
                  <a:lnTo>
                    <a:pt x="116" y="406"/>
                  </a:lnTo>
                  <a:lnTo>
                    <a:pt x="134" y="376"/>
                  </a:lnTo>
                  <a:lnTo>
                    <a:pt x="154" y="346"/>
                  </a:lnTo>
                  <a:lnTo>
                    <a:pt x="174" y="318"/>
                  </a:lnTo>
                  <a:lnTo>
                    <a:pt x="196" y="292"/>
                  </a:lnTo>
                  <a:lnTo>
                    <a:pt x="220" y="268"/>
                  </a:lnTo>
                  <a:lnTo>
                    <a:pt x="244" y="244"/>
                  </a:lnTo>
                  <a:lnTo>
                    <a:pt x="268" y="222"/>
                  </a:lnTo>
                  <a:lnTo>
                    <a:pt x="294" y="202"/>
                  </a:lnTo>
                  <a:lnTo>
                    <a:pt x="320" y="182"/>
                  </a:lnTo>
                  <a:lnTo>
                    <a:pt x="346" y="164"/>
                  </a:lnTo>
                  <a:lnTo>
                    <a:pt x="374" y="148"/>
                  </a:lnTo>
                  <a:lnTo>
                    <a:pt x="402" y="134"/>
                  </a:lnTo>
                  <a:lnTo>
                    <a:pt x="432" y="118"/>
                  </a:lnTo>
                  <a:lnTo>
                    <a:pt x="460" y="106"/>
                  </a:lnTo>
                  <a:lnTo>
                    <a:pt x="520" y="82"/>
                  </a:lnTo>
                  <a:lnTo>
                    <a:pt x="580" y="64"/>
                  </a:lnTo>
                  <a:lnTo>
                    <a:pt x="642" y="48"/>
                  </a:lnTo>
                  <a:lnTo>
                    <a:pt x="642" y="48"/>
                  </a:lnTo>
                  <a:lnTo>
                    <a:pt x="744" y="28"/>
                  </a:lnTo>
                  <a:lnTo>
                    <a:pt x="836" y="12"/>
                  </a:lnTo>
                  <a:lnTo>
                    <a:pt x="880" y="6"/>
                  </a:lnTo>
                  <a:lnTo>
                    <a:pt x="922" y="2"/>
                  </a:lnTo>
                  <a:lnTo>
                    <a:pt x="962" y="0"/>
                  </a:lnTo>
                  <a:lnTo>
                    <a:pt x="1002" y="0"/>
                  </a:lnTo>
                  <a:lnTo>
                    <a:pt x="1042" y="0"/>
                  </a:lnTo>
                  <a:lnTo>
                    <a:pt x="1082" y="2"/>
                  </a:lnTo>
                  <a:lnTo>
                    <a:pt x="1124" y="6"/>
                  </a:lnTo>
                  <a:lnTo>
                    <a:pt x="1164" y="12"/>
                  </a:lnTo>
                  <a:lnTo>
                    <a:pt x="1206" y="18"/>
                  </a:lnTo>
                  <a:lnTo>
                    <a:pt x="1250" y="28"/>
                  </a:lnTo>
                  <a:lnTo>
                    <a:pt x="1344" y="50"/>
                  </a:lnTo>
                  <a:lnTo>
                    <a:pt x="1344" y="50"/>
                  </a:lnTo>
                  <a:lnTo>
                    <a:pt x="1394" y="64"/>
                  </a:lnTo>
                  <a:lnTo>
                    <a:pt x="1444" y="82"/>
                  </a:lnTo>
                  <a:lnTo>
                    <a:pt x="1490" y="104"/>
                  </a:lnTo>
                  <a:lnTo>
                    <a:pt x="1534" y="130"/>
                  </a:lnTo>
                  <a:lnTo>
                    <a:pt x="1576" y="156"/>
                  </a:lnTo>
                  <a:lnTo>
                    <a:pt x="1616" y="186"/>
                  </a:lnTo>
                  <a:lnTo>
                    <a:pt x="1654" y="220"/>
                  </a:lnTo>
                  <a:lnTo>
                    <a:pt x="1690" y="254"/>
                  </a:lnTo>
                  <a:lnTo>
                    <a:pt x="1724" y="292"/>
                  </a:lnTo>
                  <a:lnTo>
                    <a:pt x="1756" y="330"/>
                  </a:lnTo>
                  <a:lnTo>
                    <a:pt x="1784" y="372"/>
                  </a:lnTo>
                  <a:lnTo>
                    <a:pt x="1810" y="414"/>
                  </a:lnTo>
                  <a:lnTo>
                    <a:pt x="1834" y="458"/>
                  </a:lnTo>
                  <a:lnTo>
                    <a:pt x="1856" y="503"/>
                  </a:lnTo>
                  <a:lnTo>
                    <a:pt x="1876" y="549"/>
                  </a:lnTo>
                  <a:lnTo>
                    <a:pt x="1892" y="597"/>
                  </a:lnTo>
                  <a:lnTo>
                    <a:pt x="1906" y="645"/>
                  </a:lnTo>
                  <a:lnTo>
                    <a:pt x="1916" y="693"/>
                  </a:lnTo>
                  <a:lnTo>
                    <a:pt x="1926" y="743"/>
                  </a:lnTo>
                  <a:lnTo>
                    <a:pt x="1932" y="791"/>
                  </a:lnTo>
                  <a:lnTo>
                    <a:pt x="1934" y="841"/>
                  </a:lnTo>
                  <a:lnTo>
                    <a:pt x="1934" y="889"/>
                  </a:lnTo>
                  <a:lnTo>
                    <a:pt x="1932" y="939"/>
                  </a:lnTo>
                  <a:lnTo>
                    <a:pt x="1926" y="987"/>
                  </a:lnTo>
                  <a:lnTo>
                    <a:pt x="1916" y="1035"/>
                  </a:lnTo>
                  <a:lnTo>
                    <a:pt x="1904" y="1081"/>
                  </a:lnTo>
                  <a:lnTo>
                    <a:pt x="1890" y="1127"/>
                  </a:lnTo>
                  <a:lnTo>
                    <a:pt x="1872" y="1171"/>
                  </a:lnTo>
                  <a:lnTo>
                    <a:pt x="1850" y="1215"/>
                  </a:lnTo>
                  <a:lnTo>
                    <a:pt x="1826" y="1257"/>
                  </a:lnTo>
                  <a:lnTo>
                    <a:pt x="1798" y="1297"/>
                  </a:lnTo>
                  <a:lnTo>
                    <a:pt x="1766" y="1335"/>
                  </a:lnTo>
                  <a:lnTo>
                    <a:pt x="1766" y="1335"/>
                  </a:lnTo>
                  <a:lnTo>
                    <a:pt x="1738" y="1367"/>
                  </a:lnTo>
                  <a:lnTo>
                    <a:pt x="1710" y="1395"/>
                  </a:lnTo>
                  <a:lnTo>
                    <a:pt x="1684" y="1419"/>
                  </a:lnTo>
                  <a:lnTo>
                    <a:pt x="1658" y="1439"/>
                  </a:lnTo>
                  <a:lnTo>
                    <a:pt x="1632" y="1459"/>
                  </a:lnTo>
                  <a:lnTo>
                    <a:pt x="1604" y="1475"/>
                  </a:lnTo>
                  <a:lnTo>
                    <a:pt x="1574" y="1489"/>
                  </a:lnTo>
                  <a:lnTo>
                    <a:pt x="1540" y="1501"/>
                  </a:lnTo>
                  <a:lnTo>
                    <a:pt x="1540" y="1501"/>
                  </a:lnTo>
                  <a:lnTo>
                    <a:pt x="1566" y="1479"/>
                  </a:lnTo>
                  <a:lnTo>
                    <a:pt x="1590" y="1457"/>
                  </a:lnTo>
                  <a:lnTo>
                    <a:pt x="1612" y="1433"/>
                  </a:lnTo>
                  <a:lnTo>
                    <a:pt x="1632" y="1411"/>
                  </a:lnTo>
                  <a:lnTo>
                    <a:pt x="1650" y="1389"/>
                  </a:lnTo>
                  <a:lnTo>
                    <a:pt x="1668" y="1365"/>
                  </a:lnTo>
                  <a:lnTo>
                    <a:pt x="1682" y="1341"/>
                  </a:lnTo>
                  <a:lnTo>
                    <a:pt x="1694" y="1317"/>
                  </a:lnTo>
                  <a:lnTo>
                    <a:pt x="1706" y="1293"/>
                  </a:lnTo>
                  <a:lnTo>
                    <a:pt x="1716" y="1267"/>
                  </a:lnTo>
                  <a:lnTo>
                    <a:pt x="1724" y="1239"/>
                  </a:lnTo>
                  <a:lnTo>
                    <a:pt x="1730" y="1211"/>
                  </a:lnTo>
                  <a:lnTo>
                    <a:pt x="1734" y="1181"/>
                  </a:lnTo>
                  <a:lnTo>
                    <a:pt x="1738" y="1151"/>
                  </a:lnTo>
                  <a:lnTo>
                    <a:pt x="1740" y="1119"/>
                  </a:lnTo>
                  <a:lnTo>
                    <a:pt x="1740" y="1085"/>
                  </a:lnTo>
                  <a:lnTo>
                    <a:pt x="1740" y="1085"/>
                  </a:lnTo>
                  <a:lnTo>
                    <a:pt x="1740" y="1061"/>
                  </a:lnTo>
                  <a:lnTo>
                    <a:pt x="1738" y="1037"/>
                  </a:lnTo>
                  <a:lnTo>
                    <a:pt x="1734" y="1013"/>
                  </a:lnTo>
                  <a:lnTo>
                    <a:pt x="1730" y="991"/>
                  </a:lnTo>
                  <a:lnTo>
                    <a:pt x="1724" y="969"/>
                  </a:lnTo>
                  <a:lnTo>
                    <a:pt x="1716" y="947"/>
                  </a:lnTo>
                  <a:lnTo>
                    <a:pt x="1708" y="927"/>
                  </a:lnTo>
                  <a:lnTo>
                    <a:pt x="1698" y="907"/>
                  </a:lnTo>
                  <a:lnTo>
                    <a:pt x="1676" y="869"/>
                  </a:lnTo>
                  <a:lnTo>
                    <a:pt x="1650" y="833"/>
                  </a:lnTo>
                  <a:lnTo>
                    <a:pt x="1622" y="801"/>
                  </a:lnTo>
                  <a:lnTo>
                    <a:pt x="1590" y="769"/>
                  </a:lnTo>
                  <a:lnTo>
                    <a:pt x="1554" y="741"/>
                  </a:lnTo>
                  <a:lnTo>
                    <a:pt x="1518" y="713"/>
                  </a:lnTo>
                  <a:lnTo>
                    <a:pt x="1480" y="687"/>
                  </a:lnTo>
                  <a:lnTo>
                    <a:pt x="1440" y="665"/>
                  </a:lnTo>
                  <a:lnTo>
                    <a:pt x="1398" y="643"/>
                  </a:lnTo>
                  <a:lnTo>
                    <a:pt x="1356" y="621"/>
                  </a:lnTo>
                  <a:lnTo>
                    <a:pt x="1274" y="585"/>
                  </a:lnTo>
                  <a:close/>
                </a:path>
              </a:pathLst>
            </a:custGeom>
            <a:solidFill>
              <a:srgbClr val="7E4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4">
              <a:extLst>
                <a:ext uri="{FF2B5EF4-FFF2-40B4-BE49-F238E27FC236}">
                  <a16:creationId xmlns:a16="http://schemas.microsoft.com/office/drawing/2014/main" id="{5CCB1AD0-E087-D30C-296A-EBC654E57EE9}"/>
                </a:ext>
              </a:extLst>
            </p:cNvPr>
            <p:cNvSpPr>
              <a:spLocks/>
            </p:cNvSpPr>
            <p:nvPr/>
          </p:nvSpPr>
          <p:spPr bwMode="auto">
            <a:xfrm>
              <a:off x="528638" y="1397000"/>
              <a:ext cx="3070225" cy="2459038"/>
            </a:xfrm>
            <a:custGeom>
              <a:avLst/>
              <a:gdLst>
                <a:gd name="T0" fmla="*/ 1272 w 1934"/>
                <a:gd name="T1" fmla="*/ 607 h 1549"/>
                <a:gd name="T2" fmla="*/ 1254 w 1934"/>
                <a:gd name="T3" fmla="*/ 671 h 1549"/>
                <a:gd name="T4" fmla="*/ 1220 w 1934"/>
                <a:gd name="T5" fmla="*/ 727 h 1549"/>
                <a:gd name="T6" fmla="*/ 1172 w 1934"/>
                <a:gd name="T7" fmla="*/ 779 h 1549"/>
                <a:gd name="T8" fmla="*/ 1052 w 1934"/>
                <a:gd name="T9" fmla="*/ 871 h 1549"/>
                <a:gd name="T10" fmla="*/ 870 w 1934"/>
                <a:gd name="T11" fmla="*/ 973 h 1549"/>
                <a:gd name="T12" fmla="*/ 710 w 1934"/>
                <a:gd name="T13" fmla="*/ 1061 h 1549"/>
                <a:gd name="T14" fmla="*/ 612 w 1934"/>
                <a:gd name="T15" fmla="*/ 1137 h 1549"/>
                <a:gd name="T16" fmla="*/ 536 w 1934"/>
                <a:gd name="T17" fmla="*/ 1213 h 1549"/>
                <a:gd name="T18" fmla="*/ 490 w 1934"/>
                <a:gd name="T19" fmla="*/ 1295 h 1549"/>
                <a:gd name="T20" fmla="*/ 474 w 1934"/>
                <a:gd name="T21" fmla="*/ 1389 h 1549"/>
                <a:gd name="T22" fmla="*/ 494 w 1934"/>
                <a:gd name="T23" fmla="*/ 1505 h 1549"/>
                <a:gd name="T24" fmla="*/ 478 w 1934"/>
                <a:gd name="T25" fmla="*/ 1545 h 1549"/>
                <a:gd name="T26" fmla="*/ 392 w 1934"/>
                <a:gd name="T27" fmla="*/ 1523 h 1549"/>
                <a:gd name="T28" fmla="*/ 314 w 1934"/>
                <a:gd name="T29" fmla="*/ 1491 h 1549"/>
                <a:gd name="T30" fmla="*/ 244 w 1934"/>
                <a:gd name="T31" fmla="*/ 1449 h 1549"/>
                <a:gd name="T32" fmla="*/ 182 w 1934"/>
                <a:gd name="T33" fmla="*/ 1399 h 1549"/>
                <a:gd name="T34" fmla="*/ 130 w 1934"/>
                <a:gd name="T35" fmla="*/ 1343 h 1549"/>
                <a:gd name="T36" fmla="*/ 88 w 1934"/>
                <a:gd name="T37" fmla="*/ 1277 h 1549"/>
                <a:gd name="T38" fmla="*/ 34 w 1934"/>
                <a:gd name="T39" fmla="*/ 1153 h 1549"/>
                <a:gd name="T40" fmla="*/ 4 w 1934"/>
                <a:gd name="T41" fmla="*/ 987 h 1549"/>
                <a:gd name="T42" fmla="*/ 2 w 1934"/>
                <a:gd name="T43" fmla="*/ 871 h 1549"/>
                <a:gd name="T44" fmla="*/ 14 w 1934"/>
                <a:gd name="T45" fmla="*/ 721 h 1549"/>
                <a:gd name="T46" fmla="*/ 40 w 1934"/>
                <a:gd name="T47" fmla="*/ 587 h 1549"/>
                <a:gd name="T48" fmla="*/ 82 w 1934"/>
                <a:gd name="T49" fmla="*/ 474 h 1549"/>
                <a:gd name="T50" fmla="*/ 134 w 1934"/>
                <a:gd name="T51" fmla="*/ 376 h 1549"/>
                <a:gd name="T52" fmla="*/ 196 w 1934"/>
                <a:gd name="T53" fmla="*/ 292 h 1549"/>
                <a:gd name="T54" fmla="*/ 268 w 1934"/>
                <a:gd name="T55" fmla="*/ 222 h 1549"/>
                <a:gd name="T56" fmla="*/ 346 w 1934"/>
                <a:gd name="T57" fmla="*/ 164 h 1549"/>
                <a:gd name="T58" fmla="*/ 432 w 1934"/>
                <a:gd name="T59" fmla="*/ 118 h 1549"/>
                <a:gd name="T60" fmla="*/ 580 w 1934"/>
                <a:gd name="T61" fmla="*/ 64 h 1549"/>
                <a:gd name="T62" fmla="*/ 744 w 1934"/>
                <a:gd name="T63" fmla="*/ 28 h 1549"/>
                <a:gd name="T64" fmla="*/ 922 w 1934"/>
                <a:gd name="T65" fmla="*/ 2 h 1549"/>
                <a:gd name="T66" fmla="*/ 1042 w 1934"/>
                <a:gd name="T67" fmla="*/ 0 h 1549"/>
                <a:gd name="T68" fmla="*/ 1164 w 1934"/>
                <a:gd name="T69" fmla="*/ 12 h 1549"/>
                <a:gd name="T70" fmla="*/ 1344 w 1934"/>
                <a:gd name="T71" fmla="*/ 50 h 1549"/>
                <a:gd name="T72" fmla="*/ 1444 w 1934"/>
                <a:gd name="T73" fmla="*/ 82 h 1549"/>
                <a:gd name="T74" fmla="*/ 1576 w 1934"/>
                <a:gd name="T75" fmla="*/ 156 h 1549"/>
                <a:gd name="T76" fmla="*/ 1690 w 1934"/>
                <a:gd name="T77" fmla="*/ 254 h 1549"/>
                <a:gd name="T78" fmla="*/ 1784 w 1934"/>
                <a:gd name="T79" fmla="*/ 372 h 1549"/>
                <a:gd name="T80" fmla="*/ 1856 w 1934"/>
                <a:gd name="T81" fmla="*/ 503 h 1549"/>
                <a:gd name="T82" fmla="*/ 1906 w 1934"/>
                <a:gd name="T83" fmla="*/ 645 h 1549"/>
                <a:gd name="T84" fmla="*/ 1932 w 1934"/>
                <a:gd name="T85" fmla="*/ 791 h 1549"/>
                <a:gd name="T86" fmla="*/ 1932 w 1934"/>
                <a:gd name="T87" fmla="*/ 939 h 1549"/>
                <a:gd name="T88" fmla="*/ 1904 w 1934"/>
                <a:gd name="T89" fmla="*/ 1081 h 1549"/>
                <a:gd name="T90" fmla="*/ 1850 w 1934"/>
                <a:gd name="T91" fmla="*/ 1215 h 1549"/>
                <a:gd name="T92" fmla="*/ 1766 w 1934"/>
                <a:gd name="T93" fmla="*/ 1335 h 1549"/>
                <a:gd name="T94" fmla="*/ 1710 w 1934"/>
                <a:gd name="T95" fmla="*/ 1395 h 1549"/>
                <a:gd name="T96" fmla="*/ 1632 w 1934"/>
                <a:gd name="T97" fmla="*/ 1459 h 1549"/>
                <a:gd name="T98" fmla="*/ 1540 w 1934"/>
                <a:gd name="T99" fmla="*/ 1501 h 1549"/>
                <a:gd name="T100" fmla="*/ 1590 w 1934"/>
                <a:gd name="T101" fmla="*/ 1457 h 1549"/>
                <a:gd name="T102" fmla="*/ 1650 w 1934"/>
                <a:gd name="T103" fmla="*/ 1389 h 1549"/>
                <a:gd name="T104" fmla="*/ 1694 w 1934"/>
                <a:gd name="T105" fmla="*/ 1317 h 1549"/>
                <a:gd name="T106" fmla="*/ 1724 w 1934"/>
                <a:gd name="T107" fmla="*/ 1239 h 1549"/>
                <a:gd name="T108" fmla="*/ 1738 w 1934"/>
                <a:gd name="T109" fmla="*/ 1151 h 1549"/>
                <a:gd name="T110" fmla="*/ 1740 w 1934"/>
                <a:gd name="T111" fmla="*/ 1085 h 1549"/>
                <a:gd name="T112" fmla="*/ 1734 w 1934"/>
                <a:gd name="T113" fmla="*/ 1013 h 1549"/>
                <a:gd name="T114" fmla="*/ 1716 w 1934"/>
                <a:gd name="T115" fmla="*/ 947 h 1549"/>
                <a:gd name="T116" fmla="*/ 1676 w 1934"/>
                <a:gd name="T117" fmla="*/ 869 h 1549"/>
                <a:gd name="T118" fmla="*/ 1590 w 1934"/>
                <a:gd name="T119" fmla="*/ 769 h 1549"/>
                <a:gd name="T120" fmla="*/ 1480 w 1934"/>
                <a:gd name="T121" fmla="*/ 687 h 1549"/>
                <a:gd name="T122" fmla="*/ 1356 w 1934"/>
                <a:gd name="T123" fmla="*/ 621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34" h="1549">
                  <a:moveTo>
                    <a:pt x="1274" y="585"/>
                  </a:moveTo>
                  <a:lnTo>
                    <a:pt x="1274" y="585"/>
                  </a:lnTo>
                  <a:lnTo>
                    <a:pt x="1272" y="607"/>
                  </a:lnTo>
                  <a:lnTo>
                    <a:pt x="1268" y="629"/>
                  </a:lnTo>
                  <a:lnTo>
                    <a:pt x="1262" y="649"/>
                  </a:lnTo>
                  <a:lnTo>
                    <a:pt x="1254" y="671"/>
                  </a:lnTo>
                  <a:lnTo>
                    <a:pt x="1244" y="691"/>
                  </a:lnTo>
                  <a:lnTo>
                    <a:pt x="1232" y="709"/>
                  </a:lnTo>
                  <a:lnTo>
                    <a:pt x="1220" y="727"/>
                  </a:lnTo>
                  <a:lnTo>
                    <a:pt x="1206" y="745"/>
                  </a:lnTo>
                  <a:lnTo>
                    <a:pt x="1190" y="763"/>
                  </a:lnTo>
                  <a:lnTo>
                    <a:pt x="1172" y="779"/>
                  </a:lnTo>
                  <a:lnTo>
                    <a:pt x="1136" y="813"/>
                  </a:lnTo>
                  <a:lnTo>
                    <a:pt x="1096" y="843"/>
                  </a:lnTo>
                  <a:lnTo>
                    <a:pt x="1052" y="871"/>
                  </a:lnTo>
                  <a:lnTo>
                    <a:pt x="1008" y="899"/>
                  </a:lnTo>
                  <a:lnTo>
                    <a:pt x="962" y="923"/>
                  </a:lnTo>
                  <a:lnTo>
                    <a:pt x="870" y="973"/>
                  </a:lnTo>
                  <a:lnTo>
                    <a:pt x="784" y="1017"/>
                  </a:lnTo>
                  <a:lnTo>
                    <a:pt x="746" y="1039"/>
                  </a:lnTo>
                  <a:lnTo>
                    <a:pt x="710" y="1061"/>
                  </a:lnTo>
                  <a:lnTo>
                    <a:pt x="710" y="1061"/>
                  </a:lnTo>
                  <a:lnTo>
                    <a:pt x="642" y="1113"/>
                  </a:lnTo>
                  <a:lnTo>
                    <a:pt x="612" y="1137"/>
                  </a:lnTo>
                  <a:lnTo>
                    <a:pt x="584" y="1163"/>
                  </a:lnTo>
                  <a:lnTo>
                    <a:pt x="558" y="1187"/>
                  </a:lnTo>
                  <a:lnTo>
                    <a:pt x="536" y="1213"/>
                  </a:lnTo>
                  <a:lnTo>
                    <a:pt x="518" y="1239"/>
                  </a:lnTo>
                  <a:lnTo>
                    <a:pt x="502" y="1267"/>
                  </a:lnTo>
                  <a:lnTo>
                    <a:pt x="490" y="1295"/>
                  </a:lnTo>
                  <a:lnTo>
                    <a:pt x="480" y="1325"/>
                  </a:lnTo>
                  <a:lnTo>
                    <a:pt x="476" y="1357"/>
                  </a:lnTo>
                  <a:lnTo>
                    <a:pt x="474" y="1389"/>
                  </a:lnTo>
                  <a:lnTo>
                    <a:pt x="476" y="1425"/>
                  </a:lnTo>
                  <a:lnTo>
                    <a:pt x="482" y="1465"/>
                  </a:lnTo>
                  <a:lnTo>
                    <a:pt x="494" y="1505"/>
                  </a:lnTo>
                  <a:lnTo>
                    <a:pt x="508" y="1549"/>
                  </a:lnTo>
                  <a:lnTo>
                    <a:pt x="508" y="1549"/>
                  </a:lnTo>
                  <a:lnTo>
                    <a:pt x="478" y="1545"/>
                  </a:lnTo>
                  <a:lnTo>
                    <a:pt x="448" y="1539"/>
                  </a:lnTo>
                  <a:lnTo>
                    <a:pt x="420" y="1531"/>
                  </a:lnTo>
                  <a:lnTo>
                    <a:pt x="392" y="1523"/>
                  </a:lnTo>
                  <a:lnTo>
                    <a:pt x="364" y="1513"/>
                  </a:lnTo>
                  <a:lnTo>
                    <a:pt x="338" y="1503"/>
                  </a:lnTo>
                  <a:lnTo>
                    <a:pt x="314" y="1491"/>
                  </a:lnTo>
                  <a:lnTo>
                    <a:pt x="288" y="1479"/>
                  </a:lnTo>
                  <a:lnTo>
                    <a:pt x="266" y="1465"/>
                  </a:lnTo>
                  <a:lnTo>
                    <a:pt x="244" y="1449"/>
                  </a:lnTo>
                  <a:lnTo>
                    <a:pt x="222" y="1433"/>
                  </a:lnTo>
                  <a:lnTo>
                    <a:pt x="202" y="1417"/>
                  </a:lnTo>
                  <a:lnTo>
                    <a:pt x="182" y="1399"/>
                  </a:lnTo>
                  <a:lnTo>
                    <a:pt x="164" y="1381"/>
                  </a:lnTo>
                  <a:lnTo>
                    <a:pt x="146" y="1363"/>
                  </a:lnTo>
                  <a:lnTo>
                    <a:pt x="130" y="1343"/>
                  </a:lnTo>
                  <a:lnTo>
                    <a:pt x="116" y="1321"/>
                  </a:lnTo>
                  <a:lnTo>
                    <a:pt x="100" y="1299"/>
                  </a:lnTo>
                  <a:lnTo>
                    <a:pt x="88" y="1277"/>
                  </a:lnTo>
                  <a:lnTo>
                    <a:pt x="74" y="1253"/>
                  </a:lnTo>
                  <a:lnTo>
                    <a:pt x="52" y="1205"/>
                  </a:lnTo>
                  <a:lnTo>
                    <a:pt x="34" y="1153"/>
                  </a:lnTo>
                  <a:lnTo>
                    <a:pt x="20" y="1101"/>
                  </a:lnTo>
                  <a:lnTo>
                    <a:pt x="10" y="1045"/>
                  </a:lnTo>
                  <a:lnTo>
                    <a:pt x="4" y="987"/>
                  </a:lnTo>
                  <a:lnTo>
                    <a:pt x="0" y="927"/>
                  </a:lnTo>
                  <a:lnTo>
                    <a:pt x="0" y="927"/>
                  </a:lnTo>
                  <a:lnTo>
                    <a:pt x="2" y="871"/>
                  </a:lnTo>
                  <a:lnTo>
                    <a:pt x="4" y="819"/>
                  </a:lnTo>
                  <a:lnTo>
                    <a:pt x="8" y="769"/>
                  </a:lnTo>
                  <a:lnTo>
                    <a:pt x="14" y="721"/>
                  </a:lnTo>
                  <a:lnTo>
                    <a:pt x="22" y="675"/>
                  </a:lnTo>
                  <a:lnTo>
                    <a:pt x="30" y="629"/>
                  </a:lnTo>
                  <a:lnTo>
                    <a:pt x="40" y="587"/>
                  </a:lnTo>
                  <a:lnTo>
                    <a:pt x="52" y="547"/>
                  </a:lnTo>
                  <a:lnTo>
                    <a:pt x="66" y="509"/>
                  </a:lnTo>
                  <a:lnTo>
                    <a:pt x="82" y="474"/>
                  </a:lnTo>
                  <a:lnTo>
                    <a:pt x="98" y="440"/>
                  </a:lnTo>
                  <a:lnTo>
                    <a:pt x="116" y="406"/>
                  </a:lnTo>
                  <a:lnTo>
                    <a:pt x="134" y="376"/>
                  </a:lnTo>
                  <a:lnTo>
                    <a:pt x="154" y="346"/>
                  </a:lnTo>
                  <a:lnTo>
                    <a:pt x="174" y="318"/>
                  </a:lnTo>
                  <a:lnTo>
                    <a:pt x="196" y="292"/>
                  </a:lnTo>
                  <a:lnTo>
                    <a:pt x="220" y="268"/>
                  </a:lnTo>
                  <a:lnTo>
                    <a:pt x="244" y="244"/>
                  </a:lnTo>
                  <a:lnTo>
                    <a:pt x="268" y="222"/>
                  </a:lnTo>
                  <a:lnTo>
                    <a:pt x="294" y="202"/>
                  </a:lnTo>
                  <a:lnTo>
                    <a:pt x="320" y="182"/>
                  </a:lnTo>
                  <a:lnTo>
                    <a:pt x="346" y="164"/>
                  </a:lnTo>
                  <a:lnTo>
                    <a:pt x="374" y="148"/>
                  </a:lnTo>
                  <a:lnTo>
                    <a:pt x="402" y="134"/>
                  </a:lnTo>
                  <a:lnTo>
                    <a:pt x="432" y="118"/>
                  </a:lnTo>
                  <a:lnTo>
                    <a:pt x="460" y="106"/>
                  </a:lnTo>
                  <a:lnTo>
                    <a:pt x="520" y="82"/>
                  </a:lnTo>
                  <a:lnTo>
                    <a:pt x="580" y="64"/>
                  </a:lnTo>
                  <a:lnTo>
                    <a:pt x="642" y="48"/>
                  </a:lnTo>
                  <a:lnTo>
                    <a:pt x="642" y="48"/>
                  </a:lnTo>
                  <a:lnTo>
                    <a:pt x="744" y="28"/>
                  </a:lnTo>
                  <a:lnTo>
                    <a:pt x="836" y="12"/>
                  </a:lnTo>
                  <a:lnTo>
                    <a:pt x="880" y="6"/>
                  </a:lnTo>
                  <a:lnTo>
                    <a:pt x="922" y="2"/>
                  </a:lnTo>
                  <a:lnTo>
                    <a:pt x="962" y="0"/>
                  </a:lnTo>
                  <a:lnTo>
                    <a:pt x="1002" y="0"/>
                  </a:lnTo>
                  <a:lnTo>
                    <a:pt x="1042" y="0"/>
                  </a:lnTo>
                  <a:lnTo>
                    <a:pt x="1082" y="2"/>
                  </a:lnTo>
                  <a:lnTo>
                    <a:pt x="1124" y="6"/>
                  </a:lnTo>
                  <a:lnTo>
                    <a:pt x="1164" y="12"/>
                  </a:lnTo>
                  <a:lnTo>
                    <a:pt x="1206" y="18"/>
                  </a:lnTo>
                  <a:lnTo>
                    <a:pt x="1250" y="28"/>
                  </a:lnTo>
                  <a:lnTo>
                    <a:pt x="1344" y="50"/>
                  </a:lnTo>
                  <a:lnTo>
                    <a:pt x="1344" y="50"/>
                  </a:lnTo>
                  <a:lnTo>
                    <a:pt x="1394" y="64"/>
                  </a:lnTo>
                  <a:lnTo>
                    <a:pt x="1444" y="82"/>
                  </a:lnTo>
                  <a:lnTo>
                    <a:pt x="1490" y="104"/>
                  </a:lnTo>
                  <a:lnTo>
                    <a:pt x="1534" y="130"/>
                  </a:lnTo>
                  <a:lnTo>
                    <a:pt x="1576" y="156"/>
                  </a:lnTo>
                  <a:lnTo>
                    <a:pt x="1616" y="186"/>
                  </a:lnTo>
                  <a:lnTo>
                    <a:pt x="1654" y="220"/>
                  </a:lnTo>
                  <a:lnTo>
                    <a:pt x="1690" y="254"/>
                  </a:lnTo>
                  <a:lnTo>
                    <a:pt x="1724" y="292"/>
                  </a:lnTo>
                  <a:lnTo>
                    <a:pt x="1756" y="330"/>
                  </a:lnTo>
                  <a:lnTo>
                    <a:pt x="1784" y="372"/>
                  </a:lnTo>
                  <a:lnTo>
                    <a:pt x="1810" y="414"/>
                  </a:lnTo>
                  <a:lnTo>
                    <a:pt x="1834" y="458"/>
                  </a:lnTo>
                  <a:lnTo>
                    <a:pt x="1856" y="503"/>
                  </a:lnTo>
                  <a:lnTo>
                    <a:pt x="1876" y="549"/>
                  </a:lnTo>
                  <a:lnTo>
                    <a:pt x="1892" y="597"/>
                  </a:lnTo>
                  <a:lnTo>
                    <a:pt x="1906" y="645"/>
                  </a:lnTo>
                  <a:lnTo>
                    <a:pt x="1916" y="693"/>
                  </a:lnTo>
                  <a:lnTo>
                    <a:pt x="1926" y="743"/>
                  </a:lnTo>
                  <a:lnTo>
                    <a:pt x="1932" y="791"/>
                  </a:lnTo>
                  <a:lnTo>
                    <a:pt x="1934" y="841"/>
                  </a:lnTo>
                  <a:lnTo>
                    <a:pt x="1934" y="889"/>
                  </a:lnTo>
                  <a:lnTo>
                    <a:pt x="1932" y="939"/>
                  </a:lnTo>
                  <a:lnTo>
                    <a:pt x="1926" y="987"/>
                  </a:lnTo>
                  <a:lnTo>
                    <a:pt x="1916" y="1035"/>
                  </a:lnTo>
                  <a:lnTo>
                    <a:pt x="1904" y="1081"/>
                  </a:lnTo>
                  <a:lnTo>
                    <a:pt x="1890" y="1127"/>
                  </a:lnTo>
                  <a:lnTo>
                    <a:pt x="1872" y="1171"/>
                  </a:lnTo>
                  <a:lnTo>
                    <a:pt x="1850" y="1215"/>
                  </a:lnTo>
                  <a:lnTo>
                    <a:pt x="1826" y="1257"/>
                  </a:lnTo>
                  <a:lnTo>
                    <a:pt x="1798" y="1297"/>
                  </a:lnTo>
                  <a:lnTo>
                    <a:pt x="1766" y="1335"/>
                  </a:lnTo>
                  <a:lnTo>
                    <a:pt x="1766" y="1335"/>
                  </a:lnTo>
                  <a:lnTo>
                    <a:pt x="1738" y="1367"/>
                  </a:lnTo>
                  <a:lnTo>
                    <a:pt x="1710" y="1395"/>
                  </a:lnTo>
                  <a:lnTo>
                    <a:pt x="1684" y="1419"/>
                  </a:lnTo>
                  <a:lnTo>
                    <a:pt x="1658" y="1439"/>
                  </a:lnTo>
                  <a:lnTo>
                    <a:pt x="1632" y="1459"/>
                  </a:lnTo>
                  <a:lnTo>
                    <a:pt x="1604" y="1475"/>
                  </a:lnTo>
                  <a:lnTo>
                    <a:pt x="1574" y="1489"/>
                  </a:lnTo>
                  <a:lnTo>
                    <a:pt x="1540" y="1501"/>
                  </a:lnTo>
                  <a:lnTo>
                    <a:pt x="1540" y="1501"/>
                  </a:lnTo>
                  <a:lnTo>
                    <a:pt x="1566" y="1479"/>
                  </a:lnTo>
                  <a:lnTo>
                    <a:pt x="1590" y="1457"/>
                  </a:lnTo>
                  <a:lnTo>
                    <a:pt x="1612" y="1433"/>
                  </a:lnTo>
                  <a:lnTo>
                    <a:pt x="1632" y="1411"/>
                  </a:lnTo>
                  <a:lnTo>
                    <a:pt x="1650" y="1389"/>
                  </a:lnTo>
                  <a:lnTo>
                    <a:pt x="1668" y="1365"/>
                  </a:lnTo>
                  <a:lnTo>
                    <a:pt x="1682" y="1341"/>
                  </a:lnTo>
                  <a:lnTo>
                    <a:pt x="1694" y="1317"/>
                  </a:lnTo>
                  <a:lnTo>
                    <a:pt x="1706" y="1293"/>
                  </a:lnTo>
                  <a:lnTo>
                    <a:pt x="1716" y="1267"/>
                  </a:lnTo>
                  <a:lnTo>
                    <a:pt x="1724" y="1239"/>
                  </a:lnTo>
                  <a:lnTo>
                    <a:pt x="1730" y="1211"/>
                  </a:lnTo>
                  <a:lnTo>
                    <a:pt x="1734" y="1181"/>
                  </a:lnTo>
                  <a:lnTo>
                    <a:pt x="1738" y="1151"/>
                  </a:lnTo>
                  <a:lnTo>
                    <a:pt x="1740" y="1119"/>
                  </a:lnTo>
                  <a:lnTo>
                    <a:pt x="1740" y="1085"/>
                  </a:lnTo>
                  <a:lnTo>
                    <a:pt x="1740" y="1085"/>
                  </a:lnTo>
                  <a:lnTo>
                    <a:pt x="1740" y="1061"/>
                  </a:lnTo>
                  <a:lnTo>
                    <a:pt x="1738" y="1037"/>
                  </a:lnTo>
                  <a:lnTo>
                    <a:pt x="1734" y="1013"/>
                  </a:lnTo>
                  <a:lnTo>
                    <a:pt x="1730" y="991"/>
                  </a:lnTo>
                  <a:lnTo>
                    <a:pt x="1724" y="969"/>
                  </a:lnTo>
                  <a:lnTo>
                    <a:pt x="1716" y="947"/>
                  </a:lnTo>
                  <a:lnTo>
                    <a:pt x="1708" y="927"/>
                  </a:lnTo>
                  <a:lnTo>
                    <a:pt x="1698" y="907"/>
                  </a:lnTo>
                  <a:lnTo>
                    <a:pt x="1676" y="869"/>
                  </a:lnTo>
                  <a:lnTo>
                    <a:pt x="1650" y="833"/>
                  </a:lnTo>
                  <a:lnTo>
                    <a:pt x="1622" y="801"/>
                  </a:lnTo>
                  <a:lnTo>
                    <a:pt x="1590" y="769"/>
                  </a:lnTo>
                  <a:lnTo>
                    <a:pt x="1554" y="741"/>
                  </a:lnTo>
                  <a:lnTo>
                    <a:pt x="1518" y="713"/>
                  </a:lnTo>
                  <a:lnTo>
                    <a:pt x="1480" y="687"/>
                  </a:lnTo>
                  <a:lnTo>
                    <a:pt x="1440" y="665"/>
                  </a:lnTo>
                  <a:lnTo>
                    <a:pt x="1398" y="643"/>
                  </a:lnTo>
                  <a:lnTo>
                    <a:pt x="1356" y="621"/>
                  </a:lnTo>
                  <a:lnTo>
                    <a:pt x="1274" y="5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5">
              <a:extLst>
                <a:ext uri="{FF2B5EF4-FFF2-40B4-BE49-F238E27FC236}">
                  <a16:creationId xmlns:a16="http://schemas.microsoft.com/office/drawing/2014/main" id="{64F4B4EA-02BF-B2EF-271F-0110959DF4E1}"/>
                </a:ext>
              </a:extLst>
            </p:cNvPr>
            <p:cNvSpPr>
              <a:spLocks/>
            </p:cNvSpPr>
            <p:nvPr/>
          </p:nvSpPr>
          <p:spPr bwMode="auto">
            <a:xfrm>
              <a:off x="588963" y="917575"/>
              <a:ext cx="1092200" cy="962025"/>
            </a:xfrm>
            <a:custGeom>
              <a:avLst/>
              <a:gdLst>
                <a:gd name="T0" fmla="*/ 676 w 688"/>
                <a:gd name="T1" fmla="*/ 382 h 606"/>
                <a:gd name="T2" fmla="*/ 676 w 688"/>
                <a:gd name="T3" fmla="*/ 382 h 606"/>
                <a:gd name="T4" fmla="*/ 684 w 688"/>
                <a:gd name="T5" fmla="*/ 344 h 606"/>
                <a:gd name="T6" fmla="*/ 688 w 688"/>
                <a:gd name="T7" fmla="*/ 306 h 606"/>
                <a:gd name="T8" fmla="*/ 688 w 688"/>
                <a:gd name="T9" fmla="*/ 272 h 606"/>
                <a:gd name="T10" fmla="*/ 686 w 688"/>
                <a:gd name="T11" fmla="*/ 240 h 606"/>
                <a:gd name="T12" fmla="*/ 680 w 688"/>
                <a:gd name="T13" fmla="*/ 210 h 606"/>
                <a:gd name="T14" fmla="*/ 672 w 688"/>
                <a:gd name="T15" fmla="*/ 182 h 606"/>
                <a:gd name="T16" fmla="*/ 660 w 688"/>
                <a:gd name="T17" fmla="*/ 154 h 606"/>
                <a:gd name="T18" fmla="*/ 646 w 688"/>
                <a:gd name="T19" fmla="*/ 130 h 606"/>
                <a:gd name="T20" fmla="*/ 630 w 688"/>
                <a:gd name="T21" fmla="*/ 108 h 606"/>
                <a:gd name="T22" fmla="*/ 610 w 688"/>
                <a:gd name="T23" fmla="*/ 88 h 606"/>
                <a:gd name="T24" fmla="*/ 590 w 688"/>
                <a:gd name="T25" fmla="*/ 70 h 606"/>
                <a:gd name="T26" fmla="*/ 566 w 688"/>
                <a:gd name="T27" fmla="*/ 54 h 606"/>
                <a:gd name="T28" fmla="*/ 542 w 688"/>
                <a:gd name="T29" fmla="*/ 40 h 606"/>
                <a:gd name="T30" fmla="*/ 516 w 688"/>
                <a:gd name="T31" fmla="*/ 28 h 606"/>
                <a:gd name="T32" fmla="*/ 488 w 688"/>
                <a:gd name="T33" fmla="*/ 18 h 606"/>
                <a:gd name="T34" fmla="*/ 458 w 688"/>
                <a:gd name="T35" fmla="*/ 10 h 606"/>
                <a:gd name="T36" fmla="*/ 458 w 688"/>
                <a:gd name="T37" fmla="*/ 10 h 606"/>
                <a:gd name="T38" fmla="*/ 430 w 688"/>
                <a:gd name="T39" fmla="*/ 6 h 606"/>
                <a:gd name="T40" fmla="*/ 400 w 688"/>
                <a:gd name="T41" fmla="*/ 2 h 606"/>
                <a:gd name="T42" fmla="*/ 370 w 688"/>
                <a:gd name="T43" fmla="*/ 0 h 606"/>
                <a:gd name="T44" fmla="*/ 340 w 688"/>
                <a:gd name="T45" fmla="*/ 0 h 606"/>
                <a:gd name="T46" fmla="*/ 308 w 688"/>
                <a:gd name="T47" fmla="*/ 2 h 606"/>
                <a:gd name="T48" fmla="*/ 278 w 688"/>
                <a:gd name="T49" fmla="*/ 6 h 606"/>
                <a:gd name="T50" fmla="*/ 248 w 688"/>
                <a:gd name="T51" fmla="*/ 12 h 606"/>
                <a:gd name="T52" fmla="*/ 218 w 688"/>
                <a:gd name="T53" fmla="*/ 18 h 606"/>
                <a:gd name="T54" fmla="*/ 188 w 688"/>
                <a:gd name="T55" fmla="*/ 28 h 606"/>
                <a:gd name="T56" fmla="*/ 160 w 688"/>
                <a:gd name="T57" fmla="*/ 40 h 606"/>
                <a:gd name="T58" fmla="*/ 134 w 688"/>
                <a:gd name="T59" fmla="*/ 54 h 606"/>
                <a:gd name="T60" fmla="*/ 110 w 688"/>
                <a:gd name="T61" fmla="*/ 70 h 606"/>
                <a:gd name="T62" fmla="*/ 86 w 688"/>
                <a:gd name="T63" fmla="*/ 88 h 606"/>
                <a:gd name="T64" fmla="*/ 64 w 688"/>
                <a:gd name="T65" fmla="*/ 110 h 606"/>
                <a:gd name="T66" fmla="*/ 46 w 688"/>
                <a:gd name="T67" fmla="*/ 132 h 606"/>
                <a:gd name="T68" fmla="*/ 30 w 688"/>
                <a:gd name="T69" fmla="*/ 158 h 606"/>
                <a:gd name="T70" fmla="*/ 30 w 688"/>
                <a:gd name="T71" fmla="*/ 158 h 606"/>
                <a:gd name="T72" fmla="*/ 22 w 688"/>
                <a:gd name="T73" fmla="*/ 172 h 606"/>
                <a:gd name="T74" fmla="*/ 16 w 688"/>
                <a:gd name="T75" fmla="*/ 188 h 606"/>
                <a:gd name="T76" fmla="*/ 8 w 688"/>
                <a:gd name="T77" fmla="*/ 220 h 606"/>
                <a:gd name="T78" fmla="*/ 2 w 688"/>
                <a:gd name="T79" fmla="*/ 256 h 606"/>
                <a:gd name="T80" fmla="*/ 0 w 688"/>
                <a:gd name="T81" fmla="*/ 292 h 606"/>
                <a:gd name="T82" fmla="*/ 0 w 688"/>
                <a:gd name="T83" fmla="*/ 330 h 606"/>
                <a:gd name="T84" fmla="*/ 6 w 688"/>
                <a:gd name="T85" fmla="*/ 366 h 606"/>
                <a:gd name="T86" fmla="*/ 14 w 688"/>
                <a:gd name="T87" fmla="*/ 400 h 606"/>
                <a:gd name="T88" fmla="*/ 26 w 688"/>
                <a:gd name="T89" fmla="*/ 432 h 606"/>
                <a:gd name="T90" fmla="*/ 26 w 688"/>
                <a:gd name="T91" fmla="*/ 432 h 606"/>
                <a:gd name="T92" fmla="*/ 44 w 688"/>
                <a:gd name="T93" fmla="*/ 466 h 606"/>
                <a:gd name="T94" fmla="*/ 64 w 688"/>
                <a:gd name="T95" fmla="*/ 496 h 606"/>
                <a:gd name="T96" fmla="*/ 86 w 688"/>
                <a:gd name="T97" fmla="*/ 520 h 606"/>
                <a:gd name="T98" fmla="*/ 108 w 688"/>
                <a:gd name="T99" fmla="*/ 540 h 606"/>
                <a:gd name="T100" fmla="*/ 134 w 688"/>
                <a:gd name="T101" fmla="*/ 558 h 606"/>
                <a:gd name="T102" fmla="*/ 160 w 688"/>
                <a:gd name="T103" fmla="*/ 574 h 606"/>
                <a:gd name="T104" fmla="*/ 224 w 688"/>
                <a:gd name="T105" fmla="*/ 606 h 606"/>
                <a:gd name="T106" fmla="*/ 676 w 688"/>
                <a:gd name="T107" fmla="*/ 38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8" h="606">
                  <a:moveTo>
                    <a:pt x="676" y="382"/>
                  </a:moveTo>
                  <a:lnTo>
                    <a:pt x="676" y="382"/>
                  </a:lnTo>
                  <a:lnTo>
                    <a:pt x="684" y="344"/>
                  </a:lnTo>
                  <a:lnTo>
                    <a:pt x="688" y="306"/>
                  </a:lnTo>
                  <a:lnTo>
                    <a:pt x="688" y="272"/>
                  </a:lnTo>
                  <a:lnTo>
                    <a:pt x="686" y="240"/>
                  </a:lnTo>
                  <a:lnTo>
                    <a:pt x="680" y="210"/>
                  </a:lnTo>
                  <a:lnTo>
                    <a:pt x="672" y="182"/>
                  </a:lnTo>
                  <a:lnTo>
                    <a:pt x="660" y="154"/>
                  </a:lnTo>
                  <a:lnTo>
                    <a:pt x="646" y="130"/>
                  </a:lnTo>
                  <a:lnTo>
                    <a:pt x="630" y="108"/>
                  </a:lnTo>
                  <a:lnTo>
                    <a:pt x="610" y="88"/>
                  </a:lnTo>
                  <a:lnTo>
                    <a:pt x="590" y="70"/>
                  </a:lnTo>
                  <a:lnTo>
                    <a:pt x="566" y="54"/>
                  </a:lnTo>
                  <a:lnTo>
                    <a:pt x="542" y="40"/>
                  </a:lnTo>
                  <a:lnTo>
                    <a:pt x="516" y="28"/>
                  </a:lnTo>
                  <a:lnTo>
                    <a:pt x="488" y="18"/>
                  </a:lnTo>
                  <a:lnTo>
                    <a:pt x="458" y="10"/>
                  </a:lnTo>
                  <a:lnTo>
                    <a:pt x="458" y="10"/>
                  </a:lnTo>
                  <a:lnTo>
                    <a:pt x="430" y="6"/>
                  </a:lnTo>
                  <a:lnTo>
                    <a:pt x="400" y="2"/>
                  </a:lnTo>
                  <a:lnTo>
                    <a:pt x="370" y="0"/>
                  </a:lnTo>
                  <a:lnTo>
                    <a:pt x="340" y="0"/>
                  </a:lnTo>
                  <a:lnTo>
                    <a:pt x="308" y="2"/>
                  </a:lnTo>
                  <a:lnTo>
                    <a:pt x="278" y="6"/>
                  </a:lnTo>
                  <a:lnTo>
                    <a:pt x="248" y="12"/>
                  </a:lnTo>
                  <a:lnTo>
                    <a:pt x="218" y="18"/>
                  </a:lnTo>
                  <a:lnTo>
                    <a:pt x="188" y="28"/>
                  </a:lnTo>
                  <a:lnTo>
                    <a:pt x="160" y="40"/>
                  </a:lnTo>
                  <a:lnTo>
                    <a:pt x="134" y="54"/>
                  </a:lnTo>
                  <a:lnTo>
                    <a:pt x="110" y="70"/>
                  </a:lnTo>
                  <a:lnTo>
                    <a:pt x="86" y="88"/>
                  </a:lnTo>
                  <a:lnTo>
                    <a:pt x="64" y="110"/>
                  </a:lnTo>
                  <a:lnTo>
                    <a:pt x="46" y="132"/>
                  </a:lnTo>
                  <a:lnTo>
                    <a:pt x="30" y="158"/>
                  </a:lnTo>
                  <a:lnTo>
                    <a:pt x="30" y="158"/>
                  </a:lnTo>
                  <a:lnTo>
                    <a:pt x="22" y="172"/>
                  </a:lnTo>
                  <a:lnTo>
                    <a:pt x="16" y="188"/>
                  </a:lnTo>
                  <a:lnTo>
                    <a:pt x="8" y="220"/>
                  </a:lnTo>
                  <a:lnTo>
                    <a:pt x="2" y="256"/>
                  </a:lnTo>
                  <a:lnTo>
                    <a:pt x="0" y="292"/>
                  </a:lnTo>
                  <a:lnTo>
                    <a:pt x="0" y="330"/>
                  </a:lnTo>
                  <a:lnTo>
                    <a:pt x="6" y="366"/>
                  </a:lnTo>
                  <a:lnTo>
                    <a:pt x="14" y="400"/>
                  </a:lnTo>
                  <a:lnTo>
                    <a:pt x="26" y="432"/>
                  </a:lnTo>
                  <a:lnTo>
                    <a:pt x="26" y="432"/>
                  </a:lnTo>
                  <a:lnTo>
                    <a:pt x="44" y="466"/>
                  </a:lnTo>
                  <a:lnTo>
                    <a:pt x="64" y="496"/>
                  </a:lnTo>
                  <a:lnTo>
                    <a:pt x="86" y="520"/>
                  </a:lnTo>
                  <a:lnTo>
                    <a:pt x="108" y="540"/>
                  </a:lnTo>
                  <a:lnTo>
                    <a:pt x="134" y="558"/>
                  </a:lnTo>
                  <a:lnTo>
                    <a:pt x="160" y="574"/>
                  </a:lnTo>
                  <a:lnTo>
                    <a:pt x="224" y="606"/>
                  </a:lnTo>
                  <a:lnTo>
                    <a:pt x="676" y="382"/>
                  </a:lnTo>
                  <a:close/>
                </a:path>
              </a:pathLst>
            </a:custGeom>
            <a:solidFill>
              <a:srgbClr val="7E4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6">
              <a:extLst>
                <a:ext uri="{FF2B5EF4-FFF2-40B4-BE49-F238E27FC236}">
                  <a16:creationId xmlns:a16="http://schemas.microsoft.com/office/drawing/2014/main" id="{26318D80-163B-78A2-4C68-0204D2301ADD}"/>
                </a:ext>
              </a:extLst>
            </p:cNvPr>
            <p:cNvSpPr>
              <a:spLocks/>
            </p:cNvSpPr>
            <p:nvPr/>
          </p:nvSpPr>
          <p:spPr bwMode="auto">
            <a:xfrm>
              <a:off x="588963" y="917575"/>
              <a:ext cx="1092200" cy="962025"/>
            </a:xfrm>
            <a:custGeom>
              <a:avLst/>
              <a:gdLst>
                <a:gd name="T0" fmla="*/ 676 w 688"/>
                <a:gd name="T1" fmla="*/ 382 h 606"/>
                <a:gd name="T2" fmla="*/ 676 w 688"/>
                <a:gd name="T3" fmla="*/ 382 h 606"/>
                <a:gd name="T4" fmla="*/ 684 w 688"/>
                <a:gd name="T5" fmla="*/ 344 h 606"/>
                <a:gd name="T6" fmla="*/ 688 w 688"/>
                <a:gd name="T7" fmla="*/ 306 h 606"/>
                <a:gd name="T8" fmla="*/ 688 w 688"/>
                <a:gd name="T9" fmla="*/ 272 h 606"/>
                <a:gd name="T10" fmla="*/ 686 w 688"/>
                <a:gd name="T11" fmla="*/ 240 h 606"/>
                <a:gd name="T12" fmla="*/ 680 w 688"/>
                <a:gd name="T13" fmla="*/ 210 h 606"/>
                <a:gd name="T14" fmla="*/ 672 w 688"/>
                <a:gd name="T15" fmla="*/ 182 h 606"/>
                <a:gd name="T16" fmla="*/ 660 w 688"/>
                <a:gd name="T17" fmla="*/ 154 h 606"/>
                <a:gd name="T18" fmla="*/ 646 w 688"/>
                <a:gd name="T19" fmla="*/ 130 h 606"/>
                <a:gd name="T20" fmla="*/ 630 w 688"/>
                <a:gd name="T21" fmla="*/ 108 h 606"/>
                <a:gd name="T22" fmla="*/ 610 w 688"/>
                <a:gd name="T23" fmla="*/ 88 h 606"/>
                <a:gd name="T24" fmla="*/ 590 w 688"/>
                <a:gd name="T25" fmla="*/ 70 h 606"/>
                <a:gd name="T26" fmla="*/ 566 w 688"/>
                <a:gd name="T27" fmla="*/ 54 h 606"/>
                <a:gd name="T28" fmla="*/ 542 w 688"/>
                <a:gd name="T29" fmla="*/ 40 h 606"/>
                <a:gd name="T30" fmla="*/ 516 w 688"/>
                <a:gd name="T31" fmla="*/ 28 h 606"/>
                <a:gd name="T32" fmla="*/ 488 w 688"/>
                <a:gd name="T33" fmla="*/ 18 h 606"/>
                <a:gd name="T34" fmla="*/ 458 w 688"/>
                <a:gd name="T35" fmla="*/ 10 h 606"/>
                <a:gd name="T36" fmla="*/ 458 w 688"/>
                <a:gd name="T37" fmla="*/ 10 h 606"/>
                <a:gd name="T38" fmla="*/ 430 w 688"/>
                <a:gd name="T39" fmla="*/ 6 h 606"/>
                <a:gd name="T40" fmla="*/ 400 w 688"/>
                <a:gd name="T41" fmla="*/ 2 h 606"/>
                <a:gd name="T42" fmla="*/ 370 w 688"/>
                <a:gd name="T43" fmla="*/ 0 h 606"/>
                <a:gd name="T44" fmla="*/ 340 w 688"/>
                <a:gd name="T45" fmla="*/ 0 h 606"/>
                <a:gd name="T46" fmla="*/ 308 w 688"/>
                <a:gd name="T47" fmla="*/ 2 h 606"/>
                <a:gd name="T48" fmla="*/ 278 w 688"/>
                <a:gd name="T49" fmla="*/ 6 h 606"/>
                <a:gd name="T50" fmla="*/ 248 w 688"/>
                <a:gd name="T51" fmla="*/ 12 h 606"/>
                <a:gd name="T52" fmla="*/ 218 w 688"/>
                <a:gd name="T53" fmla="*/ 18 h 606"/>
                <a:gd name="T54" fmla="*/ 188 w 688"/>
                <a:gd name="T55" fmla="*/ 28 h 606"/>
                <a:gd name="T56" fmla="*/ 160 w 688"/>
                <a:gd name="T57" fmla="*/ 40 h 606"/>
                <a:gd name="T58" fmla="*/ 134 w 688"/>
                <a:gd name="T59" fmla="*/ 54 h 606"/>
                <a:gd name="T60" fmla="*/ 110 w 688"/>
                <a:gd name="T61" fmla="*/ 70 h 606"/>
                <a:gd name="T62" fmla="*/ 86 w 688"/>
                <a:gd name="T63" fmla="*/ 88 h 606"/>
                <a:gd name="T64" fmla="*/ 64 w 688"/>
                <a:gd name="T65" fmla="*/ 110 h 606"/>
                <a:gd name="T66" fmla="*/ 46 w 688"/>
                <a:gd name="T67" fmla="*/ 132 h 606"/>
                <a:gd name="T68" fmla="*/ 30 w 688"/>
                <a:gd name="T69" fmla="*/ 158 h 606"/>
                <a:gd name="T70" fmla="*/ 30 w 688"/>
                <a:gd name="T71" fmla="*/ 158 h 606"/>
                <a:gd name="T72" fmla="*/ 22 w 688"/>
                <a:gd name="T73" fmla="*/ 172 h 606"/>
                <a:gd name="T74" fmla="*/ 16 w 688"/>
                <a:gd name="T75" fmla="*/ 188 h 606"/>
                <a:gd name="T76" fmla="*/ 8 w 688"/>
                <a:gd name="T77" fmla="*/ 220 h 606"/>
                <a:gd name="T78" fmla="*/ 2 w 688"/>
                <a:gd name="T79" fmla="*/ 256 h 606"/>
                <a:gd name="T80" fmla="*/ 0 w 688"/>
                <a:gd name="T81" fmla="*/ 292 h 606"/>
                <a:gd name="T82" fmla="*/ 0 w 688"/>
                <a:gd name="T83" fmla="*/ 330 h 606"/>
                <a:gd name="T84" fmla="*/ 6 w 688"/>
                <a:gd name="T85" fmla="*/ 366 h 606"/>
                <a:gd name="T86" fmla="*/ 14 w 688"/>
                <a:gd name="T87" fmla="*/ 400 h 606"/>
                <a:gd name="T88" fmla="*/ 26 w 688"/>
                <a:gd name="T89" fmla="*/ 432 h 606"/>
                <a:gd name="T90" fmla="*/ 26 w 688"/>
                <a:gd name="T91" fmla="*/ 432 h 606"/>
                <a:gd name="T92" fmla="*/ 44 w 688"/>
                <a:gd name="T93" fmla="*/ 466 h 606"/>
                <a:gd name="T94" fmla="*/ 64 w 688"/>
                <a:gd name="T95" fmla="*/ 496 h 606"/>
                <a:gd name="T96" fmla="*/ 86 w 688"/>
                <a:gd name="T97" fmla="*/ 520 h 606"/>
                <a:gd name="T98" fmla="*/ 108 w 688"/>
                <a:gd name="T99" fmla="*/ 540 h 606"/>
                <a:gd name="T100" fmla="*/ 134 w 688"/>
                <a:gd name="T101" fmla="*/ 558 h 606"/>
                <a:gd name="T102" fmla="*/ 160 w 688"/>
                <a:gd name="T103" fmla="*/ 574 h 606"/>
                <a:gd name="T104" fmla="*/ 224 w 688"/>
                <a:gd name="T105"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8" h="606">
                  <a:moveTo>
                    <a:pt x="676" y="382"/>
                  </a:moveTo>
                  <a:lnTo>
                    <a:pt x="676" y="382"/>
                  </a:lnTo>
                  <a:lnTo>
                    <a:pt x="684" y="344"/>
                  </a:lnTo>
                  <a:lnTo>
                    <a:pt x="688" y="306"/>
                  </a:lnTo>
                  <a:lnTo>
                    <a:pt x="688" y="272"/>
                  </a:lnTo>
                  <a:lnTo>
                    <a:pt x="686" y="240"/>
                  </a:lnTo>
                  <a:lnTo>
                    <a:pt x="680" y="210"/>
                  </a:lnTo>
                  <a:lnTo>
                    <a:pt x="672" y="182"/>
                  </a:lnTo>
                  <a:lnTo>
                    <a:pt x="660" y="154"/>
                  </a:lnTo>
                  <a:lnTo>
                    <a:pt x="646" y="130"/>
                  </a:lnTo>
                  <a:lnTo>
                    <a:pt x="630" y="108"/>
                  </a:lnTo>
                  <a:lnTo>
                    <a:pt x="610" y="88"/>
                  </a:lnTo>
                  <a:lnTo>
                    <a:pt x="590" y="70"/>
                  </a:lnTo>
                  <a:lnTo>
                    <a:pt x="566" y="54"/>
                  </a:lnTo>
                  <a:lnTo>
                    <a:pt x="542" y="40"/>
                  </a:lnTo>
                  <a:lnTo>
                    <a:pt x="516" y="28"/>
                  </a:lnTo>
                  <a:lnTo>
                    <a:pt x="488" y="18"/>
                  </a:lnTo>
                  <a:lnTo>
                    <a:pt x="458" y="10"/>
                  </a:lnTo>
                  <a:lnTo>
                    <a:pt x="458" y="10"/>
                  </a:lnTo>
                  <a:lnTo>
                    <a:pt x="430" y="6"/>
                  </a:lnTo>
                  <a:lnTo>
                    <a:pt x="400" y="2"/>
                  </a:lnTo>
                  <a:lnTo>
                    <a:pt x="370" y="0"/>
                  </a:lnTo>
                  <a:lnTo>
                    <a:pt x="340" y="0"/>
                  </a:lnTo>
                  <a:lnTo>
                    <a:pt x="308" y="2"/>
                  </a:lnTo>
                  <a:lnTo>
                    <a:pt x="278" y="6"/>
                  </a:lnTo>
                  <a:lnTo>
                    <a:pt x="248" y="12"/>
                  </a:lnTo>
                  <a:lnTo>
                    <a:pt x="218" y="18"/>
                  </a:lnTo>
                  <a:lnTo>
                    <a:pt x="188" y="28"/>
                  </a:lnTo>
                  <a:lnTo>
                    <a:pt x="160" y="40"/>
                  </a:lnTo>
                  <a:lnTo>
                    <a:pt x="134" y="54"/>
                  </a:lnTo>
                  <a:lnTo>
                    <a:pt x="110" y="70"/>
                  </a:lnTo>
                  <a:lnTo>
                    <a:pt x="86" y="88"/>
                  </a:lnTo>
                  <a:lnTo>
                    <a:pt x="64" y="110"/>
                  </a:lnTo>
                  <a:lnTo>
                    <a:pt x="46" y="132"/>
                  </a:lnTo>
                  <a:lnTo>
                    <a:pt x="30" y="158"/>
                  </a:lnTo>
                  <a:lnTo>
                    <a:pt x="30" y="158"/>
                  </a:lnTo>
                  <a:lnTo>
                    <a:pt x="22" y="172"/>
                  </a:lnTo>
                  <a:lnTo>
                    <a:pt x="16" y="188"/>
                  </a:lnTo>
                  <a:lnTo>
                    <a:pt x="8" y="220"/>
                  </a:lnTo>
                  <a:lnTo>
                    <a:pt x="2" y="256"/>
                  </a:lnTo>
                  <a:lnTo>
                    <a:pt x="0" y="292"/>
                  </a:lnTo>
                  <a:lnTo>
                    <a:pt x="0" y="330"/>
                  </a:lnTo>
                  <a:lnTo>
                    <a:pt x="6" y="366"/>
                  </a:lnTo>
                  <a:lnTo>
                    <a:pt x="14" y="400"/>
                  </a:lnTo>
                  <a:lnTo>
                    <a:pt x="26" y="432"/>
                  </a:lnTo>
                  <a:lnTo>
                    <a:pt x="26" y="432"/>
                  </a:lnTo>
                  <a:lnTo>
                    <a:pt x="44" y="466"/>
                  </a:lnTo>
                  <a:lnTo>
                    <a:pt x="64" y="496"/>
                  </a:lnTo>
                  <a:lnTo>
                    <a:pt x="86" y="520"/>
                  </a:lnTo>
                  <a:lnTo>
                    <a:pt x="108" y="540"/>
                  </a:lnTo>
                  <a:lnTo>
                    <a:pt x="134" y="558"/>
                  </a:lnTo>
                  <a:lnTo>
                    <a:pt x="160" y="574"/>
                  </a:lnTo>
                  <a:lnTo>
                    <a:pt x="224" y="6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7">
              <a:extLst>
                <a:ext uri="{FF2B5EF4-FFF2-40B4-BE49-F238E27FC236}">
                  <a16:creationId xmlns:a16="http://schemas.microsoft.com/office/drawing/2014/main" id="{E5F23311-7CFB-CCD7-CEF2-EB5CBB63A5F5}"/>
                </a:ext>
              </a:extLst>
            </p:cNvPr>
            <p:cNvSpPr>
              <a:spLocks/>
            </p:cNvSpPr>
            <p:nvPr/>
          </p:nvSpPr>
          <p:spPr bwMode="auto">
            <a:xfrm>
              <a:off x="782638" y="1371600"/>
              <a:ext cx="987425" cy="530225"/>
            </a:xfrm>
            <a:custGeom>
              <a:avLst/>
              <a:gdLst>
                <a:gd name="T0" fmla="*/ 20 w 622"/>
                <a:gd name="T1" fmla="*/ 334 h 334"/>
                <a:gd name="T2" fmla="*/ 20 w 622"/>
                <a:gd name="T3" fmla="*/ 334 h 334"/>
                <a:gd name="T4" fmla="*/ 62 w 622"/>
                <a:gd name="T5" fmla="*/ 334 h 334"/>
                <a:gd name="T6" fmla="*/ 106 w 622"/>
                <a:gd name="T7" fmla="*/ 328 h 334"/>
                <a:gd name="T8" fmla="*/ 148 w 622"/>
                <a:gd name="T9" fmla="*/ 318 h 334"/>
                <a:gd name="T10" fmla="*/ 190 w 622"/>
                <a:gd name="T11" fmla="*/ 306 h 334"/>
                <a:gd name="T12" fmla="*/ 230 w 622"/>
                <a:gd name="T13" fmla="*/ 292 h 334"/>
                <a:gd name="T14" fmla="*/ 270 w 622"/>
                <a:gd name="T15" fmla="*/ 276 h 334"/>
                <a:gd name="T16" fmla="*/ 310 w 622"/>
                <a:gd name="T17" fmla="*/ 258 h 334"/>
                <a:gd name="T18" fmla="*/ 348 w 622"/>
                <a:gd name="T19" fmla="*/ 238 h 334"/>
                <a:gd name="T20" fmla="*/ 348 w 622"/>
                <a:gd name="T21" fmla="*/ 238 h 334"/>
                <a:gd name="T22" fmla="*/ 386 w 622"/>
                <a:gd name="T23" fmla="*/ 218 h 334"/>
                <a:gd name="T24" fmla="*/ 424 w 622"/>
                <a:gd name="T25" fmla="*/ 196 h 334"/>
                <a:gd name="T26" fmla="*/ 460 w 622"/>
                <a:gd name="T27" fmla="*/ 174 h 334"/>
                <a:gd name="T28" fmla="*/ 496 w 622"/>
                <a:gd name="T29" fmla="*/ 148 h 334"/>
                <a:gd name="T30" fmla="*/ 528 w 622"/>
                <a:gd name="T31" fmla="*/ 122 h 334"/>
                <a:gd name="T32" fmla="*/ 562 w 622"/>
                <a:gd name="T33" fmla="*/ 92 h 334"/>
                <a:gd name="T34" fmla="*/ 592 w 622"/>
                <a:gd name="T35" fmla="*/ 62 h 334"/>
                <a:gd name="T36" fmla="*/ 618 w 622"/>
                <a:gd name="T37" fmla="*/ 28 h 334"/>
                <a:gd name="T38" fmla="*/ 618 w 622"/>
                <a:gd name="T39" fmla="*/ 28 h 334"/>
                <a:gd name="T40" fmla="*/ 622 w 622"/>
                <a:gd name="T41" fmla="*/ 20 h 334"/>
                <a:gd name="T42" fmla="*/ 622 w 622"/>
                <a:gd name="T43" fmla="*/ 14 h 334"/>
                <a:gd name="T44" fmla="*/ 618 w 622"/>
                <a:gd name="T45" fmla="*/ 8 h 334"/>
                <a:gd name="T46" fmla="*/ 612 w 622"/>
                <a:gd name="T47" fmla="*/ 2 h 334"/>
                <a:gd name="T48" fmla="*/ 606 w 622"/>
                <a:gd name="T49" fmla="*/ 0 h 334"/>
                <a:gd name="T50" fmla="*/ 598 w 622"/>
                <a:gd name="T51" fmla="*/ 0 h 334"/>
                <a:gd name="T52" fmla="*/ 590 w 622"/>
                <a:gd name="T53" fmla="*/ 2 h 334"/>
                <a:gd name="T54" fmla="*/ 582 w 622"/>
                <a:gd name="T55" fmla="*/ 8 h 334"/>
                <a:gd name="T56" fmla="*/ 582 w 622"/>
                <a:gd name="T57" fmla="*/ 8 h 334"/>
                <a:gd name="T58" fmla="*/ 558 w 622"/>
                <a:gd name="T59" fmla="*/ 38 h 334"/>
                <a:gd name="T60" fmla="*/ 528 w 622"/>
                <a:gd name="T61" fmla="*/ 68 h 334"/>
                <a:gd name="T62" fmla="*/ 498 w 622"/>
                <a:gd name="T63" fmla="*/ 94 h 334"/>
                <a:gd name="T64" fmla="*/ 466 w 622"/>
                <a:gd name="T65" fmla="*/ 120 h 334"/>
                <a:gd name="T66" fmla="*/ 432 w 622"/>
                <a:gd name="T67" fmla="*/ 142 h 334"/>
                <a:gd name="T68" fmla="*/ 398 w 622"/>
                <a:gd name="T69" fmla="*/ 164 h 334"/>
                <a:gd name="T70" fmla="*/ 362 w 622"/>
                <a:gd name="T71" fmla="*/ 184 h 334"/>
                <a:gd name="T72" fmla="*/ 328 w 622"/>
                <a:gd name="T73" fmla="*/ 202 h 334"/>
                <a:gd name="T74" fmla="*/ 328 w 622"/>
                <a:gd name="T75" fmla="*/ 202 h 334"/>
                <a:gd name="T76" fmla="*/ 292 w 622"/>
                <a:gd name="T77" fmla="*/ 220 h 334"/>
                <a:gd name="T78" fmla="*/ 256 w 622"/>
                <a:gd name="T79" fmla="*/ 238 h 334"/>
                <a:gd name="T80" fmla="*/ 218 w 622"/>
                <a:gd name="T81" fmla="*/ 254 h 334"/>
                <a:gd name="T82" fmla="*/ 178 w 622"/>
                <a:gd name="T83" fmla="*/ 268 h 334"/>
                <a:gd name="T84" fmla="*/ 140 w 622"/>
                <a:gd name="T85" fmla="*/ 278 h 334"/>
                <a:gd name="T86" fmla="*/ 100 w 622"/>
                <a:gd name="T87" fmla="*/ 288 h 334"/>
                <a:gd name="T88" fmla="*/ 60 w 622"/>
                <a:gd name="T89" fmla="*/ 292 h 334"/>
                <a:gd name="T90" fmla="*/ 20 w 622"/>
                <a:gd name="T91" fmla="*/ 294 h 334"/>
                <a:gd name="T92" fmla="*/ 20 w 622"/>
                <a:gd name="T93" fmla="*/ 294 h 334"/>
                <a:gd name="T94" fmla="*/ 12 w 622"/>
                <a:gd name="T95" fmla="*/ 296 h 334"/>
                <a:gd name="T96" fmla="*/ 6 w 622"/>
                <a:gd name="T97" fmla="*/ 300 h 334"/>
                <a:gd name="T98" fmla="*/ 2 w 622"/>
                <a:gd name="T99" fmla="*/ 306 h 334"/>
                <a:gd name="T100" fmla="*/ 0 w 622"/>
                <a:gd name="T101" fmla="*/ 314 h 334"/>
                <a:gd name="T102" fmla="*/ 2 w 622"/>
                <a:gd name="T103" fmla="*/ 322 h 334"/>
                <a:gd name="T104" fmla="*/ 6 w 622"/>
                <a:gd name="T105" fmla="*/ 328 h 334"/>
                <a:gd name="T106" fmla="*/ 12 w 622"/>
                <a:gd name="T107" fmla="*/ 334 h 334"/>
                <a:gd name="T108" fmla="*/ 20 w 622"/>
                <a:gd name="T109" fmla="*/ 334 h 334"/>
                <a:gd name="T110" fmla="*/ 20 w 622"/>
                <a:gd name="T11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2" h="334">
                  <a:moveTo>
                    <a:pt x="20" y="334"/>
                  </a:moveTo>
                  <a:lnTo>
                    <a:pt x="20" y="334"/>
                  </a:lnTo>
                  <a:lnTo>
                    <a:pt x="62" y="334"/>
                  </a:lnTo>
                  <a:lnTo>
                    <a:pt x="106" y="328"/>
                  </a:lnTo>
                  <a:lnTo>
                    <a:pt x="148" y="318"/>
                  </a:lnTo>
                  <a:lnTo>
                    <a:pt x="190" y="306"/>
                  </a:lnTo>
                  <a:lnTo>
                    <a:pt x="230" y="292"/>
                  </a:lnTo>
                  <a:lnTo>
                    <a:pt x="270" y="276"/>
                  </a:lnTo>
                  <a:lnTo>
                    <a:pt x="310" y="258"/>
                  </a:lnTo>
                  <a:lnTo>
                    <a:pt x="348" y="238"/>
                  </a:lnTo>
                  <a:lnTo>
                    <a:pt x="348" y="238"/>
                  </a:lnTo>
                  <a:lnTo>
                    <a:pt x="386" y="218"/>
                  </a:lnTo>
                  <a:lnTo>
                    <a:pt x="424" y="196"/>
                  </a:lnTo>
                  <a:lnTo>
                    <a:pt x="460" y="174"/>
                  </a:lnTo>
                  <a:lnTo>
                    <a:pt x="496" y="148"/>
                  </a:lnTo>
                  <a:lnTo>
                    <a:pt x="528" y="122"/>
                  </a:lnTo>
                  <a:lnTo>
                    <a:pt x="562" y="92"/>
                  </a:lnTo>
                  <a:lnTo>
                    <a:pt x="592" y="62"/>
                  </a:lnTo>
                  <a:lnTo>
                    <a:pt x="618" y="28"/>
                  </a:lnTo>
                  <a:lnTo>
                    <a:pt x="618" y="28"/>
                  </a:lnTo>
                  <a:lnTo>
                    <a:pt x="622" y="20"/>
                  </a:lnTo>
                  <a:lnTo>
                    <a:pt x="622" y="14"/>
                  </a:lnTo>
                  <a:lnTo>
                    <a:pt x="618" y="8"/>
                  </a:lnTo>
                  <a:lnTo>
                    <a:pt x="612" y="2"/>
                  </a:lnTo>
                  <a:lnTo>
                    <a:pt x="606" y="0"/>
                  </a:lnTo>
                  <a:lnTo>
                    <a:pt x="598" y="0"/>
                  </a:lnTo>
                  <a:lnTo>
                    <a:pt x="590" y="2"/>
                  </a:lnTo>
                  <a:lnTo>
                    <a:pt x="582" y="8"/>
                  </a:lnTo>
                  <a:lnTo>
                    <a:pt x="582" y="8"/>
                  </a:lnTo>
                  <a:lnTo>
                    <a:pt x="558" y="38"/>
                  </a:lnTo>
                  <a:lnTo>
                    <a:pt x="528" y="68"/>
                  </a:lnTo>
                  <a:lnTo>
                    <a:pt x="498" y="94"/>
                  </a:lnTo>
                  <a:lnTo>
                    <a:pt x="466" y="120"/>
                  </a:lnTo>
                  <a:lnTo>
                    <a:pt x="432" y="142"/>
                  </a:lnTo>
                  <a:lnTo>
                    <a:pt x="398" y="164"/>
                  </a:lnTo>
                  <a:lnTo>
                    <a:pt x="362" y="184"/>
                  </a:lnTo>
                  <a:lnTo>
                    <a:pt x="328" y="202"/>
                  </a:lnTo>
                  <a:lnTo>
                    <a:pt x="328" y="202"/>
                  </a:lnTo>
                  <a:lnTo>
                    <a:pt x="292" y="220"/>
                  </a:lnTo>
                  <a:lnTo>
                    <a:pt x="256" y="238"/>
                  </a:lnTo>
                  <a:lnTo>
                    <a:pt x="218" y="254"/>
                  </a:lnTo>
                  <a:lnTo>
                    <a:pt x="178" y="268"/>
                  </a:lnTo>
                  <a:lnTo>
                    <a:pt x="140" y="278"/>
                  </a:lnTo>
                  <a:lnTo>
                    <a:pt x="100" y="288"/>
                  </a:lnTo>
                  <a:lnTo>
                    <a:pt x="60" y="292"/>
                  </a:lnTo>
                  <a:lnTo>
                    <a:pt x="20" y="294"/>
                  </a:lnTo>
                  <a:lnTo>
                    <a:pt x="20" y="294"/>
                  </a:lnTo>
                  <a:lnTo>
                    <a:pt x="12" y="296"/>
                  </a:lnTo>
                  <a:lnTo>
                    <a:pt x="6" y="300"/>
                  </a:lnTo>
                  <a:lnTo>
                    <a:pt x="2" y="306"/>
                  </a:lnTo>
                  <a:lnTo>
                    <a:pt x="0" y="314"/>
                  </a:lnTo>
                  <a:lnTo>
                    <a:pt x="2" y="322"/>
                  </a:lnTo>
                  <a:lnTo>
                    <a:pt x="6" y="328"/>
                  </a:lnTo>
                  <a:lnTo>
                    <a:pt x="12" y="334"/>
                  </a:lnTo>
                  <a:lnTo>
                    <a:pt x="20" y="334"/>
                  </a:lnTo>
                  <a:lnTo>
                    <a:pt x="20" y="334"/>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8">
              <a:extLst>
                <a:ext uri="{FF2B5EF4-FFF2-40B4-BE49-F238E27FC236}">
                  <a16:creationId xmlns:a16="http://schemas.microsoft.com/office/drawing/2014/main" id="{DA98FA53-95D7-B9D7-D065-139186C6FF9A}"/>
                </a:ext>
              </a:extLst>
            </p:cNvPr>
            <p:cNvSpPr>
              <a:spLocks/>
            </p:cNvSpPr>
            <p:nvPr/>
          </p:nvSpPr>
          <p:spPr bwMode="auto">
            <a:xfrm>
              <a:off x="693738" y="1933575"/>
              <a:ext cx="1593850" cy="982663"/>
            </a:xfrm>
            <a:custGeom>
              <a:avLst/>
              <a:gdLst>
                <a:gd name="T0" fmla="*/ 982 w 1004"/>
                <a:gd name="T1" fmla="*/ 40 h 619"/>
                <a:gd name="T2" fmla="*/ 996 w 1004"/>
                <a:gd name="T3" fmla="*/ 159 h 619"/>
                <a:gd name="T4" fmla="*/ 990 w 1004"/>
                <a:gd name="T5" fmla="*/ 239 h 619"/>
                <a:gd name="T6" fmla="*/ 968 w 1004"/>
                <a:gd name="T7" fmla="*/ 317 h 619"/>
                <a:gd name="T8" fmla="*/ 940 w 1004"/>
                <a:gd name="T9" fmla="*/ 369 h 619"/>
                <a:gd name="T10" fmla="*/ 916 w 1004"/>
                <a:gd name="T11" fmla="*/ 401 h 619"/>
                <a:gd name="T12" fmla="*/ 870 w 1004"/>
                <a:gd name="T13" fmla="*/ 439 h 619"/>
                <a:gd name="T14" fmla="*/ 840 w 1004"/>
                <a:gd name="T15" fmla="*/ 457 h 619"/>
                <a:gd name="T16" fmla="*/ 738 w 1004"/>
                <a:gd name="T17" fmla="*/ 483 h 619"/>
                <a:gd name="T18" fmla="*/ 758 w 1004"/>
                <a:gd name="T19" fmla="*/ 415 h 619"/>
                <a:gd name="T20" fmla="*/ 768 w 1004"/>
                <a:gd name="T21" fmla="*/ 327 h 619"/>
                <a:gd name="T22" fmla="*/ 764 w 1004"/>
                <a:gd name="T23" fmla="*/ 319 h 619"/>
                <a:gd name="T24" fmla="*/ 756 w 1004"/>
                <a:gd name="T25" fmla="*/ 315 h 619"/>
                <a:gd name="T26" fmla="*/ 748 w 1004"/>
                <a:gd name="T27" fmla="*/ 319 h 619"/>
                <a:gd name="T28" fmla="*/ 692 w 1004"/>
                <a:gd name="T29" fmla="*/ 371 h 619"/>
                <a:gd name="T30" fmla="*/ 604 w 1004"/>
                <a:gd name="T31" fmla="*/ 443 h 619"/>
                <a:gd name="T32" fmla="*/ 510 w 1004"/>
                <a:gd name="T33" fmla="*/ 507 h 619"/>
                <a:gd name="T34" fmla="*/ 444 w 1004"/>
                <a:gd name="T35" fmla="*/ 543 h 619"/>
                <a:gd name="T36" fmla="*/ 374 w 1004"/>
                <a:gd name="T37" fmla="*/ 571 h 619"/>
                <a:gd name="T38" fmla="*/ 278 w 1004"/>
                <a:gd name="T39" fmla="*/ 593 h 619"/>
                <a:gd name="T40" fmla="*/ 262 w 1004"/>
                <a:gd name="T41" fmla="*/ 575 h 619"/>
                <a:gd name="T42" fmla="*/ 314 w 1004"/>
                <a:gd name="T43" fmla="*/ 509 h 619"/>
                <a:gd name="T44" fmla="*/ 356 w 1004"/>
                <a:gd name="T45" fmla="*/ 457 h 619"/>
                <a:gd name="T46" fmla="*/ 390 w 1004"/>
                <a:gd name="T47" fmla="*/ 397 h 619"/>
                <a:gd name="T48" fmla="*/ 392 w 1004"/>
                <a:gd name="T49" fmla="*/ 391 h 619"/>
                <a:gd name="T50" fmla="*/ 384 w 1004"/>
                <a:gd name="T51" fmla="*/ 387 h 619"/>
                <a:gd name="T52" fmla="*/ 382 w 1004"/>
                <a:gd name="T53" fmla="*/ 387 h 619"/>
                <a:gd name="T54" fmla="*/ 288 w 1004"/>
                <a:gd name="T55" fmla="*/ 417 h 619"/>
                <a:gd name="T56" fmla="*/ 194 w 1004"/>
                <a:gd name="T57" fmla="*/ 441 h 619"/>
                <a:gd name="T58" fmla="*/ 98 w 1004"/>
                <a:gd name="T59" fmla="*/ 455 h 619"/>
                <a:gd name="T60" fmla="*/ 0 w 1004"/>
                <a:gd name="T61" fmla="*/ 461 h 619"/>
                <a:gd name="T62" fmla="*/ 98 w 1004"/>
                <a:gd name="T63" fmla="*/ 461 h 619"/>
                <a:gd name="T64" fmla="*/ 196 w 1004"/>
                <a:gd name="T65" fmla="*/ 449 h 619"/>
                <a:gd name="T66" fmla="*/ 292 w 1004"/>
                <a:gd name="T67" fmla="*/ 429 h 619"/>
                <a:gd name="T68" fmla="*/ 370 w 1004"/>
                <a:gd name="T69" fmla="*/ 407 h 619"/>
                <a:gd name="T70" fmla="*/ 300 w 1004"/>
                <a:gd name="T71" fmla="*/ 497 h 619"/>
                <a:gd name="T72" fmla="*/ 236 w 1004"/>
                <a:gd name="T73" fmla="*/ 573 h 619"/>
                <a:gd name="T74" fmla="*/ 216 w 1004"/>
                <a:gd name="T75" fmla="*/ 607 h 619"/>
                <a:gd name="T76" fmla="*/ 218 w 1004"/>
                <a:gd name="T77" fmla="*/ 615 h 619"/>
                <a:gd name="T78" fmla="*/ 226 w 1004"/>
                <a:gd name="T79" fmla="*/ 619 h 619"/>
                <a:gd name="T80" fmla="*/ 228 w 1004"/>
                <a:gd name="T81" fmla="*/ 619 h 619"/>
                <a:gd name="T82" fmla="*/ 344 w 1004"/>
                <a:gd name="T83" fmla="*/ 603 h 619"/>
                <a:gd name="T84" fmla="*/ 418 w 1004"/>
                <a:gd name="T85" fmla="*/ 579 h 619"/>
                <a:gd name="T86" fmla="*/ 522 w 1004"/>
                <a:gd name="T87" fmla="*/ 529 h 619"/>
                <a:gd name="T88" fmla="*/ 588 w 1004"/>
                <a:gd name="T89" fmla="*/ 485 h 619"/>
                <a:gd name="T90" fmla="*/ 650 w 1004"/>
                <a:gd name="T91" fmla="*/ 439 h 619"/>
                <a:gd name="T92" fmla="*/ 744 w 1004"/>
                <a:gd name="T93" fmla="*/ 355 h 619"/>
                <a:gd name="T94" fmla="*/ 736 w 1004"/>
                <a:gd name="T95" fmla="*/ 411 h 619"/>
                <a:gd name="T96" fmla="*/ 720 w 1004"/>
                <a:gd name="T97" fmla="*/ 471 h 619"/>
                <a:gd name="T98" fmla="*/ 712 w 1004"/>
                <a:gd name="T99" fmla="*/ 491 h 619"/>
                <a:gd name="T100" fmla="*/ 712 w 1004"/>
                <a:gd name="T101" fmla="*/ 499 h 619"/>
                <a:gd name="T102" fmla="*/ 722 w 1004"/>
                <a:gd name="T103" fmla="*/ 505 h 619"/>
                <a:gd name="T104" fmla="*/ 722 w 1004"/>
                <a:gd name="T105" fmla="*/ 505 h 619"/>
                <a:gd name="T106" fmla="*/ 784 w 1004"/>
                <a:gd name="T107" fmla="*/ 497 h 619"/>
                <a:gd name="T108" fmla="*/ 844 w 1004"/>
                <a:gd name="T109" fmla="*/ 475 h 619"/>
                <a:gd name="T110" fmla="*/ 880 w 1004"/>
                <a:gd name="T111" fmla="*/ 455 h 619"/>
                <a:gd name="T112" fmla="*/ 928 w 1004"/>
                <a:gd name="T113" fmla="*/ 411 h 619"/>
                <a:gd name="T114" fmla="*/ 952 w 1004"/>
                <a:gd name="T115" fmla="*/ 379 h 619"/>
                <a:gd name="T116" fmla="*/ 980 w 1004"/>
                <a:gd name="T117" fmla="*/ 321 h 619"/>
                <a:gd name="T118" fmla="*/ 992 w 1004"/>
                <a:gd name="T119" fmla="*/ 283 h 619"/>
                <a:gd name="T120" fmla="*/ 1004 w 1004"/>
                <a:gd name="T121" fmla="*/ 159 h 619"/>
                <a:gd name="T122" fmla="*/ 994 w 1004"/>
                <a:gd name="T123" fmla="*/ 7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619">
                  <a:moveTo>
                    <a:pt x="970" y="0"/>
                  </a:moveTo>
                  <a:lnTo>
                    <a:pt x="970" y="0"/>
                  </a:lnTo>
                  <a:lnTo>
                    <a:pt x="982" y="40"/>
                  </a:lnTo>
                  <a:lnTo>
                    <a:pt x="990" y="80"/>
                  </a:lnTo>
                  <a:lnTo>
                    <a:pt x="994" y="120"/>
                  </a:lnTo>
                  <a:lnTo>
                    <a:pt x="996" y="159"/>
                  </a:lnTo>
                  <a:lnTo>
                    <a:pt x="996" y="159"/>
                  </a:lnTo>
                  <a:lnTo>
                    <a:pt x="996" y="199"/>
                  </a:lnTo>
                  <a:lnTo>
                    <a:pt x="990" y="239"/>
                  </a:lnTo>
                  <a:lnTo>
                    <a:pt x="980" y="279"/>
                  </a:lnTo>
                  <a:lnTo>
                    <a:pt x="968" y="317"/>
                  </a:lnTo>
                  <a:lnTo>
                    <a:pt x="968" y="317"/>
                  </a:lnTo>
                  <a:lnTo>
                    <a:pt x="960" y="335"/>
                  </a:lnTo>
                  <a:lnTo>
                    <a:pt x="950" y="353"/>
                  </a:lnTo>
                  <a:lnTo>
                    <a:pt x="940" y="369"/>
                  </a:lnTo>
                  <a:lnTo>
                    <a:pt x="928" y="385"/>
                  </a:lnTo>
                  <a:lnTo>
                    <a:pt x="928" y="385"/>
                  </a:lnTo>
                  <a:lnTo>
                    <a:pt x="916" y="401"/>
                  </a:lnTo>
                  <a:lnTo>
                    <a:pt x="902" y="415"/>
                  </a:lnTo>
                  <a:lnTo>
                    <a:pt x="886" y="429"/>
                  </a:lnTo>
                  <a:lnTo>
                    <a:pt x="870" y="439"/>
                  </a:lnTo>
                  <a:lnTo>
                    <a:pt x="870" y="439"/>
                  </a:lnTo>
                  <a:lnTo>
                    <a:pt x="856" y="449"/>
                  </a:lnTo>
                  <a:lnTo>
                    <a:pt x="840" y="457"/>
                  </a:lnTo>
                  <a:lnTo>
                    <a:pt x="808" y="471"/>
                  </a:lnTo>
                  <a:lnTo>
                    <a:pt x="774" y="479"/>
                  </a:lnTo>
                  <a:lnTo>
                    <a:pt x="738" y="483"/>
                  </a:lnTo>
                  <a:lnTo>
                    <a:pt x="738" y="483"/>
                  </a:lnTo>
                  <a:lnTo>
                    <a:pt x="750" y="449"/>
                  </a:lnTo>
                  <a:lnTo>
                    <a:pt x="758" y="415"/>
                  </a:lnTo>
                  <a:lnTo>
                    <a:pt x="758" y="415"/>
                  </a:lnTo>
                  <a:lnTo>
                    <a:pt x="764" y="371"/>
                  </a:lnTo>
                  <a:lnTo>
                    <a:pt x="768" y="327"/>
                  </a:lnTo>
                  <a:lnTo>
                    <a:pt x="768" y="327"/>
                  </a:lnTo>
                  <a:lnTo>
                    <a:pt x="766" y="323"/>
                  </a:lnTo>
                  <a:lnTo>
                    <a:pt x="764" y="319"/>
                  </a:lnTo>
                  <a:lnTo>
                    <a:pt x="764" y="319"/>
                  </a:lnTo>
                  <a:lnTo>
                    <a:pt x="760" y="315"/>
                  </a:lnTo>
                  <a:lnTo>
                    <a:pt x="756" y="315"/>
                  </a:lnTo>
                  <a:lnTo>
                    <a:pt x="756" y="315"/>
                  </a:lnTo>
                  <a:lnTo>
                    <a:pt x="752" y="315"/>
                  </a:lnTo>
                  <a:lnTo>
                    <a:pt x="748" y="319"/>
                  </a:lnTo>
                  <a:lnTo>
                    <a:pt x="748" y="319"/>
                  </a:lnTo>
                  <a:lnTo>
                    <a:pt x="748" y="319"/>
                  </a:lnTo>
                  <a:lnTo>
                    <a:pt x="692" y="371"/>
                  </a:lnTo>
                  <a:lnTo>
                    <a:pt x="634" y="421"/>
                  </a:lnTo>
                  <a:lnTo>
                    <a:pt x="634" y="421"/>
                  </a:lnTo>
                  <a:lnTo>
                    <a:pt x="604" y="443"/>
                  </a:lnTo>
                  <a:lnTo>
                    <a:pt x="574" y="467"/>
                  </a:lnTo>
                  <a:lnTo>
                    <a:pt x="542" y="487"/>
                  </a:lnTo>
                  <a:lnTo>
                    <a:pt x="510" y="507"/>
                  </a:lnTo>
                  <a:lnTo>
                    <a:pt x="510" y="507"/>
                  </a:lnTo>
                  <a:lnTo>
                    <a:pt x="478" y="527"/>
                  </a:lnTo>
                  <a:lnTo>
                    <a:pt x="444" y="543"/>
                  </a:lnTo>
                  <a:lnTo>
                    <a:pt x="408" y="559"/>
                  </a:lnTo>
                  <a:lnTo>
                    <a:pt x="374" y="571"/>
                  </a:lnTo>
                  <a:lnTo>
                    <a:pt x="374" y="571"/>
                  </a:lnTo>
                  <a:lnTo>
                    <a:pt x="342" y="581"/>
                  </a:lnTo>
                  <a:lnTo>
                    <a:pt x="310" y="589"/>
                  </a:lnTo>
                  <a:lnTo>
                    <a:pt x="278" y="593"/>
                  </a:lnTo>
                  <a:lnTo>
                    <a:pt x="246" y="597"/>
                  </a:lnTo>
                  <a:lnTo>
                    <a:pt x="246" y="597"/>
                  </a:lnTo>
                  <a:lnTo>
                    <a:pt x="262" y="575"/>
                  </a:lnTo>
                  <a:lnTo>
                    <a:pt x="278" y="553"/>
                  </a:lnTo>
                  <a:lnTo>
                    <a:pt x="314" y="509"/>
                  </a:lnTo>
                  <a:lnTo>
                    <a:pt x="314" y="509"/>
                  </a:lnTo>
                  <a:lnTo>
                    <a:pt x="336" y="483"/>
                  </a:lnTo>
                  <a:lnTo>
                    <a:pt x="356" y="457"/>
                  </a:lnTo>
                  <a:lnTo>
                    <a:pt x="356" y="457"/>
                  </a:lnTo>
                  <a:lnTo>
                    <a:pt x="376" y="427"/>
                  </a:lnTo>
                  <a:lnTo>
                    <a:pt x="384" y="413"/>
                  </a:lnTo>
                  <a:lnTo>
                    <a:pt x="390" y="397"/>
                  </a:lnTo>
                  <a:lnTo>
                    <a:pt x="392" y="397"/>
                  </a:lnTo>
                  <a:lnTo>
                    <a:pt x="392" y="397"/>
                  </a:lnTo>
                  <a:lnTo>
                    <a:pt x="392" y="391"/>
                  </a:lnTo>
                  <a:lnTo>
                    <a:pt x="392" y="391"/>
                  </a:lnTo>
                  <a:lnTo>
                    <a:pt x="388" y="387"/>
                  </a:lnTo>
                  <a:lnTo>
                    <a:pt x="384" y="387"/>
                  </a:lnTo>
                  <a:lnTo>
                    <a:pt x="384" y="387"/>
                  </a:lnTo>
                  <a:lnTo>
                    <a:pt x="382" y="387"/>
                  </a:lnTo>
                  <a:lnTo>
                    <a:pt x="382" y="387"/>
                  </a:lnTo>
                  <a:lnTo>
                    <a:pt x="336" y="403"/>
                  </a:lnTo>
                  <a:lnTo>
                    <a:pt x="288" y="417"/>
                  </a:lnTo>
                  <a:lnTo>
                    <a:pt x="288" y="417"/>
                  </a:lnTo>
                  <a:lnTo>
                    <a:pt x="242" y="429"/>
                  </a:lnTo>
                  <a:lnTo>
                    <a:pt x="194" y="441"/>
                  </a:lnTo>
                  <a:lnTo>
                    <a:pt x="194" y="441"/>
                  </a:lnTo>
                  <a:lnTo>
                    <a:pt x="146" y="449"/>
                  </a:lnTo>
                  <a:lnTo>
                    <a:pt x="98" y="455"/>
                  </a:lnTo>
                  <a:lnTo>
                    <a:pt x="98" y="455"/>
                  </a:lnTo>
                  <a:lnTo>
                    <a:pt x="50" y="459"/>
                  </a:lnTo>
                  <a:lnTo>
                    <a:pt x="0" y="461"/>
                  </a:lnTo>
                  <a:lnTo>
                    <a:pt x="0" y="461"/>
                  </a:lnTo>
                  <a:lnTo>
                    <a:pt x="38" y="463"/>
                  </a:lnTo>
                  <a:lnTo>
                    <a:pt x="38" y="463"/>
                  </a:lnTo>
                  <a:lnTo>
                    <a:pt x="98" y="461"/>
                  </a:lnTo>
                  <a:lnTo>
                    <a:pt x="98" y="461"/>
                  </a:lnTo>
                  <a:lnTo>
                    <a:pt x="148" y="455"/>
                  </a:lnTo>
                  <a:lnTo>
                    <a:pt x="196" y="449"/>
                  </a:lnTo>
                  <a:lnTo>
                    <a:pt x="196" y="449"/>
                  </a:lnTo>
                  <a:lnTo>
                    <a:pt x="244" y="441"/>
                  </a:lnTo>
                  <a:lnTo>
                    <a:pt x="292" y="429"/>
                  </a:lnTo>
                  <a:lnTo>
                    <a:pt x="292" y="429"/>
                  </a:lnTo>
                  <a:lnTo>
                    <a:pt x="370" y="407"/>
                  </a:lnTo>
                  <a:lnTo>
                    <a:pt x="370" y="407"/>
                  </a:lnTo>
                  <a:lnTo>
                    <a:pt x="354" y="431"/>
                  </a:lnTo>
                  <a:lnTo>
                    <a:pt x="338" y="453"/>
                  </a:lnTo>
                  <a:lnTo>
                    <a:pt x="300" y="497"/>
                  </a:lnTo>
                  <a:lnTo>
                    <a:pt x="300" y="497"/>
                  </a:lnTo>
                  <a:lnTo>
                    <a:pt x="256" y="547"/>
                  </a:lnTo>
                  <a:lnTo>
                    <a:pt x="236" y="573"/>
                  </a:lnTo>
                  <a:lnTo>
                    <a:pt x="218" y="603"/>
                  </a:lnTo>
                  <a:lnTo>
                    <a:pt x="218" y="603"/>
                  </a:lnTo>
                  <a:lnTo>
                    <a:pt x="216" y="607"/>
                  </a:lnTo>
                  <a:lnTo>
                    <a:pt x="216" y="607"/>
                  </a:lnTo>
                  <a:lnTo>
                    <a:pt x="216" y="613"/>
                  </a:lnTo>
                  <a:lnTo>
                    <a:pt x="218" y="615"/>
                  </a:lnTo>
                  <a:lnTo>
                    <a:pt x="222" y="617"/>
                  </a:lnTo>
                  <a:lnTo>
                    <a:pt x="226" y="619"/>
                  </a:lnTo>
                  <a:lnTo>
                    <a:pt x="226" y="619"/>
                  </a:lnTo>
                  <a:lnTo>
                    <a:pt x="226" y="619"/>
                  </a:lnTo>
                  <a:lnTo>
                    <a:pt x="228" y="619"/>
                  </a:lnTo>
                  <a:lnTo>
                    <a:pt x="228" y="619"/>
                  </a:lnTo>
                  <a:lnTo>
                    <a:pt x="268" y="617"/>
                  </a:lnTo>
                  <a:lnTo>
                    <a:pt x="306" y="611"/>
                  </a:lnTo>
                  <a:lnTo>
                    <a:pt x="344" y="603"/>
                  </a:lnTo>
                  <a:lnTo>
                    <a:pt x="380" y="593"/>
                  </a:lnTo>
                  <a:lnTo>
                    <a:pt x="380" y="593"/>
                  </a:lnTo>
                  <a:lnTo>
                    <a:pt x="418" y="579"/>
                  </a:lnTo>
                  <a:lnTo>
                    <a:pt x="454" y="565"/>
                  </a:lnTo>
                  <a:lnTo>
                    <a:pt x="488" y="547"/>
                  </a:lnTo>
                  <a:lnTo>
                    <a:pt x="522" y="529"/>
                  </a:lnTo>
                  <a:lnTo>
                    <a:pt x="522" y="529"/>
                  </a:lnTo>
                  <a:lnTo>
                    <a:pt x="556" y="507"/>
                  </a:lnTo>
                  <a:lnTo>
                    <a:pt x="588" y="485"/>
                  </a:lnTo>
                  <a:lnTo>
                    <a:pt x="618" y="463"/>
                  </a:lnTo>
                  <a:lnTo>
                    <a:pt x="650" y="439"/>
                  </a:lnTo>
                  <a:lnTo>
                    <a:pt x="650" y="439"/>
                  </a:lnTo>
                  <a:lnTo>
                    <a:pt x="698" y="397"/>
                  </a:lnTo>
                  <a:lnTo>
                    <a:pt x="744" y="355"/>
                  </a:lnTo>
                  <a:lnTo>
                    <a:pt x="744" y="355"/>
                  </a:lnTo>
                  <a:lnTo>
                    <a:pt x="740" y="383"/>
                  </a:lnTo>
                  <a:lnTo>
                    <a:pt x="736" y="411"/>
                  </a:lnTo>
                  <a:lnTo>
                    <a:pt x="736" y="411"/>
                  </a:lnTo>
                  <a:lnTo>
                    <a:pt x="732" y="431"/>
                  </a:lnTo>
                  <a:lnTo>
                    <a:pt x="728" y="451"/>
                  </a:lnTo>
                  <a:lnTo>
                    <a:pt x="720" y="471"/>
                  </a:lnTo>
                  <a:lnTo>
                    <a:pt x="712" y="491"/>
                  </a:lnTo>
                  <a:lnTo>
                    <a:pt x="712" y="491"/>
                  </a:lnTo>
                  <a:lnTo>
                    <a:pt x="712" y="491"/>
                  </a:lnTo>
                  <a:lnTo>
                    <a:pt x="712" y="495"/>
                  </a:lnTo>
                  <a:lnTo>
                    <a:pt x="712" y="495"/>
                  </a:lnTo>
                  <a:lnTo>
                    <a:pt x="712" y="499"/>
                  </a:lnTo>
                  <a:lnTo>
                    <a:pt x="714" y="503"/>
                  </a:lnTo>
                  <a:lnTo>
                    <a:pt x="718" y="505"/>
                  </a:lnTo>
                  <a:lnTo>
                    <a:pt x="722" y="505"/>
                  </a:lnTo>
                  <a:lnTo>
                    <a:pt x="722" y="505"/>
                  </a:lnTo>
                  <a:lnTo>
                    <a:pt x="722" y="505"/>
                  </a:lnTo>
                  <a:lnTo>
                    <a:pt x="722" y="505"/>
                  </a:lnTo>
                  <a:lnTo>
                    <a:pt x="744" y="505"/>
                  </a:lnTo>
                  <a:lnTo>
                    <a:pt x="764" y="501"/>
                  </a:lnTo>
                  <a:lnTo>
                    <a:pt x="784" y="497"/>
                  </a:lnTo>
                  <a:lnTo>
                    <a:pt x="806" y="491"/>
                  </a:lnTo>
                  <a:lnTo>
                    <a:pt x="826" y="485"/>
                  </a:lnTo>
                  <a:lnTo>
                    <a:pt x="844" y="475"/>
                  </a:lnTo>
                  <a:lnTo>
                    <a:pt x="862" y="465"/>
                  </a:lnTo>
                  <a:lnTo>
                    <a:pt x="880" y="455"/>
                  </a:lnTo>
                  <a:lnTo>
                    <a:pt x="880" y="455"/>
                  </a:lnTo>
                  <a:lnTo>
                    <a:pt x="898" y="441"/>
                  </a:lnTo>
                  <a:lnTo>
                    <a:pt x="914" y="427"/>
                  </a:lnTo>
                  <a:lnTo>
                    <a:pt x="928" y="411"/>
                  </a:lnTo>
                  <a:lnTo>
                    <a:pt x="940" y="395"/>
                  </a:lnTo>
                  <a:lnTo>
                    <a:pt x="940" y="395"/>
                  </a:lnTo>
                  <a:lnTo>
                    <a:pt x="952" y="379"/>
                  </a:lnTo>
                  <a:lnTo>
                    <a:pt x="964" y="359"/>
                  </a:lnTo>
                  <a:lnTo>
                    <a:pt x="972" y="341"/>
                  </a:lnTo>
                  <a:lnTo>
                    <a:pt x="980" y="321"/>
                  </a:lnTo>
                  <a:lnTo>
                    <a:pt x="980" y="321"/>
                  </a:lnTo>
                  <a:lnTo>
                    <a:pt x="988" y="303"/>
                  </a:lnTo>
                  <a:lnTo>
                    <a:pt x="992" y="283"/>
                  </a:lnTo>
                  <a:lnTo>
                    <a:pt x="1000" y="241"/>
                  </a:lnTo>
                  <a:lnTo>
                    <a:pt x="1004" y="201"/>
                  </a:lnTo>
                  <a:lnTo>
                    <a:pt x="1004" y="159"/>
                  </a:lnTo>
                  <a:lnTo>
                    <a:pt x="1004" y="159"/>
                  </a:lnTo>
                  <a:lnTo>
                    <a:pt x="1000" y="120"/>
                  </a:lnTo>
                  <a:lnTo>
                    <a:pt x="994" y="78"/>
                  </a:lnTo>
                  <a:lnTo>
                    <a:pt x="984" y="40"/>
                  </a:lnTo>
                  <a:lnTo>
                    <a:pt x="970" y="0"/>
                  </a:lnTo>
                  <a:close/>
                </a:path>
              </a:pathLst>
            </a:custGeom>
            <a:solidFill>
              <a:srgbClr val="6D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89">
              <a:extLst>
                <a:ext uri="{FF2B5EF4-FFF2-40B4-BE49-F238E27FC236}">
                  <a16:creationId xmlns:a16="http://schemas.microsoft.com/office/drawing/2014/main" id="{C6FADFC7-B765-AB57-0CC3-C2582269C5B1}"/>
                </a:ext>
              </a:extLst>
            </p:cNvPr>
            <p:cNvSpPr>
              <a:spLocks/>
            </p:cNvSpPr>
            <p:nvPr/>
          </p:nvSpPr>
          <p:spPr bwMode="auto">
            <a:xfrm>
              <a:off x="693738" y="1933575"/>
              <a:ext cx="1593850" cy="982663"/>
            </a:xfrm>
            <a:custGeom>
              <a:avLst/>
              <a:gdLst>
                <a:gd name="T0" fmla="*/ 982 w 1004"/>
                <a:gd name="T1" fmla="*/ 40 h 619"/>
                <a:gd name="T2" fmla="*/ 996 w 1004"/>
                <a:gd name="T3" fmla="*/ 159 h 619"/>
                <a:gd name="T4" fmla="*/ 990 w 1004"/>
                <a:gd name="T5" fmla="*/ 239 h 619"/>
                <a:gd name="T6" fmla="*/ 968 w 1004"/>
                <a:gd name="T7" fmla="*/ 317 h 619"/>
                <a:gd name="T8" fmla="*/ 940 w 1004"/>
                <a:gd name="T9" fmla="*/ 369 h 619"/>
                <a:gd name="T10" fmla="*/ 916 w 1004"/>
                <a:gd name="T11" fmla="*/ 401 h 619"/>
                <a:gd name="T12" fmla="*/ 870 w 1004"/>
                <a:gd name="T13" fmla="*/ 439 h 619"/>
                <a:gd name="T14" fmla="*/ 840 w 1004"/>
                <a:gd name="T15" fmla="*/ 457 h 619"/>
                <a:gd name="T16" fmla="*/ 738 w 1004"/>
                <a:gd name="T17" fmla="*/ 483 h 619"/>
                <a:gd name="T18" fmla="*/ 758 w 1004"/>
                <a:gd name="T19" fmla="*/ 415 h 619"/>
                <a:gd name="T20" fmla="*/ 768 w 1004"/>
                <a:gd name="T21" fmla="*/ 327 h 619"/>
                <a:gd name="T22" fmla="*/ 764 w 1004"/>
                <a:gd name="T23" fmla="*/ 319 h 619"/>
                <a:gd name="T24" fmla="*/ 756 w 1004"/>
                <a:gd name="T25" fmla="*/ 315 h 619"/>
                <a:gd name="T26" fmla="*/ 748 w 1004"/>
                <a:gd name="T27" fmla="*/ 319 h 619"/>
                <a:gd name="T28" fmla="*/ 692 w 1004"/>
                <a:gd name="T29" fmla="*/ 371 h 619"/>
                <a:gd name="T30" fmla="*/ 604 w 1004"/>
                <a:gd name="T31" fmla="*/ 443 h 619"/>
                <a:gd name="T32" fmla="*/ 510 w 1004"/>
                <a:gd name="T33" fmla="*/ 507 h 619"/>
                <a:gd name="T34" fmla="*/ 444 w 1004"/>
                <a:gd name="T35" fmla="*/ 543 h 619"/>
                <a:gd name="T36" fmla="*/ 374 w 1004"/>
                <a:gd name="T37" fmla="*/ 571 h 619"/>
                <a:gd name="T38" fmla="*/ 278 w 1004"/>
                <a:gd name="T39" fmla="*/ 593 h 619"/>
                <a:gd name="T40" fmla="*/ 262 w 1004"/>
                <a:gd name="T41" fmla="*/ 575 h 619"/>
                <a:gd name="T42" fmla="*/ 314 w 1004"/>
                <a:gd name="T43" fmla="*/ 509 h 619"/>
                <a:gd name="T44" fmla="*/ 356 w 1004"/>
                <a:gd name="T45" fmla="*/ 457 h 619"/>
                <a:gd name="T46" fmla="*/ 390 w 1004"/>
                <a:gd name="T47" fmla="*/ 397 h 619"/>
                <a:gd name="T48" fmla="*/ 392 w 1004"/>
                <a:gd name="T49" fmla="*/ 391 h 619"/>
                <a:gd name="T50" fmla="*/ 384 w 1004"/>
                <a:gd name="T51" fmla="*/ 387 h 619"/>
                <a:gd name="T52" fmla="*/ 382 w 1004"/>
                <a:gd name="T53" fmla="*/ 387 h 619"/>
                <a:gd name="T54" fmla="*/ 288 w 1004"/>
                <a:gd name="T55" fmla="*/ 417 h 619"/>
                <a:gd name="T56" fmla="*/ 194 w 1004"/>
                <a:gd name="T57" fmla="*/ 441 h 619"/>
                <a:gd name="T58" fmla="*/ 98 w 1004"/>
                <a:gd name="T59" fmla="*/ 455 h 619"/>
                <a:gd name="T60" fmla="*/ 0 w 1004"/>
                <a:gd name="T61" fmla="*/ 461 h 619"/>
                <a:gd name="T62" fmla="*/ 98 w 1004"/>
                <a:gd name="T63" fmla="*/ 461 h 619"/>
                <a:gd name="T64" fmla="*/ 196 w 1004"/>
                <a:gd name="T65" fmla="*/ 449 h 619"/>
                <a:gd name="T66" fmla="*/ 292 w 1004"/>
                <a:gd name="T67" fmla="*/ 429 h 619"/>
                <a:gd name="T68" fmla="*/ 370 w 1004"/>
                <a:gd name="T69" fmla="*/ 407 h 619"/>
                <a:gd name="T70" fmla="*/ 300 w 1004"/>
                <a:gd name="T71" fmla="*/ 497 h 619"/>
                <a:gd name="T72" fmla="*/ 236 w 1004"/>
                <a:gd name="T73" fmla="*/ 573 h 619"/>
                <a:gd name="T74" fmla="*/ 216 w 1004"/>
                <a:gd name="T75" fmla="*/ 607 h 619"/>
                <a:gd name="T76" fmla="*/ 218 w 1004"/>
                <a:gd name="T77" fmla="*/ 615 h 619"/>
                <a:gd name="T78" fmla="*/ 226 w 1004"/>
                <a:gd name="T79" fmla="*/ 619 h 619"/>
                <a:gd name="T80" fmla="*/ 228 w 1004"/>
                <a:gd name="T81" fmla="*/ 619 h 619"/>
                <a:gd name="T82" fmla="*/ 344 w 1004"/>
                <a:gd name="T83" fmla="*/ 603 h 619"/>
                <a:gd name="T84" fmla="*/ 418 w 1004"/>
                <a:gd name="T85" fmla="*/ 579 h 619"/>
                <a:gd name="T86" fmla="*/ 522 w 1004"/>
                <a:gd name="T87" fmla="*/ 529 h 619"/>
                <a:gd name="T88" fmla="*/ 588 w 1004"/>
                <a:gd name="T89" fmla="*/ 485 h 619"/>
                <a:gd name="T90" fmla="*/ 650 w 1004"/>
                <a:gd name="T91" fmla="*/ 439 h 619"/>
                <a:gd name="T92" fmla="*/ 744 w 1004"/>
                <a:gd name="T93" fmla="*/ 355 h 619"/>
                <a:gd name="T94" fmla="*/ 736 w 1004"/>
                <a:gd name="T95" fmla="*/ 411 h 619"/>
                <a:gd name="T96" fmla="*/ 720 w 1004"/>
                <a:gd name="T97" fmla="*/ 471 h 619"/>
                <a:gd name="T98" fmla="*/ 712 w 1004"/>
                <a:gd name="T99" fmla="*/ 491 h 619"/>
                <a:gd name="T100" fmla="*/ 712 w 1004"/>
                <a:gd name="T101" fmla="*/ 499 h 619"/>
                <a:gd name="T102" fmla="*/ 722 w 1004"/>
                <a:gd name="T103" fmla="*/ 505 h 619"/>
                <a:gd name="T104" fmla="*/ 722 w 1004"/>
                <a:gd name="T105" fmla="*/ 505 h 619"/>
                <a:gd name="T106" fmla="*/ 784 w 1004"/>
                <a:gd name="T107" fmla="*/ 497 h 619"/>
                <a:gd name="T108" fmla="*/ 844 w 1004"/>
                <a:gd name="T109" fmla="*/ 475 h 619"/>
                <a:gd name="T110" fmla="*/ 880 w 1004"/>
                <a:gd name="T111" fmla="*/ 455 h 619"/>
                <a:gd name="T112" fmla="*/ 928 w 1004"/>
                <a:gd name="T113" fmla="*/ 411 h 619"/>
                <a:gd name="T114" fmla="*/ 952 w 1004"/>
                <a:gd name="T115" fmla="*/ 379 h 619"/>
                <a:gd name="T116" fmla="*/ 980 w 1004"/>
                <a:gd name="T117" fmla="*/ 321 h 619"/>
                <a:gd name="T118" fmla="*/ 992 w 1004"/>
                <a:gd name="T119" fmla="*/ 283 h 619"/>
                <a:gd name="T120" fmla="*/ 1004 w 1004"/>
                <a:gd name="T121" fmla="*/ 159 h 619"/>
                <a:gd name="T122" fmla="*/ 994 w 1004"/>
                <a:gd name="T123" fmla="*/ 7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619">
                  <a:moveTo>
                    <a:pt x="970" y="0"/>
                  </a:moveTo>
                  <a:lnTo>
                    <a:pt x="970" y="0"/>
                  </a:lnTo>
                  <a:lnTo>
                    <a:pt x="982" y="40"/>
                  </a:lnTo>
                  <a:lnTo>
                    <a:pt x="990" y="80"/>
                  </a:lnTo>
                  <a:lnTo>
                    <a:pt x="994" y="120"/>
                  </a:lnTo>
                  <a:lnTo>
                    <a:pt x="996" y="159"/>
                  </a:lnTo>
                  <a:lnTo>
                    <a:pt x="996" y="159"/>
                  </a:lnTo>
                  <a:lnTo>
                    <a:pt x="996" y="199"/>
                  </a:lnTo>
                  <a:lnTo>
                    <a:pt x="990" y="239"/>
                  </a:lnTo>
                  <a:lnTo>
                    <a:pt x="980" y="279"/>
                  </a:lnTo>
                  <a:lnTo>
                    <a:pt x="968" y="317"/>
                  </a:lnTo>
                  <a:lnTo>
                    <a:pt x="968" y="317"/>
                  </a:lnTo>
                  <a:lnTo>
                    <a:pt x="960" y="335"/>
                  </a:lnTo>
                  <a:lnTo>
                    <a:pt x="950" y="353"/>
                  </a:lnTo>
                  <a:lnTo>
                    <a:pt x="940" y="369"/>
                  </a:lnTo>
                  <a:lnTo>
                    <a:pt x="928" y="385"/>
                  </a:lnTo>
                  <a:lnTo>
                    <a:pt x="928" y="385"/>
                  </a:lnTo>
                  <a:lnTo>
                    <a:pt x="916" y="401"/>
                  </a:lnTo>
                  <a:lnTo>
                    <a:pt x="902" y="415"/>
                  </a:lnTo>
                  <a:lnTo>
                    <a:pt x="886" y="429"/>
                  </a:lnTo>
                  <a:lnTo>
                    <a:pt x="870" y="439"/>
                  </a:lnTo>
                  <a:lnTo>
                    <a:pt x="870" y="439"/>
                  </a:lnTo>
                  <a:lnTo>
                    <a:pt x="856" y="449"/>
                  </a:lnTo>
                  <a:lnTo>
                    <a:pt x="840" y="457"/>
                  </a:lnTo>
                  <a:lnTo>
                    <a:pt x="808" y="471"/>
                  </a:lnTo>
                  <a:lnTo>
                    <a:pt x="774" y="479"/>
                  </a:lnTo>
                  <a:lnTo>
                    <a:pt x="738" y="483"/>
                  </a:lnTo>
                  <a:lnTo>
                    <a:pt x="738" y="483"/>
                  </a:lnTo>
                  <a:lnTo>
                    <a:pt x="750" y="449"/>
                  </a:lnTo>
                  <a:lnTo>
                    <a:pt x="758" y="415"/>
                  </a:lnTo>
                  <a:lnTo>
                    <a:pt x="758" y="415"/>
                  </a:lnTo>
                  <a:lnTo>
                    <a:pt x="764" y="371"/>
                  </a:lnTo>
                  <a:lnTo>
                    <a:pt x="768" y="327"/>
                  </a:lnTo>
                  <a:lnTo>
                    <a:pt x="768" y="327"/>
                  </a:lnTo>
                  <a:lnTo>
                    <a:pt x="766" y="323"/>
                  </a:lnTo>
                  <a:lnTo>
                    <a:pt x="764" y="319"/>
                  </a:lnTo>
                  <a:lnTo>
                    <a:pt x="764" y="319"/>
                  </a:lnTo>
                  <a:lnTo>
                    <a:pt x="760" y="315"/>
                  </a:lnTo>
                  <a:lnTo>
                    <a:pt x="756" y="315"/>
                  </a:lnTo>
                  <a:lnTo>
                    <a:pt x="756" y="315"/>
                  </a:lnTo>
                  <a:lnTo>
                    <a:pt x="752" y="315"/>
                  </a:lnTo>
                  <a:lnTo>
                    <a:pt x="748" y="319"/>
                  </a:lnTo>
                  <a:lnTo>
                    <a:pt x="748" y="319"/>
                  </a:lnTo>
                  <a:lnTo>
                    <a:pt x="748" y="319"/>
                  </a:lnTo>
                  <a:lnTo>
                    <a:pt x="692" y="371"/>
                  </a:lnTo>
                  <a:lnTo>
                    <a:pt x="634" y="421"/>
                  </a:lnTo>
                  <a:lnTo>
                    <a:pt x="634" y="421"/>
                  </a:lnTo>
                  <a:lnTo>
                    <a:pt x="604" y="443"/>
                  </a:lnTo>
                  <a:lnTo>
                    <a:pt x="574" y="467"/>
                  </a:lnTo>
                  <a:lnTo>
                    <a:pt x="542" y="487"/>
                  </a:lnTo>
                  <a:lnTo>
                    <a:pt x="510" y="507"/>
                  </a:lnTo>
                  <a:lnTo>
                    <a:pt x="510" y="507"/>
                  </a:lnTo>
                  <a:lnTo>
                    <a:pt x="478" y="527"/>
                  </a:lnTo>
                  <a:lnTo>
                    <a:pt x="444" y="543"/>
                  </a:lnTo>
                  <a:lnTo>
                    <a:pt x="408" y="559"/>
                  </a:lnTo>
                  <a:lnTo>
                    <a:pt x="374" y="571"/>
                  </a:lnTo>
                  <a:lnTo>
                    <a:pt x="374" y="571"/>
                  </a:lnTo>
                  <a:lnTo>
                    <a:pt x="342" y="581"/>
                  </a:lnTo>
                  <a:lnTo>
                    <a:pt x="310" y="589"/>
                  </a:lnTo>
                  <a:lnTo>
                    <a:pt x="278" y="593"/>
                  </a:lnTo>
                  <a:lnTo>
                    <a:pt x="246" y="597"/>
                  </a:lnTo>
                  <a:lnTo>
                    <a:pt x="246" y="597"/>
                  </a:lnTo>
                  <a:lnTo>
                    <a:pt x="262" y="575"/>
                  </a:lnTo>
                  <a:lnTo>
                    <a:pt x="278" y="553"/>
                  </a:lnTo>
                  <a:lnTo>
                    <a:pt x="314" y="509"/>
                  </a:lnTo>
                  <a:lnTo>
                    <a:pt x="314" y="509"/>
                  </a:lnTo>
                  <a:lnTo>
                    <a:pt x="336" y="483"/>
                  </a:lnTo>
                  <a:lnTo>
                    <a:pt x="356" y="457"/>
                  </a:lnTo>
                  <a:lnTo>
                    <a:pt x="356" y="457"/>
                  </a:lnTo>
                  <a:lnTo>
                    <a:pt x="376" y="427"/>
                  </a:lnTo>
                  <a:lnTo>
                    <a:pt x="384" y="413"/>
                  </a:lnTo>
                  <a:lnTo>
                    <a:pt x="390" y="397"/>
                  </a:lnTo>
                  <a:lnTo>
                    <a:pt x="392" y="397"/>
                  </a:lnTo>
                  <a:lnTo>
                    <a:pt x="392" y="397"/>
                  </a:lnTo>
                  <a:lnTo>
                    <a:pt x="392" y="391"/>
                  </a:lnTo>
                  <a:lnTo>
                    <a:pt x="392" y="391"/>
                  </a:lnTo>
                  <a:lnTo>
                    <a:pt x="388" y="387"/>
                  </a:lnTo>
                  <a:lnTo>
                    <a:pt x="384" y="387"/>
                  </a:lnTo>
                  <a:lnTo>
                    <a:pt x="384" y="387"/>
                  </a:lnTo>
                  <a:lnTo>
                    <a:pt x="382" y="387"/>
                  </a:lnTo>
                  <a:lnTo>
                    <a:pt x="382" y="387"/>
                  </a:lnTo>
                  <a:lnTo>
                    <a:pt x="336" y="403"/>
                  </a:lnTo>
                  <a:lnTo>
                    <a:pt x="288" y="417"/>
                  </a:lnTo>
                  <a:lnTo>
                    <a:pt x="288" y="417"/>
                  </a:lnTo>
                  <a:lnTo>
                    <a:pt x="242" y="429"/>
                  </a:lnTo>
                  <a:lnTo>
                    <a:pt x="194" y="441"/>
                  </a:lnTo>
                  <a:lnTo>
                    <a:pt x="194" y="441"/>
                  </a:lnTo>
                  <a:lnTo>
                    <a:pt x="146" y="449"/>
                  </a:lnTo>
                  <a:lnTo>
                    <a:pt x="98" y="455"/>
                  </a:lnTo>
                  <a:lnTo>
                    <a:pt x="98" y="455"/>
                  </a:lnTo>
                  <a:lnTo>
                    <a:pt x="50" y="459"/>
                  </a:lnTo>
                  <a:lnTo>
                    <a:pt x="0" y="461"/>
                  </a:lnTo>
                  <a:lnTo>
                    <a:pt x="0" y="461"/>
                  </a:lnTo>
                  <a:lnTo>
                    <a:pt x="38" y="463"/>
                  </a:lnTo>
                  <a:lnTo>
                    <a:pt x="38" y="463"/>
                  </a:lnTo>
                  <a:lnTo>
                    <a:pt x="98" y="461"/>
                  </a:lnTo>
                  <a:lnTo>
                    <a:pt x="98" y="461"/>
                  </a:lnTo>
                  <a:lnTo>
                    <a:pt x="148" y="455"/>
                  </a:lnTo>
                  <a:lnTo>
                    <a:pt x="196" y="449"/>
                  </a:lnTo>
                  <a:lnTo>
                    <a:pt x="196" y="449"/>
                  </a:lnTo>
                  <a:lnTo>
                    <a:pt x="244" y="441"/>
                  </a:lnTo>
                  <a:lnTo>
                    <a:pt x="292" y="429"/>
                  </a:lnTo>
                  <a:lnTo>
                    <a:pt x="292" y="429"/>
                  </a:lnTo>
                  <a:lnTo>
                    <a:pt x="370" y="407"/>
                  </a:lnTo>
                  <a:lnTo>
                    <a:pt x="370" y="407"/>
                  </a:lnTo>
                  <a:lnTo>
                    <a:pt x="354" y="431"/>
                  </a:lnTo>
                  <a:lnTo>
                    <a:pt x="338" y="453"/>
                  </a:lnTo>
                  <a:lnTo>
                    <a:pt x="300" y="497"/>
                  </a:lnTo>
                  <a:lnTo>
                    <a:pt x="300" y="497"/>
                  </a:lnTo>
                  <a:lnTo>
                    <a:pt x="256" y="547"/>
                  </a:lnTo>
                  <a:lnTo>
                    <a:pt x="236" y="573"/>
                  </a:lnTo>
                  <a:lnTo>
                    <a:pt x="218" y="603"/>
                  </a:lnTo>
                  <a:lnTo>
                    <a:pt x="218" y="603"/>
                  </a:lnTo>
                  <a:lnTo>
                    <a:pt x="216" y="607"/>
                  </a:lnTo>
                  <a:lnTo>
                    <a:pt x="216" y="607"/>
                  </a:lnTo>
                  <a:lnTo>
                    <a:pt x="216" y="613"/>
                  </a:lnTo>
                  <a:lnTo>
                    <a:pt x="218" y="615"/>
                  </a:lnTo>
                  <a:lnTo>
                    <a:pt x="222" y="617"/>
                  </a:lnTo>
                  <a:lnTo>
                    <a:pt x="226" y="619"/>
                  </a:lnTo>
                  <a:lnTo>
                    <a:pt x="226" y="619"/>
                  </a:lnTo>
                  <a:lnTo>
                    <a:pt x="226" y="619"/>
                  </a:lnTo>
                  <a:lnTo>
                    <a:pt x="228" y="619"/>
                  </a:lnTo>
                  <a:lnTo>
                    <a:pt x="228" y="619"/>
                  </a:lnTo>
                  <a:lnTo>
                    <a:pt x="268" y="617"/>
                  </a:lnTo>
                  <a:lnTo>
                    <a:pt x="306" y="611"/>
                  </a:lnTo>
                  <a:lnTo>
                    <a:pt x="344" y="603"/>
                  </a:lnTo>
                  <a:lnTo>
                    <a:pt x="380" y="593"/>
                  </a:lnTo>
                  <a:lnTo>
                    <a:pt x="380" y="593"/>
                  </a:lnTo>
                  <a:lnTo>
                    <a:pt x="418" y="579"/>
                  </a:lnTo>
                  <a:lnTo>
                    <a:pt x="454" y="565"/>
                  </a:lnTo>
                  <a:lnTo>
                    <a:pt x="488" y="547"/>
                  </a:lnTo>
                  <a:lnTo>
                    <a:pt x="522" y="529"/>
                  </a:lnTo>
                  <a:lnTo>
                    <a:pt x="522" y="529"/>
                  </a:lnTo>
                  <a:lnTo>
                    <a:pt x="556" y="507"/>
                  </a:lnTo>
                  <a:lnTo>
                    <a:pt x="588" y="485"/>
                  </a:lnTo>
                  <a:lnTo>
                    <a:pt x="618" y="463"/>
                  </a:lnTo>
                  <a:lnTo>
                    <a:pt x="650" y="439"/>
                  </a:lnTo>
                  <a:lnTo>
                    <a:pt x="650" y="439"/>
                  </a:lnTo>
                  <a:lnTo>
                    <a:pt x="698" y="397"/>
                  </a:lnTo>
                  <a:lnTo>
                    <a:pt x="744" y="355"/>
                  </a:lnTo>
                  <a:lnTo>
                    <a:pt x="744" y="355"/>
                  </a:lnTo>
                  <a:lnTo>
                    <a:pt x="740" y="383"/>
                  </a:lnTo>
                  <a:lnTo>
                    <a:pt x="736" y="411"/>
                  </a:lnTo>
                  <a:lnTo>
                    <a:pt x="736" y="411"/>
                  </a:lnTo>
                  <a:lnTo>
                    <a:pt x="732" y="431"/>
                  </a:lnTo>
                  <a:lnTo>
                    <a:pt x="728" y="451"/>
                  </a:lnTo>
                  <a:lnTo>
                    <a:pt x="720" y="471"/>
                  </a:lnTo>
                  <a:lnTo>
                    <a:pt x="712" y="491"/>
                  </a:lnTo>
                  <a:lnTo>
                    <a:pt x="712" y="491"/>
                  </a:lnTo>
                  <a:lnTo>
                    <a:pt x="712" y="491"/>
                  </a:lnTo>
                  <a:lnTo>
                    <a:pt x="712" y="495"/>
                  </a:lnTo>
                  <a:lnTo>
                    <a:pt x="712" y="495"/>
                  </a:lnTo>
                  <a:lnTo>
                    <a:pt x="712" y="499"/>
                  </a:lnTo>
                  <a:lnTo>
                    <a:pt x="714" y="503"/>
                  </a:lnTo>
                  <a:lnTo>
                    <a:pt x="718" y="505"/>
                  </a:lnTo>
                  <a:lnTo>
                    <a:pt x="722" y="505"/>
                  </a:lnTo>
                  <a:lnTo>
                    <a:pt x="722" y="505"/>
                  </a:lnTo>
                  <a:lnTo>
                    <a:pt x="722" y="505"/>
                  </a:lnTo>
                  <a:lnTo>
                    <a:pt x="722" y="505"/>
                  </a:lnTo>
                  <a:lnTo>
                    <a:pt x="744" y="505"/>
                  </a:lnTo>
                  <a:lnTo>
                    <a:pt x="764" y="501"/>
                  </a:lnTo>
                  <a:lnTo>
                    <a:pt x="784" y="497"/>
                  </a:lnTo>
                  <a:lnTo>
                    <a:pt x="806" y="491"/>
                  </a:lnTo>
                  <a:lnTo>
                    <a:pt x="826" y="485"/>
                  </a:lnTo>
                  <a:lnTo>
                    <a:pt x="844" y="475"/>
                  </a:lnTo>
                  <a:lnTo>
                    <a:pt x="862" y="465"/>
                  </a:lnTo>
                  <a:lnTo>
                    <a:pt x="880" y="455"/>
                  </a:lnTo>
                  <a:lnTo>
                    <a:pt x="880" y="455"/>
                  </a:lnTo>
                  <a:lnTo>
                    <a:pt x="898" y="441"/>
                  </a:lnTo>
                  <a:lnTo>
                    <a:pt x="914" y="427"/>
                  </a:lnTo>
                  <a:lnTo>
                    <a:pt x="928" y="411"/>
                  </a:lnTo>
                  <a:lnTo>
                    <a:pt x="940" y="395"/>
                  </a:lnTo>
                  <a:lnTo>
                    <a:pt x="940" y="395"/>
                  </a:lnTo>
                  <a:lnTo>
                    <a:pt x="952" y="379"/>
                  </a:lnTo>
                  <a:lnTo>
                    <a:pt x="964" y="359"/>
                  </a:lnTo>
                  <a:lnTo>
                    <a:pt x="972" y="341"/>
                  </a:lnTo>
                  <a:lnTo>
                    <a:pt x="980" y="321"/>
                  </a:lnTo>
                  <a:lnTo>
                    <a:pt x="980" y="321"/>
                  </a:lnTo>
                  <a:lnTo>
                    <a:pt x="988" y="303"/>
                  </a:lnTo>
                  <a:lnTo>
                    <a:pt x="992" y="283"/>
                  </a:lnTo>
                  <a:lnTo>
                    <a:pt x="1000" y="241"/>
                  </a:lnTo>
                  <a:lnTo>
                    <a:pt x="1004" y="201"/>
                  </a:lnTo>
                  <a:lnTo>
                    <a:pt x="1004" y="159"/>
                  </a:lnTo>
                  <a:lnTo>
                    <a:pt x="1004" y="159"/>
                  </a:lnTo>
                  <a:lnTo>
                    <a:pt x="1000" y="120"/>
                  </a:lnTo>
                  <a:lnTo>
                    <a:pt x="994" y="78"/>
                  </a:lnTo>
                  <a:lnTo>
                    <a:pt x="984" y="40"/>
                  </a:lnTo>
                  <a:lnTo>
                    <a:pt x="9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0">
              <a:extLst>
                <a:ext uri="{FF2B5EF4-FFF2-40B4-BE49-F238E27FC236}">
                  <a16:creationId xmlns:a16="http://schemas.microsoft.com/office/drawing/2014/main" id="{46CA4632-01FB-C94F-91CD-6701F4975C55}"/>
                </a:ext>
              </a:extLst>
            </p:cNvPr>
            <p:cNvSpPr>
              <a:spLocks/>
            </p:cNvSpPr>
            <p:nvPr/>
          </p:nvSpPr>
          <p:spPr bwMode="auto">
            <a:xfrm>
              <a:off x="798513" y="3151188"/>
              <a:ext cx="349250" cy="400050"/>
            </a:xfrm>
            <a:custGeom>
              <a:avLst/>
              <a:gdLst>
                <a:gd name="T0" fmla="*/ 180 w 220"/>
                <a:gd name="T1" fmla="*/ 22 h 252"/>
                <a:gd name="T2" fmla="*/ 180 w 220"/>
                <a:gd name="T3" fmla="*/ 22 h 252"/>
                <a:gd name="T4" fmla="*/ 162 w 220"/>
                <a:gd name="T5" fmla="*/ 12 h 252"/>
                <a:gd name="T6" fmla="*/ 146 w 220"/>
                <a:gd name="T7" fmla="*/ 6 h 252"/>
                <a:gd name="T8" fmla="*/ 130 w 220"/>
                <a:gd name="T9" fmla="*/ 2 h 252"/>
                <a:gd name="T10" fmla="*/ 114 w 220"/>
                <a:gd name="T11" fmla="*/ 0 h 252"/>
                <a:gd name="T12" fmla="*/ 100 w 220"/>
                <a:gd name="T13" fmla="*/ 2 h 252"/>
                <a:gd name="T14" fmla="*/ 86 w 220"/>
                <a:gd name="T15" fmla="*/ 6 h 252"/>
                <a:gd name="T16" fmla="*/ 72 w 220"/>
                <a:gd name="T17" fmla="*/ 10 h 252"/>
                <a:gd name="T18" fmla="*/ 60 w 220"/>
                <a:gd name="T19" fmla="*/ 18 h 252"/>
                <a:gd name="T20" fmla="*/ 48 w 220"/>
                <a:gd name="T21" fmla="*/ 26 h 252"/>
                <a:gd name="T22" fmla="*/ 38 w 220"/>
                <a:gd name="T23" fmla="*/ 38 h 252"/>
                <a:gd name="T24" fmla="*/ 28 w 220"/>
                <a:gd name="T25" fmla="*/ 48 h 252"/>
                <a:gd name="T26" fmla="*/ 20 w 220"/>
                <a:gd name="T27" fmla="*/ 62 h 252"/>
                <a:gd name="T28" fmla="*/ 14 w 220"/>
                <a:gd name="T29" fmla="*/ 76 h 252"/>
                <a:gd name="T30" fmla="*/ 8 w 220"/>
                <a:gd name="T31" fmla="*/ 90 h 252"/>
                <a:gd name="T32" fmla="*/ 4 w 220"/>
                <a:gd name="T33" fmla="*/ 104 h 252"/>
                <a:gd name="T34" fmla="*/ 0 w 220"/>
                <a:gd name="T35" fmla="*/ 120 h 252"/>
                <a:gd name="T36" fmla="*/ 0 w 220"/>
                <a:gd name="T37" fmla="*/ 134 h 252"/>
                <a:gd name="T38" fmla="*/ 0 w 220"/>
                <a:gd name="T39" fmla="*/ 150 h 252"/>
                <a:gd name="T40" fmla="*/ 2 w 220"/>
                <a:gd name="T41" fmla="*/ 164 h 252"/>
                <a:gd name="T42" fmla="*/ 6 w 220"/>
                <a:gd name="T43" fmla="*/ 178 h 252"/>
                <a:gd name="T44" fmla="*/ 12 w 220"/>
                <a:gd name="T45" fmla="*/ 192 h 252"/>
                <a:gd name="T46" fmla="*/ 20 w 220"/>
                <a:gd name="T47" fmla="*/ 204 h 252"/>
                <a:gd name="T48" fmla="*/ 30 w 220"/>
                <a:gd name="T49" fmla="*/ 216 h 252"/>
                <a:gd name="T50" fmla="*/ 42 w 220"/>
                <a:gd name="T51" fmla="*/ 226 h 252"/>
                <a:gd name="T52" fmla="*/ 56 w 220"/>
                <a:gd name="T53" fmla="*/ 234 h 252"/>
                <a:gd name="T54" fmla="*/ 72 w 220"/>
                <a:gd name="T55" fmla="*/ 242 h 252"/>
                <a:gd name="T56" fmla="*/ 90 w 220"/>
                <a:gd name="T57" fmla="*/ 246 h 252"/>
                <a:gd name="T58" fmla="*/ 112 w 220"/>
                <a:gd name="T59" fmla="*/ 250 h 252"/>
                <a:gd name="T60" fmla="*/ 136 w 220"/>
                <a:gd name="T61" fmla="*/ 252 h 252"/>
                <a:gd name="T62" fmla="*/ 162 w 220"/>
                <a:gd name="T63" fmla="*/ 250 h 252"/>
                <a:gd name="T64" fmla="*/ 190 w 220"/>
                <a:gd name="T65" fmla="*/ 246 h 252"/>
                <a:gd name="T66" fmla="*/ 220 w 220"/>
                <a:gd name="T67" fmla="*/ 238 h 252"/>
                <a:gd name="T68" fmla="*/ 180 w 220"/>
                <a:gd name="T69" fmla="*/ 2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52">
                  <a:moveTo>
                    <a:pt x="180" y="22"/>
                  </a:moveTo>
                  <a:lnTo>
                    <a:pt x="180" y="22"/>
                  </a:lnTo>
                  <a:lnTo>
                    <a:pt x="162" y="12"/>
                  </a:lnTo>
                  <a:lnTo>
                    <a:pt x="146" y="6"/>
                  </a:lnTo>
                  <a:lnTo>
                    <a:pt x="130" y="2"/>
                  </a:lnTo>
                  <a:lnTo>
                    <a:pt x="114" y="0"/>
                  </a:lnTo>
                  <a:lnTo>
                    <a:pt x="100" y="2"/>
                  </a:lnTo>
                  <a:lnTo>
                    <a:pt x="86" y="6"/>
                  </a:lnTo>
                  <a:lnTo>
                    <a:pt x="72" y="10"/>
                  </a:lnTo>
                  <a:lnTo>
                    <a:pt x="60" y="18"/>
                  </a:lnTo>
                  <a:lnTo>
                    <a:pt x="48" y="26"/>
                  </a:lnTo>
                  <a:lnTo>
                    <a:pt x="38" y="38"/>
                  </a:lnTo>
                  <a:lnTo>
                    <a:pt x="28" y="48"/>
                  </a:lnTo>
                  <a:lnTo>
                    <a:pt x="20" y="62"/>
                  </a:lnTo>
                  <a:lnTo>
                    <a:pt x="14" y="76"/>
                  </a:lnTo>
                  <a:lnTo>
                    <a:pt x="8" y="90"/>
                  </a:lnTo>
                  <a:lnTo>
                    <a:pt x="4" y="104"/>
                  </a:lnTo>
                  <a:lnTo>
                    <a:pt x="0" y="120"/>
                  </a:lnTo>
                  <a:lnTo>
                    <a:pt x="0" y="134"/>
                  </a:lnTo>
                  <a:lnTo>
                    <a:pt x="0" y="150"/>
                  </a:lnTo>
                  <a:lnTo>
                    <a:pt x="2" y="164"/>
                  </a:lnTo>
                  <a:lnTo>
                    <a:pt x="6" y="178"/>
                  </a:lnTo>
                  <a:lnTo>
                    <a:pt x="12" y="192"/>
                  </a:lnTo>
                  <a:lnTo>
                    <a:pt x="20" y="204"/>
                  </a:lnTo>
                  <a:lnTo>
                    <a:pt x="30" y="216"/>
                  </a:lnTo>
                  <a:lnTo>
                    <a:pt x="42" y="226"/>
                  </a:lnTo>
                  <a:lnTo>
                    <a:pt x="56" y="234"/>
                  </a:lnTo>
                  <a:lnTo>
                    <a:pt x="72" y="242"/>
                  </a:lnTo>
                  <a:lnTo>
                    <a:pt x="90" y="246"/>
                  </a:lnTo>
                  <a:lnTo>
                    <a:pt x="112" y="250"/>
                  </a:lnTo>
                  <a:lnTo>
                    <a:pt x="136" y="252"/>
                  </a:lnTo>
                  <a:lnTo>
                    <a:pt x="162" y="250"/>
                  </a:lnTo>
                  <a:lnTo>
                    <a:pt x="190" y="246"/>
                  </a:lnTo>
                  <a:lnTo>
                    <a:pt x="220" y="238"/>
                  </a:lnTo>
                  <a:lnTo>
                    <a:pt x="180" y="22"/>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1">
              <a:extLst>
                <a:ext uri="{FF2B5EF4-FFF2-40B4-BE49-F238E27FC236}">
                  <a16:creationId xmlns:a16="http://schemas.microsoft.com/office/drawing/2014/main" id="{4934B94F-7024-C454-D5B4-8958C6AB2F71}"/>
                </a:ext>
              </a:extLst>
            </p:cNvPr>
            <p:cNvSpPr>
              <a:spLocks/>
            </p:cNvSpPr>
            <p:nvPr/>
          </p:nvSpPr>
          <p:spPr bwMode="auto">
            <a:xfrm>
              <a:off x="798513" y="3151188"/>
              <a:ext cx="349250" cy="400050"/>
            </a:xfrm>
            <a:custGeom>
              <a:avLst/>
              <a:gdLst>
                <a:gd name="T0" fmla="*/ 180 w 220"/>
                <a:gd name="T1" fmla="*/ 22 h 252"/>
                <a:gd name="T2" fmla="*/ 180 w 220"/>
                <a:gd name="T3" fmla="*/ 22 h 252"/>
                <a:gd name="T4" fmla="*/ 162 w 220"/>
                <a:gd name="T5" fmla="*/ 12 h 252"/>
                <a:gd name="T6" fmla="*/ 146 w 220"/>
                <a:gd name="T7" fmla="*/ 6 h 252"/>
                <a:gd name="T8" fmla="*/ 130 w 220"/>
                <a:gd name="T9" fmla="*/ 2 h 252"/>
                <a:gd name="T10" fmla="*/ 114 w 220"/>
                <a:gd name="T11" fmla="*/ 0 h 252"/>
                <a:gd name="T12" fmla="*/ 100 w 220"/>
                <a:gd name="T13" fmla="*/ 2 h 252"/>
                <a:gd name="T14" fmla="*/ 86 w 220"/>
                <a:gd name="T15" fmla="*/ 6 h 252"/>
                <a:gd name="T16" fmla="*/ 72 w 220"/>
                <a:gd name="T17" fmla="*/ 10 h 252"/>
                <a:gd name="T18" fmla="*/ 60 w 220"/>
                <a:gd name="T19" fmla="*/ 18 h 252"/>
                <a:gd name="T20" fmla="*/ 48 w 220"/>
                <a:gd name="T21" fmla="*/ 26 h 252"/>
                <a:gd name="T22" fmla="*/ 38 w 220"/>
                <a:gd name="T23" fmla="*/ 38 h 252"/>
                <a:gd name="T24" fmla="*/ 28 w 220"/>
                <a:gd name="T25" fmla="*/ 48 h 252"/>
                <a:gd name="T26" fmla="*/ 20 w 220"/>
                <a:gd name="T27" fmla="*/ 62 h 252"/>
                <a:gd name="T28" fmla="*/ 14 w 220"/>
                <a:gd name="T29" fmla="*/ 76 h 252"/>
                <a:gd name="T30" fmla="*/ 8 w 220"/>
                <a:gd name="T31" fmla="*/ 90 h 252"/>
                <a:gd name="T32" fmla="*/ 4 w 220"/>
                <a:gd name="T33" fmla="*/ 104 h 252"/>
                <a:gd name="T34" fmla="*/ 0 w 220"/>
                <a:gd name="T35" fmla="*/ 120 h 252"/>
                <a:gd name="T36" fmla="*/ 0 w 220"/>
                <a:gd name="T37" fmla="*/ 134 h 252"/>
                <a:gd name="T38" fmla="*/ 0 w 220"/>
                <a:gd name="T39" fmla="*/ 150 h 252"/>
                <a:gd name="T40" fmla="*/ 2 w 220"/>
                <a:gd name="T41" fmla="*/ 164 h 252"/>
                <a:gd name="T42" fmla="*/ 6 w 220"/>
                <a:gd name="T43" fmla="*/ 178 h 252"/>
                <a:gd name="T44" fmla="*/ 12 w 220"/>
                <a:gd name="T45" fmla="*/ 192 h 252"/>
                <a:gd name="T46" fmla="*/ 20 w 220"/>
                <a:gd name="T47" fmla="*/ 204 h 252"/>
                <a:gd name="T48" fmla="*/ 30 w 220"/>
                <a:gd name="T49" fmla="*/ 216 h 252"/>
                <a:gd name="T50" fmla="*/ 42 w 220"/>
                <a:gd name="T51" fmla="*/ 226 h 252"/>
                <a:gd name="T52" fmla="*/ 56 w 220"/>
                <a:gd name="T53" fmla="*/ 234 h 252"/>
                <a:gd name="T54" fmla="*/ 72 w 220"/>
                <a:gd name="T55" fmla="*/ 242 h 252"/>
                <a:gd name="T56" fmla="*/ 90 w 220"/>
                <a:gd name="T57" fmla="*/ 246 h 252"/>
                <a:gd name="T58" fmla="*/ 112 w 220"/>
                <a:gd name="T59" fmla="*/ 250 h 252"/>
                <a:gd name="T60" fmla="*/ 136 w 220"/>
                <a:gd name="T61" fmla="*/ 252 h 252"/>
                <a:gd name="T62" fmla="*/ 162 w 220"/>
                <a:gd name="T63" fmla="*/ 250 h 252"/>
                <a:gd name="T64" fmla="*/ 190 w 220"/>
                <a:gd name="T65" fmla="*/ 246 h 252"/>
                <a:gd name="T66" fmla="*/ 220 w 220"/>
                <a:gd name="T67" fmla="*/ 2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0" h="252">
                  <a:moveTo>
                    <a:pt x="180" y="22"/>
                  </a:moveTo>
                  <a:lnTo>
                    <a:pt x="180" y="22"/>
                  </a:lnTo>
                  <a:lnTo>
                    <a:pt x="162" y="12"/>
                  </a:lnTo>
                  <a:lnTo>
                    <a:pt x="146" y="6"/>
                  </a:lnTo>
                  <a:lnTo>
                    <a:pt x="130" y="2"/>
                  </a:lnTo>
                  <a:lnTo>
                    <a:pt x="114" y="0"/>
                  </a:lnTo>
                  <a:lnTo>
                    <a:pt x="100" y="2"/>
                  </a:lnTo>
                  <a:lnTo>
                    <a:pt x="86" y="6"/>
                  </a:lnTo>
                  <a:lnTo>
                    <a:pt x="72" y="10"/>
                  </a:lnTo>
                  <a:lnTo>
                    <a:pt x="60" y="18"/>
                  </a:lnTo>
                  <a:lnTo>
                    <a:pt x="48" y="26"/>
                  </a:lnTo>
                  <a:lnTo>
                    <a:pt x="38" y="38"/>
                  </a:lnTo>
                  <a:lnTo>
                    <a:pt x="28" y="48"/>
                  </a:lnTo>
                  <a:lnTo>
                    <a:pt x="20" y="62"/>
                  </a:lnTo>
                  <a:lnTo>
                    <a:pt x="14" y="76"/>
                  </a:lnTo>
                  <a:lnTo>
                    <a:pt x="8" y="90"/>
                  </a:lnTo>
                  <a:lnTo>
                    <a:pt x="4" y="104"/>
                  </a:lnTo>
                  <a:lnTo>
                    <a:pt x="0" y="120"/>
                  </a:lnTo>
                  <a:lnTo>
                    <a:pt x="0" y="134"/>
                  </a:lnTo>
                  <a:lnTo>
                    <a:pt x="0" y="150"/>
                  </a:lnTo>
                  <a:lnTo>
                    <a:pt x="2" y="164"/>
                  </a:lnTo>
                  <a:lnTo>
                    <a:pt x="6" y="178"/>
                  </a:lnTo>
                  <a:lnTo>
                    <a:pt x="12" y="192"/>
                  </a:lnTo>
                  <a:lnTo>
                    <a:pt x="20" y="204"/>
                  </a:lnTo>
                  <a:lnTo>
                    <a:pt x="30" y="216"/>
                  </a:lnTo>
                  <a:lnTo>
                    <a:pt x="42" y="226"/>
                  </a:lnTo>
                  <a:lnTo>
                    <a:pt x="56" y="234"/>
                  </a:lnTo>
                  <a:lnTo>
                    <a:pt x="72" y="242"/>
                  </a:lnTo>
                  <a:lnTo>
                    <a:pt x="90" y="246"/>
                  </a:lnTo>
                  <a:lnTo>
                    <a:pt x="112" y="250"/>
                  </a:lnTo>
                  <a:lnTo>
                    <a:pt x="136" y="252"/>
                  </a:lnTo>
                  <a:lnTo>
                    <a:pt x="162" y="250"/>
                  </a:lnTo>
                  <a:lnTo>
                    <a:pt x="190" y="246"/>
                  </a:lnTo>
                  <a:lnTo>
                    <a:pt x="220" y="2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4" name="Oval 59">
            <a:extLst>
              <a:ext uri="{FF2B5EF4-FFF2-40B4-BE49-F238E27FC236}">
                <a16:creationId xmlns:a16="http://schemas.microsoft.com/office/drawing/2014/main" id="{6CD5BE6F-6864-45F9-FD19-DE336514DE2A}"/>
              </a:ext>
            </a:extLst>
          </p:cNvPr>
          <p:cNvSpPr/>
          <p:nvPr userDrawn="1"/>
        </p:nvSpPr>
        <p:spPr>
          <a:xfrm>
            <a:off x="852139" y="2472243"/>
            <a:ext cx="10880396" cy="2585846"/>
          </a:xfrm>
          <a:prstGeom prst="roundRect">
            <a:avLst>
              <a:gd name="adj" fmla="val 48084"/>
            </a:avLst>
          </a:prstGeom>
          <a:solidFill>
            <a:schemeClr val="accent1">
              <a:lumMod val="50000"/>
              <a:lumOff val="50000"/>
            </a:schemeClr>
          </a:solidFill>
          <a:ln>
            <a:noFill/>
          </a:ln>
          <a:effectLst>
            <a:outerShdw blurRad="596900" dist="457200" dir="810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Freeform 92">
            <a:extLst>
              <a:ext uri="{FF2B5EF4-FFF2-40B4-BE49-F238E27FC236}">
                <a16:creationId xmlns:a16="http://schemas.microsoft.com/office/drawing/2014/main" id="{EEB5A1ED-66D9-4FA0-212E-2AB32CF10DE1}"/>
              </a:ext>
            </a:extLst>
          </p:cNvPr>
          <p:cNvSpPr>
            <a:spLocks/>
          </p:cNvSpPr>
          <p:nvPr userDrawn="1"/>
        </p:nvSpPr>
        <p:spPr bwMode="auto">
          <a:xfrm>
            <a:off x="1588221" y="2503137"/>
            <a:ext cx="231911" cy="216765"/>
          </a:xfrm>
          <a:custGeom>
            <a:avLst/>
            <a:gdLst>
              <a:gd name="T0" fmla="*/ 224 w 444"/>
              <a:gd name="T1" fmla="*/ 2 h 415"/>
              <a:gd name="T2" fmla="*/ 160 w 444"/>
              <a:gd name="T3" fmla="*/ 0 h 415"/>
              <a:gd name="T4" fmla="*/ 110 w 444"/>
              <a:gd name="T5" fmla="*/ 10 h 415"/>
              <a:gd name="T6" fmla="*/ 72 w 444"/>
              <a:gd name="T7" fmla="*/ 28 h 415"/>
              <a:gd name="T8" fmla="*/ 44 w 444"/>
              <a:gd name="T9" fmla="*/ 52 h 415"/>
              <a:gd name="T10" fmla="*/ 26 w 444"/>
              <a:gd name="T11" fmla="*/ 81 h 415"/>
              <a:gd name="T12" fmla="*/ 12 w 444"/>
              <a:gd name="T13" fmla="*/ 115 h 415"/>
              <a:gd name="T14" fmla="*/ 6 w 444"/>
              <a:gd name="T15" fmla="*/ 151 h 415"/>
              <a:gd name="T16" fmla="*/ 2 w 444"/>
              <a:gd name="T17" fmla="*/ 187 h 415"/>
              <a:gd name="T18" fmla="*/ 0 w 444"/>
              <a:gd name="T19" fmla="*/ 275 h 415"/>
              <a:gd name="T20" fmla="*/ 4 w 444"/>
              <a:gd name="T21" fmla="*/ 335 h 415"/>
              <a:gd name="T22" fmla="*/ 12 w 444"/>
              <a:gd name="T23" fmla="*/ 367 h 415"/>
              <a:gd name="T24" fmla="*/ 20 w 444"/>
              <a:gd name="T25" fmla="*/ 377 h 415"/>
              <a:gd name="T26" fmla="*/ 30 w 444"/>
              <a:gd name="T27" fmla="*/ 375 h 415"/>
              <a:gd name="T28" fmla="*/ 42 w 444"/>
              <a:gd name="T29" fmla="*/ 357 h 415"/>
              <a:gd name="T30" fmla="*/ 54 w 444"/>
              <a:gd name="T31" fmla="*/ 321 h 415"/>
              <a:gd name="T32" fmla="*/ 64 w 444"/>
              <a:gd name="T33" fmla="*/ 271 h 415"/>
              <a:gd name="T34" fmla="*/ 68 w 444"/>
              <a:gd name="T35" fmla="*/ 241 h 415"/>
              <a:gd name="T36" fmla="*/ 68 w 444"/>
              <a:gd name="T37" fmla="*/ 317 h 415"/>
              <a:gd name="T38" fmla="*/ 74 w 444"/>
              <a:gd name="T39" fmla="*/ 371 h 415"/>
              <a:gd name="T40" fmla="*/ 86 w 444"/>
              <a:gd name="T41" fmla="*/ 399 h 415"/>
              <a:gd name="T42" fmla="*/ 98 w 444"/>
              <a:gd name="T43" fmla="*/ 409 h 415"/>
              <a:gd name="T44" fmla="*/ 104 w 444"/>
              <a:gd name="T45" fmla="*/ 411 h 415"/>
              <a:gd name="T46" fmla="*/ 116 w 444"/>
              <a:gd name="T47" fmla="*/ 405 h 415"/>
              <a:gd name="T48" fmla="*/ 126 w 444"/>
              <a:gd name="T49" fmla="*/ 389 h 415"/>
              <a:gd name="T50" fmla="*/ 140 w 444"/>
              <a:gd name="T51" fmla="*/ 343 h 415"/>
              <a:gd name="T52" fmla="*/ 156 w 444"/>
              <a:gd name="T53" fmla="*/ 269 h 415"/>
              <a:gd name="T54" fmla="*/ 162 w 444"/>
              <a:gd name="T55" fmla="*/ 251 h 415"/>
              <a:gd name="T56" fmla="*/ 158 w 444"/>
              <a:gd name="T57" fmla="*/ 313 h 415"/>
              <a:gd name="T58" fmla="*/ 162 w 444"/>
              <a:gd name="T59" fmla="*/ 363 h 415"/>
              <a:gd name="T60" fmla="*/ 174 w 444"/>
              <a:gd name="T61" fmla="*/ 397 h 415"/>
              <a:gd name="T62" fmla="*/ 188 w 444"/>
              <a:gd name="T63" fmla="*/ 415 h 415"/>
              <a:gd name="T64" fmla="*/ 196 w 444"/>
              <a:gd name="T65" fmla="*/ 415 h 415"/>
              <a:gd name="T66" fmla="*/ 204 w 444"/>
              <a:gd name="T67" fmla="*/ 411 h 415"/>
              <a:gd name="T68" fmla="*/ 222 w 444"/>
              <a:gd name="T69" fmla="*/ 385 h 415"/>
              <a:gd name="T70" fmla="*/ 236 w 444"/>
              <a:gd name="T71" fmla="*/ 331 h 415"/>
              <a:gd name="T72" fmla="*/ 248 w 444"/>
              <a:gd name="T73" fmla="*/ 247 h 415"/>
              <a:gd name="T74" fmla="*/ 248 w 444"/>
              <a:gd name="T75" fmla="*/ 267 h 415"/>
              <a:gd name="T76" fmla="*/ 256 w 444"/>
              <a:gd name="T77" fmla="*/ 317 h 415"/>
              <a:gd name="T78" fmla="*/ 274 w 444"/>
              <a:gd name="T79" fmla="*/ 365 h 415"/>
              <a:gd name="T80" fmla="*/ 288 w 444"/>
              <a:gd name="T81" fmla="*/ 383 h 415"/>
              <a:gd name="T82" fmla="*/ 302 w 444"/>
              <a:gd name="T83" fmla="*/ 391 h 415"/>
              <a:gd name="T84" fmla="*/ 320 w 444"/>
              <a:gd name="T85" fmla="*/ 387 h 415"/>
              <a:gd name="T86" fmla="*/ 324 w 444"/>
              <a:gd name="T87" fmla="*/ 381 h 415"/>
              <a:gd name="T88" fmla="*/ 330 w 444"/>
              <a:gd name="T89" fmla="*/ 365 h 415"/>
              <a:gd name="T90" fmla="*/ 330 w 444"/>
              <a:gd name="T91" fmla="*/ 329 h 415"/>
              <a:gd name="T92" fmla="*/ 314 w 444"/>
              <a:gd name="T93" fmla="*/ 245 h 415"/>
              <a:gd name="T94" fmla="*/ 308 w 444"/>
              <a:gd name="T95" fmla="*/ 207 h 415"/>
              <a:gd name="T96" fmla="*/ 344 w 444"/>
              <a:gd name="T97" fmla="*/ 215 h 415"/>
              <a:gd name="T98" fmla="*/ 398 w 444"/>
              <a:gd name="T99" fmla="*/ 223 h 415"/>
              <a:gd name="T100" fmla="*/ 422 w 444"/>
              <a:gd name="T101" fmla="*/ 223 h 415"/>
              <a:gd name="T102" fmla="*/ 438 w 444"/>
              <a:gd name="T103" fmla="*/ 219 h 415"/>
              <a:gd name="T104" fmla="*/ 444 w 444"/>
              <a:gd name="T105" fmla="*/ 205 h 415"/>
              <a:gd name="T106" fmla="*/ 432 w 444"/>
              <a:gd name="T107" fmla="*/ 181 h 415"/>
              <a:gd name="T108" fmla="*/ 410 w 444"/>
              <a:gd name="T109" fmla="*/ 151 h 415"/>
              <a:gd name="T110" fmla="*/ 360 w 444"/>
              <a:gd name="T111" fmla="*/ 89 h 415"/>
              <a:gd name="T112" fmla="*/ 304 w 444"/>
              <a:gd name="T113" fmla="*/ 38 h 415"/>
              <a:gd name="T114" fmla="*/ 262 w 444"/>
              <a:gd name="T115" fmla="*/ 10 h 415"/>
              <a:gd name="T116" fmla="*/ 236 w 444"/>
              <a:gd name="T117" fmla="*/ 2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4" h="415">
                <a:moveTo>
                  <a:pt x="224" y="2"/>
                </a:moveTo>
                <a:lnTo>
                  <a:pt x="224" y="2"/>
                </a:lnTo>
                <a:lnTo>
                  <a:pt x="190" y="0"/>
                </a:lnTo>
                <a:lnTo>
                  <a:pt x="160" y="0"/>
                </a:lnTo>
                <a:lnTo>
                  <a:pt x="134" y="4"/>
                </a:lnTo>
                <a:lnTo>
                  <a:pt x="110" y="10"/>
                </a:lnTo>
                <a:lnTo>
                  <a:pt x="90" y="18"/>
                </a:lnTo>
                <a:lnTo>
                  <a:pt x="72" y="28"/>
                </a:lnTo>
                <a:lnTo>
                  <a:pt x="58" y="38"/>
                </a:lnTo>
                <a:lnTo>
                  <a:pt x="44" y="52"/>
                </a:lnTo>
                <a:lnTo>
                  <a:pt x="34" y="65"/>
                </a:lnTo>
                <a:lnTo>
                  <a:pt x="26" y="81"/>
                </a:lnTo>
                <a:lnTo>
                  <a:pt x="18" y="97"/>
                </a:lnTo>
                <a:lnTo>
                  <a:pt x="12" y="115"/>
                </a:lnTo>
                <a:lnTo>
                  <a:pt x="8" y="133"/>
                </a:lnTo>
                <a:lnTo>
                  <a:pt x="6" y="151"/>
                </a:lnTo>
                <a:lnTo>
                  <a:pt x="2" y="187"/>
                </a:lnTo>
                <a:lnTo>
                  <a:pt x="2" y="187"/>
                </a:lnTo>
                <a:lnTo>
                  <a:pt x="2" y="235"/>
                </a:lnTo>
                <a:lnTo>
                  <a:pt x="0" y="275"/>
                </a:lnTo>
                <a:lnTo>
                  <a:pt x="2" y="307"/>
                </a:lnTo>
                <a:lnTo>
                  <a:pt x="4" y="335"/>
                </a:lnTo>
                <a:lnTo>
                  <a:pt x="8" y="355"/>
                </a:lnTo>
                <a:lnTo>
                  <a:pt x="12" y="367"/>
                </a:lnTo>
                <a:lnTo>
                  <a:pt x="18" y="375"/>
                </a:lnTo>
                <a:lnTo>
                  <a:pt x="20" y="377"/>
                </a:lnTo>
                <a:lnTo>
                  <a:pt x="24" y="379"/>
                </a:lnTo>
                <a:lnTo>
                  <a:pt x="30" y="375"/>
                </a:lnTo>
                <a:lnTo>
                  <a:pt x="36" y="369"/>
                </a:lnTo>
                <a:lnTo>
                  <a:pt x="42" y="357"/>
                </a:lnTo>
                <a:lnTo>
                  <a:pt x="48" y="341"/>
                </a:lnTo>
                <a:lnTo>
                  <a:pt x="54" y="321"/>
                </a:lnTo>
                <a:lnTo>
                  <a:pt x="60" y="297"/>
                </a:lnTo>
                <a:lnTo>
                  <a:pt x="64" y="271"/>
                </a:lnTo>
                <a:lnTo>
                  <a:pt x="68" y="241"/>
                </a:lnTo>
                <a:lnTo>
                  <a:pt x="68" y="241"/>
                </a:lnTo>
                <a:lnTo>
                  <a:pt x="68" y="289"/>
                </a:lnTo>
                <a:lnTo>
                  <a:pt x="68" y="317"/>
                </a:lnTo>
                <a:lnTo>
                  <a:pt x="70" y="345"/>
                </a:lnTo>
                <a:lnTo>
                  <a:pt x="74" y="371"/>
                </a:lnTo>
                <a:lnTo>
                  <a:pt x="82" y="391"/>
                </a:lnTo>
                <a:lnTo>
                  <a:pt x="86" y="399"/>
                </a:lnTo>
                <a:lnTo>
                  <a:pt x="90" y="405"/>
                </a:lnTo>
                <a:lnTo>
                  <a:pt x="98" y="409"/>
                </a:lnTo>
                <a:lnTo>
                  <a:pt x="104" y="411"/>
                </a:lnTo>
                <a:lnTo>
                  <a:pt x="104" y="411"/>
                </a:lnTo>
                <a:lnTo>
                  <a:pt x="110" y="409"/>
                </a:lnTo>
                <a:lnTo>
                  <a:pt x="116" y="405"/>
                </a:lnTo>
                <a:lnTo>
                  <a:pt x="120" y="397"/>
                </a:lnTo>
                <a:lnTo>
                  <a:pt x="126" y="389"/>
                </a:lnTo>
                <a:lnTo>
                  <a:pt x="132" y="369"/>
                </a:lnTo>
                <a:lnTo>
                  <a:pt x="140" y="343"/>
                </a:lnTo>
                <a:lnTo>
                  <a:pt x="150" y="291"/>
                </a:lnTo>
                <a:lnTo>
                  <a:pt x="156" y="269"/>
                </a:lnTo>
                <a:lnTo>
                  <a:pt x="162" y="251"/>
                </a:lnTo>
                <a:lnTo>
                  <a:pt x="162" y="251"/>
                </a:lnTo>
                <a:lnTo>
                  <a:pt x="160" y="283"/>
                </a:lnTo>
                <a:lnTo>
                  <a:pt x="158" y="313"/>
                </a:lnTo>
                <a:lnTo>
                  <a:pt x="160" y="339"/>
                </a:lnTo>
                <a:lnTo>
                  <a:pt x="162" y="363"/>
                </a:lnTo>
                <a:lnTo>
                  <a:pt x="168" y="381"/>
                </a:lnTo>
                <a:lnTo>
                  <a:pt x="174" y="397"/>
                </a:lnTo>
                <a:lnTo>
                  <a:pt x="180" y="409"/>
                </a:lnTo>
                <a:lnTo>
                  <a:pt x="188" y="415"/>
                </a:lnTo>
                <a:lnTo>
                  <a:pt x="192" y="415"/>
                </a:lnTo>
                <a:lnTo>
                  <a:pt x="196" y="415"/>
                </a:lnTo>
                <a:lnTo>
                  <a:pt x="200" y="415"/>
                </a:lnTo>
                <a:lnTo>
                  <a:pt x="204" y="411"/>
                </a:lnTo>
                <a:lnTo>
                  <a:pt x="214" y="401"/>
                </a:lnTo>
                <a:lnTo>
                  <a:pt x="222" y="385"/>
                </a:lnTo>
                <a:lnTo>
                  <a:pt x="230" y="361"/>
                </a:lnTo>
                <a:lnTo>
                  <a:pt x="236" y="331"/>
                </a:lnTo>
                <a:lnTo>
                  <a:pt x="242" y="293"/>
                </a:lnTo>
                <a:lnTo>
                  <a:pt x="248" y="247"/>
                </a:lnTo>
                <a:lnTo>
                  <a:pt x="248" y="247"/>
                </a:lnTo>
                <a:lnTo>
                  <a:pt x="248" y="267"/>
                </a:lnTo>
                <a:lnTo>
                  <a:pt x="250" y="291"/>
                </a:lnTo>
                <a:lnTo>
                  <a:pt x="256" y="317"/>
                </a:lnTo>
                <a:lnTo>
                  <a:pt x="264" y="343"/>
                </a:lnTo>
                <a:lnTo>
                  <a:pt x="274" y="365"/>
                </a:lnTo>
                <a:lnTo>
                  <a:pt x="282" y="375"/>
                </a:lnTo>
                <a:lnTo>
                  <a:pt x="288" y="383"/>
                </a:lnTo>
                <a:lnTo>
                  <a:pt x="296" y="387"/>
                </a:lnTo>
                <a:lnTo>
                  <a:pt x="302" y="391"/>
                </a:lnTo>
                <a:lnTo>
                  <a:pt x="310" y="391"/>
                </a:lnTo>
                <a:lnTo>
                  <a:pt x="320" y="387"/>
                </a:lnTo>
                <a:lnTo>
                  <a:pt x="320" y="387"/>
                </a:lnTo>
                <a:lnTo>
                  <a:pt x="324" y="381"/>
                </a:lnTo>
                <a:lnTo>
                  <a:pt x="328" y="375"/>
                </a:lnTo>
                <a:lnTo>
                  <a:pt x="330" y="365"/>
                </a:lnTo>
                <a:lnTo>
                  <a:pt x="332" y="355"/>
                </a:lnTo>
                <a:lnTo>
                  <a:pt x="330" y="329"/>
                </a:lnTo>
                <a:lnTo>
                  <a:pt x="326" y="301"/>
                </a:lnTo>
                <a:lnTo>
                  <a:pt x="314" y="245"/>
                </a:lnTo>
                <a:lnTo>
                  <a:pt x="310" y="221"/>
                </a:lnTo>
                <a:lnTo>
                  <a:pt x="308" y="207"/>
                </a:lnTo>
                <a:lnTo>
                  <a:pt x="308" y="207"/>
                </a:lnTo>
                <a:lnTo>
                  <a:pt x="344" y="215"/>
                </a:lnTo>
                <a:lnTo>
                  <a:pt x="372" y="221"/>
                </a:lnTo>
                <a:lnTo>
                  <a:pt x="398" y="223"/>
                </a:lnTo>
                <a:lnTo>
                  <a:pt x="412" y="225"/>
                </a:lnTo>
                <a:lnTo>
                  <a:pt x="422" y="223"/>
                </a:lnTo>
                <a:lnTo>
                  <a:pt x="432" y="221"/>
                </a:lnTo>
                <a:lnTo>
                  <a:pt x="438" y="219"/>
                </a:lnTo>
                <a:lnTo>
                  <a:pt x="442" y="213"/>
                </a:lnTo>
                <a:lnTo>
                  <a:pt x="444" y="205"/>
                </a:lnTo>
                <a:lnTo>
                  <a:pt x="440" y="195"/>
                </a:lnTo>
                <a:lnTo>
                  <a:pt x="432" y="181"/>
                </a:lnTo>
                <a:lnTo>
                  <a:pt x="432" y="181"/>
                </a:lnTo>
                <a:lnTo>
                  <a:pt x="410" y="151"/>
                </a:lnTo>
                <a:lnTo>
                  <a:pt x="386" y="119"/>
                </a:lnTo>
                <a:lnTo>
                  <a:pt x="360" y="89"/>
                </a:lnTo>
                <a:lnTo>
                  <a:pt x="332" y="61"/>
                </a:lnTo>
                <a:lnTo>
                  <a:pt x="304" y="38"/>
                </a:lnTo>
                <a:lnTo>
                  <a:pt x="276" y="18"/>
                </a:lnTo>
                <a:lnTo>
                  <a:pt x="262" y="10"/>
                </a:lnTo>
                <a:lnTo>
                  <a:pt x="248" y="6"/>
                </a:lnTo>
                <a:lnTo>
                  <a:pt x="236" y="2"/>
                </a:lnTo>
                <a:lnTo>
                  <a:pt x="224" y="2"/>
                </a:lnTo>
                <a:close/>
              </a:path>
            </a:pathLst>
          </a:custGeom>
          <a:solidFill>
            <a:srgbClr val="F5BF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Oval 35">
            <a:extLst>
              <a:ext uri="{FF2B5EF4-FFF2-40B4-BE49-F238E27FC236}">
                <a16:creationId xmlns:a16="http://schemas.microsoft.com/office/drawing/2014/main" id="{59C812BB-CD80-6EED-C21B-FA03A00408D2}"/>
              </a:ext>
            </a:extLst>
          </p:cNvPr>
          <p:cNvSpPr/>
          <p:nvPr userDrawn="1"/>
        </p:nvSpPr>
        <p:spPr>
          <a:xfrm>
            <a:off x="3435390" y="5116843"/>
            <a:ext cx="314300" cy="314300"/>
          </a:xfrm>
          <a:prstGeom prst="ellipse">
            <a:avLst/>
          </a:prstGeom>
          <a:solidFill>
            <a:schemeClr val="accent5"/>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grpSp>
        <p:nvGrpSpPr>
          <p:cNvPr id="37" name="Group 36">
            <a:extLst>
              <a:ext uri="{FF2B5EF4-FFF2-40B4-BE49-F238E27FC236}">
                <a16:creationId xmlns:a16="http://schemas.microsoft.com/office/drawing/2014/main" id="{CF17D904-0AD5-A958-5836-0F119FAF9F38}"/>
              </a:ext>
            </a:extLst>
          </p:cNvPr>
          <p:cNvGrpSpPr/>
          <p:nvPr userDrawn="1"/>
        </p:nvGrpSpPr>
        <p:grpSpPr>
          <a:xfrm>
            <a:off x="11093713" y="5100602"/>
            <a:ext cx="491043" cy="830997"/>
            <a:chOff x="1417532" y="3295231"/>
            <a:chExt cx="1563996" cy="2646768"/>
          </a:xfrm>
        </p:grpSpPr>
        <p:sp>
          <p:nvSpPr>
            <p:cNvPr id="38" name="Freeform 5">
              <a:extLst>
                <a:ext uri="{FF2B5EF4-FFF2-40B4-BE49-F238E27FC236}">
                  <a16:creationId xmlns:a16="http://schemas.microsoft.com/office/drawing/2014/main" id="{1A4DEA0D-5203-1DBF-9C93-38E237D609F2}"/>
                </a:ext>
              </a:extLst>
            </p:cNvPr>
            <p:cNvSpPr>
              <a:spLocks/>
            </p:cNvSpPr>
            <p:nvPr/>
          </p:nvSpPr>
          <p:spPr bwMode="auto">
            <a:xfrm rot="21059580">
              <a:off x="2106938" y="5789204"/>
              <a:ext cx="151532" cy="152795"/>
            </a:xfrm>
            <a:custGeom>
              <a:avLst/>
              <a:gdLst>
                <a:gd name="T0" fmla="*/ 108 w 240"/>
                <a:gd name="T1" fmla="*/ 16 h 242"/>
                <a:gd name="T2" fmla="*/ 108 w 240"/>
                <a:gd name="T3" fmla="*/ 16 h 242"/>
                <a:gd name="T4" fmla="*/ 106 w 240"/>
                <a:gd name="T5" fmla="*/ 32 h 242"/>
                <a:gd name="T6" fmla="*/ 104 w 240"/>
                <a:gd name="T7" fmla="*/ 52 h 242"/>
                <a:gd name="T8" fmla="*/ 104 w 240"/>
                <a:gd name="T9" fmla="*/ 76 h 242"/>
                <a:gd name="T10" fmla="*/ 106 w 240"/>
                <a:gd name="T11" fmla="*/ 104 h 242"/>
                <a:gd name="T12" fmla="*/ 112 w 240"/>
                <a:gd name="T13" fmla="*/ 134 h 242"/>
                <a:gd name="T14" fmla="*/ 118 w 240"/>
                <a:gd name="T15" fmla="*/ 148 h 242"/>
                <a:gd name="T16" fmla="*/ 124 w 240"/>
                <a:gd name="T17" fmla="*/ 164 h 242"/>
                <a:gd name="T18" fmla="*/ 132 w 240"/>
                <a:gd name="T19" fmla="*/ 178 h 242"/>
                <a:gd name="T20" fmla="*/ 142 w 240"/>
                <a:gd name="T21" fmla="*/ 192 h 242"/>
                <a:gd name="T22" fmla="*/ 142 w 240"/>
                <a:gd name="T23" fmla="*/ 192 h 242"/>
                <a:gd name="T24" fmla="*/ 128 w 240"/>
                <a:gd name="T25" fmla="*/ 192 h 242"/>
                <a:gd name="T26" fmla="*/ 112 w 240"/>
                <a:gd name="T27" fmla="*/ 192 h 242"/>
                <a:gd name="T28" fmla="*/ 94 w 240"/>
                <a:gd name="T29" fmla="*/ 196 h 242"/>
                <a:gd name="T30" fmla="*/ 72 w 240"/>
                <a:gd name="T31" fmla="*/ 200 h 242"/>
                <a:gd name="T32" fmla="*/ 48 w 240"/>
                <a:gd name="T33" fmla="*/ 210 h 242"/>
                <a:gd name="T34" fmla="*/ 24 w 240"/>
                <a:gd name="T35" fmla="*/ 224 h 242"/>
                <a:gd name="T36" fmla="*/ 12 w 240"/>
                <a:gd name="T37" fmla="*/ 232 h 242"/>
                <a:gd name="T38" fmla="*/ 0 w 240"/>
                <a:gd name="T39" fmla="*/ 242 h 242"/>
                <a:gd name="T40" fmla="*/ 240 w 240"/>
                <a:gd name="T41" fmla="*/ 242 h 242"/>
                <a:gd name="T42" fmla="*/ 240 w 240"/>
                <a:gd name="T43" fmla="*/ 242 h 242"/>
                <a:gd name="T44" fmla="*/ 230 w 240"/>
                <a:gd name="T45" fmla="*/ 222 h 242"/>
                <a:gd name="T46" fmla="*/ 222 w 240"/>
                <a:gd name="T47" fmla="*/ 198 h 242"/>
                <a:gd name="T48" fmla="*/ 210 w 240"/>
                <a:gd name="T49" fmla="*/ 168 h 242"/>
                <a:gd name="T50" fmla="*/ 200 w 240"/>
                <a:gd name="T51" fmla="*/ 132 h 242"/>
                <a:gd name="T52" fmla="*/ 190 w 240"/>
                <a:gd name="T53" fmla="*/ 94 h 242"/>
                <a:gd name="T54" fmla="*/ 182 w 240"/>
                <a:gd name="T55" fmla="*/ 52 h 242"/>
                <a:gd name="T56" fmla="*/ 178 w 240"/>
                <a:gd name="T57" fmla="*/ 8 h 242"/>
                <a:gd name="T58" fmla="*/ 178 w 240"/>
                <a:gd name="T59" fmla="*/ 8 h 242"/>
                <a:gd name="T60" fmla="*/ 172 w 240"/>
                <a:gd name="T61" fmla="*/ 6 h 242"/>
                <a:gd name="T62" fmla="*/ 164 w 240"/>
                <a:gd name="T63" fmla="*/ 2 h 242"/>
                <a:gd name="T64" fmla="*/ 154 w 240"/>
                <a:gd name="T65" fmla="*/ 0 h 242"/>
                <a:gd name="T66" fmla="*/ 144 w 240"/>
                <a:gd name="T67" fmla="*/ 0 h 242"/>
                <a:gd name="T68" fmla="*/ 132 w 240"/>
                <a:gd name="T69" fmla="*/ 2 h 242"/>
                <a:gd name="T70" fmla="*/ 120 w 240"/>
                <a:gd name="T71" fmla="*/ 6 h 242"/>
                <a:gd name="T72" fmla="*/ 108 w 240"/>
                <a:gd name="T73" fmla="*/ 16 h 242"/>
                <a:gd name="T74" fmla="*/ 108 w 240"/>
                <a:gd name="T75"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0" h="242">
                  <a:moveTo>
                    <a:pt x="108" y="16"/>
                  </a:moveTo>
                  <a:lnTo>
                    <a:pt x="108" y="16"/>
                  </a:lnTo>
                  <a:lnTo>
                    <a:pt x="106" y="32"/>
                  </a:lnTo>
                  <a:lnTo>
                    <a:pt x="104" y="52"/>
                  </a:lnTo>
                  <a:lnTo>
                    <a:pt x="104" y="76"/>
                  </a:lnTo>
                  <a:lnTo>
                    <a:pt x="106" y="104"/>
                  </a:lnTo>
                  <a:lnTo>
                    <a:pt x="112" y="134"/>
                  </a:lnTo>
                  <a:lnTo>
                    <a:pt x="118" y="148"/>
                  </a:lnTo>
                  <a:lnTo>
                    <a:pt x="124" y="164"/>
                  </a:lnTo>
                  <a:lnTo>
                    <a:pt x="132" y="178"/>
                  </a:lnTo>
                  <a:lnTo>
                    <a:pt x="142" y="192"/>
                  </a:lnTo>
                  <a:lnTo>
                    <a:pt x="142" y="192"/>
                  </a:lnTo>
                  <a:lnTo>
                    <a:pt x="128" y="192"/>
                  </a:lnTo>
                  <a:lnTo>
                    <a:pt x="112" y="192"/>
                  </a:lnTo>
                  <a:lnTo>
                    <a:pt x="94" y="196"/>
                  </a:lnTo>
                  <a:lnTo>
                    <a:pt x="72" y="200"/>
                  </a:lnTo>
                  <a:lnTo>
                    <a:pt x="48" y="210"/>
                  </a:lnTo>
                  <a:lnTo>
                    <a:pt x="24" y="224"/>
                  </a:lnTo>
                  <a:lnTo>
                    <a:pt x="12" y="232"/>
                  </a:lnTo>
                  <a:lnTo>
                    <a:pt x="0" y="242"/>
                  </a:lnTo>
                  <a:lnTo>
                    <a:pt x="240" y="242"/>
                  </a:lnTo>
                  <a:lnTo>
                    <a:pt x="240" y="242"/>
                  </a:lnTo>
                  <a:lnTo>
                    <a:pt x="230" y="222"/>
                  </a:lnTo>
                  <a:lnTo>
                    <a:pt x="222" y="198"/>
                  </a:lnTo>
                  <a:lnTo>
                    <a:pt x="210" y="168"/>
                  </a:lnTo>
                  <a:lnTo>
                    <a:pt x="200" y="132"/>
                  </a:lnTo>
                  <a:lnTo>
                    <a:pt x="190" y="94"/>
                  </a:lnTo>
                  <a:lnTo>
                    <a:pt x="182" y="52"/>
                  </a:lnTo>
                  <a:lnTo>
                    <a:pt x="178" y="8"/>
                  </a:lnTo>
                  <a:lnTo>
                    <a:pt x="178" y="8"/>
                  </a:lnTo>
                  <a:lnTo>
                    <a:pt x="172" y="6"/>
                  </a:lnTo>
                  <a:lnTo>
                    <a:pt x="164" y="2"/>
                  </a:lnTo>
                  <a:lnTo>
                    <a:pt x="154" y="0"/>
                  </a:lnTo>
                  <a:lnTo>
                    <a:pt x="144" y="0"/>
                  </a:lnTo>
                  <a:lnTo>
                    <a:pt x="132" y="2"/>
                  </a:lnTo>
                  <a:lnTo>
                    <a:pt x="120" y="6"/>
                  </a:lnTo>
                  <a:lnTo>
                    <a:pt x="108" y="16"/>
                  </a:lnTo>
                  <a:lnTo>
                    <a:pt x="108" y="16"/>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6">
              <a:extLst>
                <a:ext uri="{FF2B5EF4-FFF2-40B4-BE49-F238E27FC236}">
                  <a16:creationId xmlns:a16="http://schemas.microsoft.com/office/drawing/2014/main" id="{779EA2C1-328D-EF50-8D1D-7ACFB1378611}"/>
                </a:ext>
              </a:extLst>
            </p:cNvPr>
            <p:cNvSpPr>
              <a:spLocks/>
            </p:cNvSpPr>
            <p:nvPr/>
          </p:nvSpPr>
          <p:spPr bwMode="auto">
            <a:xfrm rot="21059580">
              <a:off x="2340271" y="5752326"/>
              <a:ext cx="150270" cy="154058"/>
            </a:xfrm>
            <a:custGeom>
              <a:avLst/>
              <a:gdLst>
                <a:gd name="T0" fmla="*/ 130 w 238"/>
                <a:gd name="T1" fmla="*/ 16 h 244"/>
                <a:gd name="T2" fmla="*/ 130 w 238"/>
                <a:gd name="T3" fmla="*/ 16 h 244"/>
                <a:gd name="T4" fmla="*/ 132 w 238"/>
                <a:gd name="T5" fmla="*/ 34 h 244"/>
                <a:gd name="T6" fmla="*/ 134 w 238"/>
                <a:gd name="T7" fmla="*/ 52 h 244"/>
                <a:gd name="T8" fmla="*/ 136 w 238"/>
                <a:gd name="T9" fmla="*/ 78 h 244"/>
                <a:gd name="T10" fmla="*/ 132 w 238"/>
                <a:gd name="T11" fmla="*/ 104 h 244"/>
                <a:gd name="T12" fmla="*/ 126 w 238"/>
                <a:gd name="T13" fmla="*/ 134 h 244"/>
                <a:gd name="T14" fmla="*/ 122 w 238"/>
                <a:gd name="T15" fmla="*/ 150 h 244"/>
                <a:gd name="T16" fmla="*/ 114 w 238"/>
                <a:gd name="T17" fmla="*/ 164 h 244"/>
                <a:gd name="T18" fmla="*/ 106 w 238"/>
                <a:gd name="T19" fmla="*/ 180 h 244"/>
                <a:gd name="T20" fmla="*/ 96 w 238"/>
                <a:gd name="T21" fmla="*/ 194 h 244"/>
                <a:gd name="T22" fmla="*/ 96 w 238"/>
                <a:gd name="T23" fmla="*/ 194 h 244"/>
                <a:gd name="T24" fmla="*/ 110 w 238"/>
                <a:gd name="T25" fmla="*/ 194 h 244"/>
                <a:gd name="T26" fmla="*/ 126 w 238"/>
                <a:gd name="T27" fmla="*/ 194 h 244"/>
                <a:gd name="T28" fmla="*/ 146 w 238"/>
                <a:gd name="T29" fmla="*/ 196 h 244"/>
                <a:gd name="T30" fmla="*/ 168 w 238"/>
                <a:gd name="T31" fmla="*/ 202 h 244"/>
                <a:gd name="T32" fmla="*/ 190 w 238"/>
                <a:gd name="T33" fmla="*/ 210 h 244"/>
                <a:gd name="T34" fmla="*/ 214 w 238"/>
                <a:gd name="T35" fmla="*/ 224 h 244"/>
                <a:gd name="T36" fmla="*/ 226 w 238"/>
                <a:gd name="T37" fmla="*/ 234 h 244"/>
                <a:gd name="T38" fmla="*/ 238 w 238"/>
                <a:gd name="T39" fmla="*/ 244 h 244"/>
                <a:gd name="T40" fmla="*/ 0 w 238"/>
                <a:gd name="T41" fmla="*/ 244 h 244"/>
                <a:gd name="T42" fmla="*/ 0 w 238"/>
                <a:gd name="T43" fmla="*/ 244 h 244"/>
                <a:gd name="T44" fmla="*/ 8 w 238"/>
                <a:gd name="T45" fmla="*/ 224 h 244"/>
                <a:gd name="T46" fmla="*/ 18 w 238"/>
                <a:gd name="T47" fmla="*/ 200 h 244"/>
                <a:gd name="T48" fmla="*/ 28 w 238"/>
                <a:gd name="T49" fmla="*/ 170 h 244"/>
                <a:gd name="T50" fmla="*/ 40 w 238"/>
                <a:gd name="T51" fmla="*/ 134 h 244"/>
                <a:gd name="T52" fmla="*/ 50 w 238"/>
                <a:gd name="T53" fmla="*/ 94 h 244"/>
                <a:gd name="T54" fmla="*/ 56 w 238"/>
                <a:gd name="T55" fmla="*/ 52 h 244"/>
                <a:gd name="T56" fmla="*/ 60 w 238"/>
                <a:gd name="T57" fmla="*/ 10 h 244"/>
                <a:gd name="T58" fmla="*/ 60 w 238"/>
                <a:gd name="T59" fmla="*/ 10 h 244"/>
                <a:gd name="T60" fmla="*/ 68 w 238"/>
                <a:gd name="T61" fmla="*/ 6 h 244"/>
                <a:gd name="T62" fmla="*/ 76 w 238"/>
                <a:gd name="T63" fmla="*/ 4 h 244"/>
                <a:gd name="T64" fmla="*/ 84 w 238"/>
                <a:gd name="T65" fmla="*/ 2 h 244"/>
                <a:gd name="T66" fmla="*/ 96 w 238"/>
                <a:gd name="T67" fmla="*/ 0 h 244"/>
                <a:gd name="T68" fmla="*/ 108 w 238"/>
                <a:gd name="T69" fmla="*/ 2 h 244"/>
                <a:gd name="T70" fmla="*/ 118 w 238"/>
                <a:gd name="T71" fmla="*/ 8 h 244"/>
                <a:gd name="T72" fmla="*/ 130 w 238"/>
                <a:gd name="T73" fmla="*/ 16 h 244"/>
                <a:gd name="T74" fmla="*/ 130 w 238"/>
                <a:gd name="T75" fmla="*/ 1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8" h="244">
                  <a:moveTo>
                    <a:pt x="130" y="16"/>
                  </a:moveTo>
                  <a:lnTo>
                    <a:pt x="130" y="16"/>
                  </a:lnTo>
                  <a:lnTo>
                    <a:pt x="132" y="34"/>
                  </a:lnTo>
                  <a:lnTo>
                    <a:pt x="134" y="52"/>
                  </a:lnTo>
                  <a:lnTo>
                    <a:pt x="136" y="78"/>
                  </a:lnTo>
                  <a:lnTo>
                    <a:pt x="132" y="104"/>
                  </a:lnTo>
                  <a:lnTo>
                    <a:pt x="126" y="134"/>
                  </a:lnTo>
                  <a:lnTo>
                    <a:pt x="122" y="150"/>
                  </a:lnTo>
                  <a:lnTo>
                    <a:pt x="114" y="164"/>
                  </a:lnTo>
                  <a:lnTo>
                    <a:pt x="106" y="180"/>
                  </a:lnTo>
                  <a:lnTo>
                    <a:pt x="96" y="194"/>
                  </a:lnTo>
                  <a:lnTo>
                    <a:pt x="96" y="194"/>
                  </a:lnTo>
                  <a:lnTo>
                    <a:pt x="110" y="194"/>
                  </a:lnTo>
                  <a:lnTo>
                    <a:pt x="126" y="194"/>
                  </a:lnTo>
                  <a:lnTo>
                    <a:pt x="146" y="196"/>
                  </a:lnTo>
                  <a:lnTo>
                    <a:pt x="168" y="202"/>
                  </a:lnTo>
                  <a:lnTo>
                    <a:pt x="190" y="210"/>
                  </a:lnTo>
                  <a:lnTo>
                    <a:pt x="214" y="224"/>
                  </a:lnTo>
                  <a:lnTo>
                    <a:pt x="226" y="234"/>
                  </a:lnTo>
                  <a:lnTo>
                    <a:pt x="238" y="244"/>
                  </a:lnTo>
                  <a:lnTo>
                    <a:pt x="0" y="244"/>
                  </a:lnTo>
                  <a:lnTo>
                    <a:pt x="0" y="244"/>
                  </a:lnTo>
                  <a:lnTo>
                    <a:pt x="8" y="224"/>
                  </a:lnTo>
                  <a:lnTo>
                    <a:pt x="18" y="200"/>
                  </a:lnTo>
                  <a:lnTo>
                    <a:pt x="28" y="170"/>
                  </a:lnTo>
                  <a:lnTo>
                    <a:pt x="40" y="134"/>
                  </a:lnTo>
                  <a:lnTo>
                    <a:pt x="50" y="94"/>
                  </a:lnTo>
                  <a:lnTo>
                    <a:pt x="56" y="52"/>
                  </a:lnTo>
                  <a:lnTo>
                    <a:pt x="60" y="10"/>
                  </a:lnTo>
                  <a:lnTo>
                    <a:pt x="60" y="10"/>
                  </a:lnTo>
                  <a:lnTo>
                    <a:pt x="68" y="6"/>
                  </a:lnTo>
                  <a:lnTo>
                    <a:pt x="76" y="4"/>
                  </a:lnTo>
                  <a:lnTo>
                    <a:pt x="84" y="2"/>
                  </a:lnTo>
                  <a:lnTo>
                    <a:pt x="96" y="0"/>
                  </a:lnTo>
                  <a:lnTo>
                    <a:pt x="108" y="2"/>
                  </a:lnTo>
                  <a:lnTo>
                    <a:pt x="118" y="8"/>
                  </a:lnTo>
                  <a:lnTo>
                    <a:pt x="130" y="16"/>
                  </a:lnTo>
                  <a:lnTo>
                    <a:pt x="130" y="16"/>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
              <a:extLst>
                <a:ext uri="{FF2B5EF4-FFF2-40B4-BE49-F238E27FC236}">
                  <a16:creationId xmlns:a16="http://schemas.microsoft.com/office/drawing/2014/main" id="{CC62AF34-B647-702A-9A8F-31BA631201AA}"/>
                </a:ext>
              </a:extLst>
            </p:cNvPr>
            <p:cNvSpPr>
              <a:spLocks/>
            </p:cNvSpPr>
            <p:nvPr/>
          </p:nvSpPr>
          <p:spPr bwMode="auto">
            <a:xfrm rot="21059580">
              <a:off x="1627541" y="5319009"/>
              <a:ext cx="460911" cy="456491"/>
            </a:xfrm>
            <a:custGeom>
              <a:avLst/>
              <a:gdLst>
                <a:gd name="T0" fmla="*/ 612 w 730"/>
                <a:gd name="T1" fmla="*/ 0 h 723"/>
                <a:gd name="T2" fmla="*/ 592 w 730"/>
                <a:gd name="T3" fmla="*/ 12 h 723"/>
                <a:gd name="T4" fmla="*/ 492 w 730"/>
                <a:gd name="T5" fmla="*/ 99 h 723"/>
                <a:gd name="T6" fmla="*/ 384 w 730"/>
                <a:gd name="T7" fmla="*/ 205 h 723"/>
                <a:gd name="T8" fmla="*/ 308 w 730"/>
                <a:gd name="T9" fmla="*/ 289 h 723"/>
                <a:gd name="T10" fmla="*/ 236 w 730"/>
                <a:gd name="T11" fmla="*/ 381 h 723"/>
                <a:gd name="T12" fmla="*/ 172 w 730"/>
                <a:gd name="T13" fmla="*/ 475 h 723"/>
                <a:gd name="T14" fmla="*/ 146 w 730"/>
                <a:gd name="T15" fmla="*/ 521 h 723"/>
                <a:gd name="T16" fmla="*/ 102 w 730"/>
                <a:gd name="T17" fmla="*/ 517 h 723"/>
                <a:gd name="T18" fmla="*/ 50 w 730"/>
                <a:gd name="T19" fmla="*/ 517 h 723"/>
                <a:gd name="T20" fmla="*/ 28 w 730"/>
                <a:gd name="T21" fmla="*/ 523 h 723"/>
                <a:gd name="T22" fmla="*/ 10 w 730"/>
                <a:gd name="T23" fmla="*/ 533 h 723"/>
                <a:gd name="T24" fmla="*/ 2 w 730"/>
                <a:gd name="T25" fmla="*/ 549 h 723"/>
                <a:gd name="T26" fmla="*/ 0 w 730"/>
                <a:gd name="T27" fmla="*/ 559 h 723"/>
                <a:gd name="T28" fmla="*/ 6 w 730"/>
                <a:gd name="T29" fmla="*/ 571 h 723"/>
                <a:gd name="T30" fmla="*/ 14 w 730"/>
                <a:gd name="T31" fmla="*/ 581 h 723"/>
                <a:gd name="T32" fmla="*/ 36 w 730"/>
                <a:gd name="T33" fmla="*/ 585 h 723"/>
                <a:gd name="T34" fmla="*/ 66 w 730"/>
                <a:gd name="T35" fmla="*/ 585 h 723"/>
                <a:gd name="T36" fmla="*/ 86 w 730"/>
                <a:gd name="T37" fmla="*/ 585 h 723"/>
                <a:gd name="T38" fmla="*/ 42 w 730"/>
                <a:gd name="T39" fmla="*/ 613 h 723"/>
                <a:gd name="T40" fmla="*/ 18 w 730"/>
                <a:gd name="T41" fmla="*/ 641 h 723"/>
                <a:gd name="T42" fmla="*/ 12 w 730"/>
                <a:gd name="T43" fmla="*/ 653 h 723"/>
                <a:gd name="T44" fmla="*/ 16 w 730"/>
                <a:gd name="T45" fmla="*/ 665 h 723"/>
                <a:gd name="T46" fmla="*/ 20 w 730"/>
                <a:gd name="T47" fmla="*/ 669 h 723"/>
                <a:gd name="T48" fmla="*/ 30 w 730"/>
                <a:gd name="T49" fmla="*/ 673 h 723"/>
                <a:gd name="T50" fmla="*/ 52 w 730"/>
                <a:gd name="T51" fmla="*/ 667 h 723"/>
                <a:gd name="T52" fmla="*/ 82 w 730"/>
                <a:gd name="T53" fmla="*/ 651 h 723"/>
                <a:gd name="T54" fmla="*/ 116 w 730"/>
                <a:gd name="T55" fmla="*/ 627 h 723"/>
                <a:gd name="T56" fmla="*/ 106 w 730"/>
                <a:gd name="T57" fmla="*/ 639 h 723"/>
                <a:gd name="T58" fmla="*/ 90 w 730"/>
                <a:gd name="T59" fmla="*/ 667 h 723"/>
                <a:gd name="T60" fmla="*/ 84 w 730"/>
                <a:gd name="T61" fmla="*/ 689 h 723"/>
                <a:gd name="T62" fmla="*/ 84 w 730"/>
                <a:gd name="T63" fmla="*/ 701 h 723"/>
                <a:gd name="T64" fmla="*/ 92 w 730"/>
                <a:gd name="T65" fmla="*/ 709 h 723"/>
                <a:gd name="T66" fmla="*/ 98 w 730"/>
                <a:gd name="T67" fmla="*/ 711 h 723"/>
                <a:gd name="T68" fmla="*/ 114 w 730"/>
                <a:gd name="T69" fmla="*/ 709 h 723"/>
                <a:gd name="T70" fmla="*/ 128 w 730"/>
                <a:gd name="T71" fmla="*/ 703 h 723"/>
                <a:gd name="T72" fmla="*/ 150 w 730"/>
                <a:gd name="T73" fmla="*/ 679 h 723"/>
                <a:gd name="T74" fmla="*/ 162 w 730"/>
                <a:gd name="T75" fmla="*/ 653 h 723"/>
                <a:gd name="T76" fmla="*/ 166 w 730"/>
                <a:gd name="T77" fmla="*/ 643 h 723"/>
                <a:gd name="T78" fmla="*/ 168 w 730"/>
                <a:gd name="T79" fmla="*/ 671 h 723"/>
                <a:gd name="T80" fmla="*/ 174 w 730"/>
                <a:gd name="T81" fmla="*/ 703 h 723"/>
                <a:gd name="T82" fmla="*/ 180 w 730"/>
                <a:gd name="T83" fmla="*/ 715 h 723"/>
                <a:gd name="T84" fmla="*/ 190 w 730"/>
                <a:gd name="T85" fmla="*/ 721 h 723"/>
                <a:gd name="T86" fmla="*/ 204 w 730"/>
                <a:gd name="T87" fmla="*/ 721 h 723"/>
                <a:gd name="T88" fmla="*/ 212 w 730"/>
                <a:gd name="T89" fmla="*/ 717 h 723"/>
                <a:gd name="T90" fmla="*/ 222 w 730"/>
                <a:gd name="T91" fmla="*/ 703 h 723"/>
                <a:gd name="T92" fmla="*/ 230 w 730"/>
                <a:gd name="T93" fmla="*/ 671 h 723"/>
                <a:gd name="T94" fmla="*/ 228 w 730"/>
                <a:gd name="T95" fmla="*/ 625 h 723"/>
                <a:gd name="T96" fmla="*/ 222 w 730"/>
                <a:gd name="T97" fmla="*/ 587 h 723"/>
                <a:gd name="T98" fmla="*/ 218 w 730"/>
                <a:gd name="T99" fmla="*/ 577 h 723"/>
                <a:gd name="T100" fmla="*/ 262 w 730"/>
                <a:gd name="T101" fmla="*/ 511 h 723"/>
                <a:gd name="T102" fmla="*/ 344 w 730"/>
                <a:gd name="T103" fmla="*/ 397 h 723"/>
                <a:gd name="T104" fmla="*/ 416 w 730"/>
                <a:gd name="T105" fmla="*/ 307 h 723"/>
                <a:gd name="T106" fmla="*/ 498 w 730"/>
                <a:gd name="T107" fmla="*/ 217 h 723"/>
                <a:gd name="T108" fmla="*/ 588 w 730"/>
                <a:gd name="T109" fmla="*/ 133 h 723"/>
                <a:gd name="T110" fmla="*/ 658 w 730"/>
                <a:gd name="T111" fmla="*/ 79 h 723"/>
                <a:gd name="T112" fmla="*/ 706 w 730"/>
                <a:gd name="T113" fmla="*/ 49 h 723"/>
                <a:gd name="T114" fmla="*/ 612 w 730"/>
                <a:gd name="T115"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3">
                  <a:moveTo>
                    <a:pt x="612" y="0"/>
                  </a:moveTo>
                  <a:lnTo>
                    <a:pt x="612" y="0"/>
                  </a:lnTo>
                  <a:lnTo>
                    <a:pt x="606" y="4"/>
                  </a:lnTo>
                  <a:lnTo>
                    <a:pt x="592" y="12"/>
                  </a:lnTo>
                  <a:lnTo>
                    <a:pt x="552" y="47"/>
                  </a:lnTo>
                  <a:lnTo>
                    <a:pt x="492" y="99"/>
                  </a:lnTo>
                  <a:lnTo>
                    <a:pt x="422" y="167"/>
                  </a:lnTo>
                  <a:lnTo>
                    <a:pt x="384" y="205"/>
                  </a:lnTo>
                  <a:lnTo>
                    <a:pt x="346" y="247"/>
                  </a:lnTo>
                  <a:lnTo>
                    <a:pt x="308" y="289"/>
                  </a:lnTo>
                  <a:lnTo>
                    <a:pt x="272" y="335"/>
                  </a:lnTo>
                  <a:lnTo>
                    <a:pt x="236" y="381"/>
                  </a:lnTo>
                  <a:lnTo>
                    <a:pt x="202" y="427"/>
                  </a:lnTo>
                  <a:lnTo>
                    <a:pt x="172" y="475"/>
                  </a:lnTo>
                  <a:lnTo>
                    <a:pt x="146" y="521"/>
                  </a:lnTo>
                  <a:lnTo>
                    <a:pt x="146" y="521"/>
                  </a:lnTo>
                  <a:lnTo>
                    <a:pt x="124" y="519"/>
                  </a:lnTo>
                  <a:lnTo>
                    <a:pt x="102" y="517"/>
                  </a:lnTo>
                  <a:lnTo>
                    <a:pt x="76" y="515"/>
                  </a:lnTo>
                  <a:lnTo>
                    <a:pt x="50" y="517"/>
                  </a:lnTo>
                  <a:lnTo>
                    <a:pt x="38" y="519"/>
                  </a:lnTo>
                  <a:lnTo>
                    <a:pt x="28" y="523"/>
                  </a:lnTo>
                  <a:lnTo>
                    <a:pt x="18" y="527"/>
                  </a:lnTo>
                  <a:lnTo>
                    <a:pt x="10" y="533"/>
                  </a:lnTo>
                  <a:lnTo>
                    <a:pt x="4" y="541"/>
                  </a:lnTo>
                  <a:lnTo>
                    <a:pt x="2" y="549"/>
                  </a:lnTo>
                  <a:lnTo>
                    <a:pt x="2" y="549"/>
                  </a:lnTo>
                  <a:lnTo>
                    <a:pt x="0" y="559"/>
                  </a:lnTo>
                  <a:lnTo>
                    <a:pt x="2" y="565"/>
                  </a:lnTo>
                  <a:lnTo>
                    <a:pt x="6" y="571"/>
                  </a:lnTo>
                  <a:lnTo>
                    <a:pt x="10" y="577"/>
                  </a:lnTo>
                  <a:lnTo>
                    <a:pt x="14" y="581"/>
                  </a:lnTo>
                  <a:lnTo>
                    <a:pt x="20" y="583"/>
                  </a:lnTo>
                  <a:lnTo>
                    <a:pt x="36" y="585"/>
                  </a:lnTo>
                  <a:lnTo>
                    <a:pt x="50" y="587"/>
                  </a:lnTo>
                  <a:lnTo>
                    <a:pt x="66" y="585"/>
                  </a:lnTo>
                  <a:lnTo>
                    <a:pt x="86" y="585"/>
                  </a:lnTo>
                  <a:lnTo>
                    <a:pt x="86" y="585"/>
                  </a:lnTo>
                  <a:lnTo>
                    <a:pt x="72" y="593"/>
                  </a:lnTo>
                  <a:lnTo>
                    <a:pt x="42" y="613"/>
                  </a:lnTo>
                  <a:lnTo>
                    <a:pt x="28" y="627"/>
                  </a:lnTo>
                  <a:lnTo>
                    <a:pt x="18" y="641"/>
                  </a:lnTo>
                  <a:lnTo>
                    <a:pt x="14" y="647"/>
                  </a:lnTo>
                  <a:lnTo>
                    <a:pt x="12" y="653"/>
                  </a:lnTo>
                  <a:lnTo>
                    <a:pt x="12" y="659"/>
                  </a:lnTo>
                  <a:lnTo>
                    <a:pt x="16" y="665"/>
                  </a:lnTo>
                  <a:lnTo>
                    <a:pt x="16" y="665"/>
                  </a:lnTo>
                  <a:lnTo>
                    <a:pt x="20" y="669"/>
                  </a:lnTo>
                  <a:lnTo>
                    <a:pt x="24" y="671"/>
                  </a:lnTo>
                  <a:lnTo>
                    <a:pt x="30" y="673"/>
                  </a:lnTo>
                  <a:lnTo>
                    <a:pt x="38" y="673"/>
                  </a:lnTo>
                  <a:lnTo>
                    <a:pt x="52" y="667"/>
                  </a:lnTo>
                  <a:lnTo>
                    <a:pt x="68" y="661"/>
                  </a:lnTo>
                  <a:lnTo>
                    <a:pt x="82" y="651"/>
                  </a:lnTo>
                  <a:lnTo>
                    <a:pt x="96" y="641"/>
                  </a:lnTo>
                  <a:lnTo>
                    <a:pt x="116" y="627"/>
                  </a:lnTo>
                  <a:lnTo>
                    <a:pt x="116" y="627"/>
                  </a:lnTo>
                  <a:lnTo>
                    <a:pt x="106" y="639"/>
                  </a:lnTo>
                  <a:lnTo>
                    <a:pt x="98" y="653"/>
                  </a:lnTo>
                  <a:lnTo>
                    <a:pt x="90" y="667"/>
                  </a:lnTo>
                  <a:lnTo>
                    <a:pt x="84" y="683"/>
                  </a:lnTo>
                  <a:lnTo>
                    <a:pt x="84" y="689"/>
                  </a:lnTo>
                  <a:lnTo>
                    <a:pt x="84" y="695"/>
                  </a:lnTo>
                  <a:lnTo>
                    <a:pt x="84" y="701"/>
                  </a:lnTo>
                  <a:lnTo>
                    <a:pt x="88" y="705"/>
                  </a:lnTo>
                  <a:lnTo>
                    <a:pt x="92" y="709"/>
                  </a:lnTo>
                  <a:lnTo>
                    <a:pt x="98" y="711"/>
                  </a:lnTo>
                  <a:lnTo>
                    <a:pt x="98" y="711"/>
                  </a:lnTo>
                  <a:lnTo>
                    <a:pt x="106" y="711"/>
                  </a:lnTo>
                  <a:lnTo>
                    <a:pt x="114" y="709"/>
                  </a:lnTo>
                  <a:lnTo>
                    <a:pt x="122" y="707"/>
                  </a:lnTo>
                  <a:lnTo>
                    <a:pt x="128" y="703"/>
                  </a:lnTo>
                  <a:lnTo>
                    <a:pt x="140" y="691"/>
                  </a:lnTo>
                  <a:lnTo>
                    <a:pt x="150" y="679"/>
                  </a:lnTo>
                  <a:lnTo>
                    <a:pt x="156" y="665"/>
                  </a:lnTo>
                  <a:lnTo>
                    <a:pt x="162" y="653"/>
                  </a:lnTo>
                  <a:lnTo>
                    <a:pt x="166" y="643"/>
                  </a:lnTo>
                  <a:lnTo>
                    <a:pt x="166" y="643"/>
                  </a:lnTo>
                  <a:lnTo>
                    <a:pt x="166" y="657"/>
                  </a:lnTo>
                  <a:lnTo>
                    <a:pt x="168" y="671"/>
                  </a:lnTo>
                  <a:lnTo>
                    <a:pt x="170" y="687"/>
                  </a:lnTo>
                  <a:lnTo>
                    <a:pt x="174" y="703"/>
                  </a:lnTo>
                  <a:lnTo>
                    <a:pt x="176" y="709"/>
                  </a:lnTo>
                  <a:lnTo>
                    <a:pt x="180" y="715"/>
                  </a:lnTo>
                  <a:lnTo>
                    <a:pt x="184" y="719"/>
                  </a:lnTo>
                  <a:lnTo>
                    <a:pt x="190" y="721"/>
                  </a:lnTo>
                  <a:lnTo>
                    <a:pt x="196" y="723"/>
                  </a:lnTo>
                  <a:lnTo>
                    <a:pt x="204" y="721"/>
                  </a:lnTo>
                  <a:lnTo>
                    <a:pt x="204" y="721"/>
                  </a:lnTo>
                  <a:lnTo>
                    <a:pt x="212" y="717"/>
                  </a:lnTo>
                  <a:lnTo>
                    <a:pt x="218" y="711"/>
                  </a:lnTo>
                  <a:lnTo>
                    <a:pt x="222" y="703"/>
                  </a:lnTo>
                  <a:lnTo>
                    <a:pt x="226" y="693"/>
                  </a:lnTo>
                  <a:lnTo>
                    <a:pt x="230" y="671"/>
                  </a:lnTo>
                  <a:lnTo>
                    <a:pt x="230" y="649"/>
                  </a:lnTo>
                  <a:lnTo>
                    <a:pt x="228" y="625"/>
                  </a:lnTo>
                  <a:lnTo>
                    <a:pt x="226" y="603"/>
                  </a:lnTo>
                  <a:lnTo>
                    <a:pt x="222" y="587"/>
                  </a:lnTo>
                  <a:lnTo>
                    <a:pt x="218" y="577"/>
                  </a:lnTo>
                  <a:lnTo>
                    <a:pt x="218" y="577"/>
                  </a:lnTo>
                  <a:lnTo>
                    <a:pt x="230" y="559"/>
                  </a:lnTo>
                  <a:lnTo>
                    <a:pt x="262" y="511"/>
                  </a:lnTo>
                  <a:lnTo>
                    <a:pt x="314" y="439"/>
                  </a:lnTo>
                  <a:lnTo>
                    <a:pt x="344" y="397"/>
                  </a:lnTo>
                  <a:lnTo>
                    <a:pt x="378" y="353"/>
                  </a:lnTo>
                  <a:lnTo>
                    <a:pt x="416" y="307"/>
                  </a:lnTo>
                  <a:lnTo>
                    <a:pt x="456" y="261"/>
                  </a:lnTo>
                  <a:lnTo>
                    <a:pt x="498" y="217"/>
                  </a:lnTo>
                  <a:lnTo>
                    <a:pt x="542" y="173"/>
                  </a:lnTo>
                  <a:lnTo>
                    <a:pt x="588" y="133"/>
                  </a:lnTo>
                  <a:lnTo>
                    <a:pt x="634" y="95"/>
                  </a:lnTo>
                  <a:lnTo>
                    <a:pt x="658" y="79"/>
                  </a:lnTo>
                  <a:lnTo>
                    <a:pt x="682" y="63"/>
                  </a:lnTo>
                  <a:lnTo>
                    <a:pt x="706" y="49"/>
                  </a:lnTo>
                  <a:lnTo>
                    <a:pt x="730" y="37"/>
                  </a:lnTo>
                  <a:lnTo>
                    <a:pt x="612" y="0"/>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8">
              <a:extLst>
                <a:ext uri="{FF2B5EF4-FFF2-40B4-BE49-F238E27FC236}">
                  <a16:creationId xmlns:a16="http://schemas.microsoft.com/office/drawing/2014/main" id="{901213AD-91A5-2330-BF57-ADD3F999F252}"/>
                </a:ext>
              </a:extLst>
            </p:cNvPr>
            <p:cNvSpPr>
              <a:spLocks/>
            </p:cNvSpPr>
            <p:nvPr/>
          </p:nvSpPr>
          <p:spPr bwMode="auto">
            <a:xfrm rot="21059580">
              <a:off x="2438537" y="4904657"/>
              <a:ext cx="542991" cy="364309"/>
            </a:xfrm>
            <a:custGeom>
              <a:avLst/>
              <a:gdLst>
                <a:gd name="T0" fmla="*/ 102 w 860"/>
                <a:gd name="T1" fmla="*/ 575 h 577"/>
                <a:gd name="T2" fmla="*/ 124 w 860"/>
                <a:gd name="T3" fmla="*/ 577 h 577"/>
                <a:gd name="T4" fmla="*/ 174 w 860"/>
                <a:gd name="T5" fmla="*/ 573 h 577"/>
                <a:gd name="T6" fmla="*/ 246 w 860"/>
                <a:gd name="T7" fmla="*/ 559 h 577"/>
                <a:gd name="T8" fmla="*/ 334 w 860"/>
                <a:gd name="T9" fmla="*/ 533 h 577"/>
                <a:gd name="T10" fmla="*/ 430 w 860"/>
                <a:gd name="T11" fmla="*/ 489 h 577"/>
                <a:gd name="T12" fmla="*/ 504 w 860"/>
                <a:gd name="T13" fmla="*/ 442 h 577"/>
                <a:gd name="T14" fmla="*/ 552 w 860"/>
                <a:gd name="T15" fmla="*/ 406 h 577"/>
                <a:gd name="T16" fmla="*/ 600 w 860"/>
                <a:gd name="T17" fmla="*/ 360 h 577"/>
                <a:gd name="T18" fmla="*/ 644 w 860"/>
                <a:gd name="T19" fmla="*/ 310 h 577"/>
                <a:gd name="T20" fmla="*/ 684 w 860"/>
                <a:gd name="T21" fmla="*/ 252 h 577"/>
                <a:gd name="T22" fmla="*/ 704 w 860"/>
                <a:gd name="T23" fmla="*/ 220 h 577"/>
                <a:gd name="T24" fmla="*/ 744 w 860"/>
                <a:gd name="T25" fmla="*/ 238 h 577"/>
                <a:gd name="T26" fmla="*/ 794 w 860"/>
                <a:gd name="T27" fmla="*/ 252 h 577"/>
                <a:gd name="T28" fmla="*/ 818 w 860"/>
                <a:gd name="T29" fmla="*/ 254 h 577"/>
                <a:gd name="T30" fmla="*/ 838 w 860"/>
                <a:gd name="T31" fmla="*/ 250 h 577"/>
                <a:gd name="T32" fmla="*/ 850 w 860"/>
                <a:gd name="T33" fmla="*/ 238 h 577"/>
                <a:gd name="T34" fmla="*/ 854 w 860"/>
                <a:gd name="T35" fmla="*/ 230 h 577"/>
                <a:gd name="T36" fmla="*/ 854 w 860"/>
                <a:gd name="T37" fmla="*/ 216 h 577"/>
                <a:gd name="T38" fmla="*/ 846 w 860"/>
                <a:gd name="T39" fmla="*/ 204 h 577"/>
                <a:gd name="T40" fmla="*/ 828 w 860"/>
                <a:gd name="T41" fmla="*/ 192 h 577"/>
                <a:gd name="T42" fmla="*/ 800 w 860"/>
                <a:gd name="T43" fmla="*/ 184 h 577"/>
                <a:gd name="T44" fmla="*/ 780 w 860"/>
                <a:gd name="T45" fmla="*/ 178 h 577"/>
                <a:gd name="T46" fmla="*/ 824 w 860"/>
                <a:gd name="T47" fmla="*/ 158 h 577"/>
                <a:gd name="T48" fmla="*/ 852 w 860"/>
                <a:gd name="T49" fmla="*/ 136 h 577"/>
                <a:gd name="T50" fmla="*/ 858 w 860"/>
                <a:gd name="T51" fmla="*/ 124 h 577"/>
                <a:gd name="T52" fmla="*/ 858 w 860"/>
                <a:gd name="T53" fmla="*/ 112 h 577"/>
                <a:gd name="T54" fmla="*/ 856 w 860"/>
                <a:gd name="T55" fmla="*/ 106 h 577"/>
                <a:gd name="T56" fmla="*/ 848 w 860"/>
                <a:gd name="T57" fmla="*/ 100 h 577"/>
                <a:gd name="T58" fmla="*/ 828 w 860"/>
                <a:gd name="T59" fmla="*/ 102 h 577"/>
                <a:gd name="T60" fmla="*/ 786 w 860"/>
                <a:gd name="T61" fmla="*/ 120 h 577"/>
                <a:gd name="T62" fmla="*/ 766 w 860"/>
                <a:gd name="T63" fmla="*/ 128 h 577"/>
                <a:gd name="T64" fmla="*/ 784 w 860"/>
                <a:gd name="T65" fmla="*/ 104 h 577"/>
                <a:gd name="T66" fmla="*/ 802 w 860"/>
                <a:gd name="T67" fmla="*/ 74 h 577"/>
                <a:gd name="T68" fmla="*/ 806 w 860"/>
                <a:gd name="T69" fmla="*/ 52 h 577"/>
                <a:gd name="T70" fmla="*/ 800 w 860"/>
                <a:gd name="T71" fmla="*/ 40 h 577"/>
                <a:gd name="T72" fmla="*/ 792 w 860"/>
                <a:gd name="T73" fmla="*/ 36 h 577"/>
                <a:gd name="T74" fmla="*/ 778 w 860"/>
                <a:gd name="T75" fmla="*/ 34 h 577"/>
                <a:gd name="T76" fmla="*/ 764 w 860"/>
                <a:gd name="T77" fmla="*/ 38 h 577"/>
                <a:gd name="T78" fmla="*/ 742 w 860"/>
                <a:gd name="T79" fmla="*/ 60 h 577"/>
                <a:gd name="T80" fmla="*/ 726 w 860"/>
                <a:gd name="T81" fmla="*/ 86 h 577"/>
                <a:gd name="T82" fmla="*/ 722 w 860"/>
                <a:gd name="T83" fmla="*/ 98 h 577"/>
                <a:gd name="T84" fmla="*/ 720 w 860"/>
                <a:gd name="T85" fmla="*/ 66 h 577"/>
                <a:gd name="T86" fmla="*/ 712 w 860"/>
                <a:gd name="T87" fmla="*/ 30 h 577"/>
                <a:gd name="T88" fmla="*/ 700 w 860"/>
                <a:gd name="T89" fmla="*/ 8 h 577"/>
                <a:gd name="T90" fmla="*/ 688 w 860"/>
                <a:gd name="T91" fmla="*/ 0 h 577"/>
                <a:gd name="T92" fmla="*/ 680 w 860"/>
                <a:gd name="T93" fmla="*/ 0 h 577"/>
                <a:gd name="T94" fmla="*/ 664 w 860"/>
                <a:gd name="T95" fmla="*/ 6 h 577"/>
                <a:gd name="T96" fmla="*/ 656 w 860"/>
                <a:gd name="T97" fmla="*/ 20 h 577"/>
                <a:gd name="T98" fmla="*/ 650 w 860"/>
                <a:gd name="T99" fmla="*/ 42 h 577"/>
                <a:gd name="T100" fmla="*/ 648 w 860"/>
                <a:gd name="T101" fmla="*/ 92 h 577"/>
                <a:gd name="T102" fmla="*/ 652 w 860"/>
                <a:gd name="T103" fmla="*/ 144 h 577"/>
                <a:gd name="T104" fmla="*/ 644 w 860"/>
                <a:gd name="T105" fmla="*/ 160 h 577"/>
                <a:gd name="T106" fmla="*/ 618 w 860"/>
                <a:gd name="T107" fmla="*/ 198 h 577"/>
                <a:gd name="T108" fmla="*/ 574 w 860"/>
                <a:gd name="T109" fmla="*/ 252 h 577"/>
                <a:gd name="T110" fmla="*/ 510 w 860"/>
                <a:gd name="T111" fmla="*/ 314 h 577"/>
                <a:gd name="T112" fmla="*/ 420 w 860"/>
                <a:gd name="T113" fmla="*/ 378 h 577"/>
                <a:gd name="T114" fmla="*/ 368 w 860"/>
                <a:gd name="T115" fmla="*/ 408 h 577"/>
                <a:gd name="T116" fmla="*/ 308 w 860"/>
                <a:gd name="T117" fmla="*/ 436 h 577"/>
                <a:gd name="T118" fmla="*/ 242 w 860"/>
                <a:gd name="T119" fmla="*/ 461 h 577"/>
                <a:gd name="T120" fmla="*/ 168 w 860"/>
                <a:gd name="T121" fmla="*/ 481 h 577"/>
                <a:gd name="T122" fmla="*/ 88 w 860"/>
                <a:gd name="T123" fmla="*/ 497 h 577"/>
                <a:gd name="T124" fmla="*/ 0 w 860"/>
                <a:gd name="T125" fmla="*/ 50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0" h="577">
                  <a:moveTo>
                    <a:pt x="102" y="575"/>
                  </a:moveTo>
                  <a:lnTo>
                    <a:pt x="102" y="575"/>
                  </a:lnTo>
                  <a:lnTo>
                    <a:pt x="110" y="577"/>
                  </a:lnTo>
                  <a:lnTo>
                    <a:pt x="124" y="577"/>
                  </a:lnTo>
                  <a:lnTo>
                    <a:pt x="146" y="575"/>
                  </a:lnTo>
                  <a:lnTo>
                    <a:pt x="174" y="573"/>
                  </a:lnTo>
                  <a:lnTo>
                    <a:pt x="208" y="567"/>
                  </a:lnTo>
                  <a:lnTo>
                    <a:pt x="246" y="559"/>
                  </a:lnTo>
                  <a:lnTo>
                    <a:pt x="288" y="547"/>
                  </a:lnTo>
                  <a:lnTo>
                    <a:pt x="334" y="533"/>
                  </a:lnTo>
                  <a:lnTo>
                    <a:pt x="382" y="513"/>
                  </a:lnTo>
                  <a:lnTo>
                    <a:pt x="430" y="489"/>
                  </a:lnTo>
                  <a:lnTo>
                    <a:pt x="480" y="461"/>
                  </a:lnTo>
                  <a:lnTo>
                    <a:pt x="504" y="442"/>
                  </a:lnTo>
                  <a:lnTo>
                    <a:pt x="528" y="424"/>
                  </a:lnTo>
                  <a:lnTo>
                    <a:pt x="552" y="406"/>
                  </a:lnTo>
                  <a:lnTo>
                    <a:pt x="576" y="384"/>
                  </a:lnTo>
                  <a:lnTo>
                    <a:pt x="600" y="360"/>
                  </a:lnTo>
                  <a:lnTo>
                    <a:pt x="622" y="336"/>
                  </a:lnTo>
                  <a:lnTo>
                    <a:pt x="644" y="310"/>
                  </a:lnTo>
                  <a:lnTo>
                    <a:pt x="664" y="282"/>
                  </a:lnTo>
                  <a:lnTo>
                    <a:pt x="684" y="252"/>
                  </a:lnTo>
                  <a:lnTo>
                    <a:pt x="704" y="220"/>
                  </a:lnTo>
                  <a:lnTo>
                    <a:pt x="704" y="220"/>
                  </a:lnTo>
                  <a:lnTo>
                    <a:pt x="724" y="230"/>
                  </a:lnTo>
                  <a:lnTo>
                    <a:pt x="744" y="238"/>
                  </a:lnTo>
                  <a:lnTo>
                    <a:pt x="768" y="246"/>
                  </a:lnTo>
                  <a:lnTo>
                    <a:pt x="794" y="252"/>
                  </a:lnTo>
                  <a:lnTo>
                    <a:pt x="806" y="254"/>
                  </a:lnTo>
                  <a:lnTo>
                    <a:pt x="818" y="254"/>
                  </a:lnTo>
                  <a:lnTo>
                    <a:pt x="828" y="254"/>
                  </a:lnTo>
                  <a:lnTo>
                    <a:pt x="838" y="250"/>
                  </a:lnTo>
                  <a:lnTo>
                    <a:pt x="844" y="246"/>
                  </a:lnTo>
                  <a:lnTo>
                    <a:pt x="850" y="238"/>
                  </a:lnTo>
                  <a:lnTo>
                    <a:pt x="850" y="238"/>
                  </a:lnTo>
                  <a:lnTo>
                    <a:pt x="854" y="230"/>
                  </a:lnTo>
                  <a:lnTo>
                    <a:pt x="854" y="222"/>
                  </a:lnTo>
                  <a:lnTo>
                    <a:pt x="854" y="216"/>
                  </a:lnTo>
                  <a:lnTo>
                    <a:pt x="850" y="210"/>
                  </a:lnTo>
                  <a:lnTo>
                    <a:pt x="846" y="204"/>
                  </a:lnTo>
                  <a:lnTo>
                    <a:pt x="842" y="200"/>
                  </a:lnTo>
                  <a:lnTo>
                    <a:pt x="828" y="192"/>
                  </a:lnTo>
                  <a:lnTo>
                    <a:pt x="814" y="186"/>
                  </a:lnTo>
                  <a:lnTo>
                    <a:pt x="800" y="184"/>
                  </a:lnTo>
                  <a:lnTo>
                    <a:pt x="780" y="178"/>
                  </a:lnTo>
                  <a:lnTo>
                    <a:pt x="780" y="178"/>
                  </a:lnTo>
                  <a:lnTo>
                    <a:pt x="794" y="172"/>
                  </a:lnTo>
                  <a:lnTo>
                    <a:pt x="824" y="158"/>
                  </a:lnTo>
                  <a:lnTo>
                    <a:pt x="838" y="148"/>
                  </a:lnTo>
                  <a:lnTo>
                    <a:pt x="852" y="136"/>
                  </a:lnTo>
                  <a:lnTo>
                    <a:pt x="856" y="130"/>
                  </a:lnTo>
                  <a:lnTo>
                    <a:pt x="858" y="124"/>
                  </a:lnTo>
                  <a:lnTo>
                    <a:pt x="860" y="118"/>
                  </a:lnTo>
                  <a:lnTo>
                    <a:pt x="858" y="112"/>
                  </a:lnTo>
                  <a:lnTo>
                    <a:pt x="858" y="112"/>
                  </a:lnTo>
                  <a:lnTo>
                    <a:pt x="856" y="106"/>
                  </a:lnTo>
                  <a:lnTo>
                    <a:pt x="852" y="104"/>
                  </a:lnTo>
                  <a:lnTo>
                    <a:pt x="848" y="100"/>
                  </a:lnTo>
                  <a:lnTo>
                    <a:pt x="842" y="100"/>
                  </a:lnTo>
                  <a:lnTo>
                    <a:pt x="828" y="102"/>
                  </a:lnTo>
                  <a:lnTo>
                    <a:pt x="814" y="106"/>
                  </a:lnTo>
                  <a:lnTo>
                    <a:pt x="786" y="120"/>
                  </a:lnTo>
                  <a:lnTo>
                    <a:pt x="766" y="128"/>
                  </a:lnTo>
                  <a:lnTo>
                    <a:pt x="766" y="128"/>
                  </a:lnTo>
                  <a:lnTo>
                    <a:pt x="776" y="118"/>
                  </a:lnTo>
                  <a:lnTo>
                    <a:pt x="784" y="104"/>
                  </a:lnTo>
                  <a:lnTo>
                    <a:pt x="794" y="90"/>
                  </a:lnTo>
                  <a:lnTo>
                    <a:pt x="802" y="74"/>
                  </a:lnTo>
                  <a:lnTo>
                    <a:pt x="806" y="58"/>
                  </a:lnTo>
                  <a:lnTo>
                    <a:pt x="806" y="52"/>
                  </a:lnTo>
                  <a:lnTo>
                    <a:pt x="804" y="46"/>
                  </a:lnTo>
                  <a:lnTo>
                    <a:pt x="800" y="40"/>
                  </a:lnTo>
                  <a:lnTo>
                    <a:pt x="792" y="36"/>
                  </a:lnTo>
                  <a:lnTo>
                    <a:pt x="792" y="36"/>
                  </a:lnTo>
                  <a:lnTo>
                    <a:pt x="786" y="34"/>
                  </a:lnTo>
                  <a:lnTo>
                    <a:pt x="778" y="34"/>
                  </a:lnTo>
                  <a:lnTo>
                    <a:pt x="772" y="36"/>
                  </a:lnTo>
                  <a:lnTo>
                    <a:pt x="764" y="38"/>
                  </a:lnTo>
                  <a:lnTo>
                    <a:pt x="752" y="48"/>
                  </a:lnTo>
                  <a:lnTo>
                    <a:pt x="742" y="60"/>
                  </a:lnTo>
                  <a:lnTo>
                    <a:pt x="734" y="74"/>
                  </a:lnTo>
                  <a:lnTo>
                    <a:pt x="726" y="86"/>
                  </a:lnTo>
                  <a:lnTo>
                    <a:pt x="722" y="98"/>
                  </a:lnTo>
                  <a:lnTo>
                    <a:pt x="722" y="98"/>
                  </a:lnTo>
                  <a:lnTo>
                    <a:pt x="720" y="82"/>
                  </a:lnTo>
                  <a:lnTo>
                    <a:pt x="720" y="66"/>
                  </a:lnTo>
                  <a:lnTo>
                    <a:pt x="718" y="48"/>
                  </a:lnTo>
                  <a:lnTo>
                    <a:pt x="712" y="30"/>
                  </a:lnTo>
                  <a:lnTo>
                    <a:pt x="704" y="14"/>
                  </a:lnTo>
                  <a:lnTo>
                    <a:pt x="700" y="8"/>
                  </a:lnTo>
                  <a:lnTo>
                    <a:pt x="694" y="2"/>
                  </a:lnTo>
                  <a:lnTo>
                    <a:pt x="688" y="0"/>
                  </a:lnTo>
                  <a:lnTo>
                    <a:pt x="680" y="0"/>
                  </a:lnTo>
                  <a:lnTo>
                    <a:pt x="680" y="0"/>
                  </a:lnTo>
                  <a:lnTo>
                    <a:pt x="672" y="2"/>
                  </a:lnTo>
                  <a:lnTo>
                    <a:pt x="664" y="6"/>
                  </a:lnTo>
                  <a:lnTo>
                    <a:pt x="660" y="12"/>
                  </a:lnTo>
                  <a:lnTo>
                    <a:pt x="656" y="20"/>
                  </a:lnTo>
                  <a:lnTo>
                    <a:pt x="652" y="30"/>
                  </a:lnTo>
                  <a:lnTo>
                    <a:pt x="650" y="42"/>
                  </a:lnTo>
                  <a:lnTo>
                    <a:pt x="648" y="66"/>
                  </a:lnTo>
                  <a:lnTo>
                    <a:pt x="648" y="92"/>
                  </a:lnTo>
                  <a:lnTo>
                    <a:pt x="648" y="116"/>
                  </a:lnTo>
                  <a:lnTo>
                    <a:pt x="652" y="144"/>
                  </a:lnTo>
                  <a:lnTo>
                    <a:pt x="652" y="144"/>
                  </a:lnTo>
                  <a:lnTo>
                    <a:pt x="644" y="160"/>
                  </a:lnTo>
                  <a:lnTo>
                    <a:pt x="634" y="176"/>
                  </a:lnTo>
                  <a:lnTo>
                    <a:pt x="618" y="198"/>
                  </a:lnTo>
                  <a:lnTo>
                    <a:pt x="600" y="222"/>
                  </a:lnTo>
                  <a:lnTo>
                    <a:pt x="574" y="252"/>
                  </a:lnTo>
                  <a:lnTo>
                    <a:pt x="544" y="282"/>
                  </a:lnTo>
                  <a:lnTo>
                    <a:pt x="510" y="314"/>
                  </a:lnTo>
                  <a:lnTo>
                    <a:pt x="468" y="346"/>
                  </a:lnTo>
                  <a:lnTo>
                    <a:pt x="420" y="378"/>
                  </a:lnTo>
                  <a:lnTo>
                    <a:pt x="394" y="394"/>
                  </a:lnTo>
                  <a:lnTo>
                    <a:pt x="368" y="408"/>
                  </a:lnTo>
                  <a:lnTo>
                    <a:pt x="338" y="422"/>
                  </a:lnTo>
                  <a:lnTo>
                    <a:pt x="308" y="436"/>
                  </a:lnTo>
                  <a:lnTo>
                    <a:pt x="276" y="450"/>
                  </a:lnTo>
                  <a:lnTo>
                    <a:pt x="242" y="461"/>
                  </a:lnTo>
                  <a:lnTo>
                    <a:pt x="206" y="473"/>
                  </a:lnTo>
                  <a:lnTo>
                    <a:pt x="168" y="481"/>
                  </a:lnTo>
                  <a:lnTo>
                    <a:pt x="130" y="489"/>
                  </a:lnTo>
                  <a:lnTo>
                    <a:pt x="88" y="497"/>
                  </a:lnTo>
                  <a:lnTo>
                    <a:pt x="46" y="501"/>
                  </a:lnTo>
                  <a:lnTo>
                    <a:pt x="0" y="505"/>
                  </a:lnTo>
                  <a:lnTo>
                    <a:pt x="102" y="575"/>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9">
              <a:extLst>
                <a:ext uri="{FF2B5EF4-FFF2-40B4-BE49-F238E27FC236}">
                  <a16:creationId xmlns:a16="http://schemas.microsoft.com/office/drawing/2014/main" id="{1F9AD3E6-12D1-7EB9-0261-B91BEB76914B}"/>
                </a:ext>
              </a:extLst>
            </p:cNvPr>
            <p:cNvSpPr>
              <a:spLocks/>
            </p:cNvSpPr>
            <p:nvPr/>
          </p:nvSpPr>
          <p:spPr bwMode="auto">
            <a:xfrm rot="21059580">
              <a:off x="1613953" y="3295231"/>
              <a:ext cx="934450" cy="923716"/>
            </a:xfrm>
            <a:custGeom>
              <a:avLst/>
              <a:gdLst>
                <a:gd name="T0" fmla="*/ 0 w 1480"/>
                <a:gd name="T1" fmla="*/ 1375 h 1463"/>
                <a:gd name="T2" fmla="*/ 20 w 1480"/>
                <a:gd name="T3" fmla="*/ 1327 h 1463"/>
                <a:gd name="T4" fmla="*/ 58 w 1480"/>
                <a:gd name="T5" fmla="*/ 1253 h 1463"/>
                <a:gd name="T6" fmla="*/ 118 w 1480"/>
                <a:gd name="T7" fmla="*/ 1153 h 1463"/>
                <a:gd name="T8" fmla="*/ 204 w 1480"/>
                <a:gd name="T9" fmla="*/ 1040 h 1463"/>
                <a:gd name="T10" fmla="*/ 284 w 1480"/>
                <a:gd name="T11" fmla="*/ 950 h 1463"/>
                <a:gd name="T12" fmla="*/ 348 w 1480"/>
                <a:gd name="T13" fmla="*/ 892 h 1463"/>
                <a:gd name="T14" fmla="*/ 418 w 1480"/>
                <a:gd name="T15" fmla="*/ 834 h 1463"/>
                <a:gd name="T16" fmla="*/ 494 w 1480"/>
                <a:gd name="T17" fmla="*/ 778 h 1463"/>
                <a:gd name="T18" fmla="*/ 580 w 1480"/>
                <a:gd name="T19" fmla="*/ 728 h 1463"/>
                <a:gd name="T20" fmla="*/ 672 w 1480"/>
                <a:gd name="T21" fmla="*/ 682 h 1463"/>
                <a:gd name="T22" fmla="*/ 722 w 1480"/>
                <a:gd name="T23" fmla="*/ 660 h 1463"/>
                <a:gd name="T24" fmla="*/ 908 w 1480"/>
                <a:gd name="T25" fmla="*/ 582 h 1463"/>
                <a:gd name="T26" fmla="*/ 1058 w 1480"/>
                <a:gd name="T27" fmla="*/ 508 h 1463"/>
                <a:gd name="T28" fmla="*/ 1174 w 1480"/>
                <a:gd name="T29" fmla="*/ 434 h 1463"/>
                <a:gd name="T30" fmla="*/ 1222 w 1480"/>
                <a:gd name="T31" fmla="*/ 396 h 1463"/>
                <a:gd name="T32" fmla="*/ 1260 w 1480"/>
                <a:gd name="T33" fmla="*/ 358 h 1463"/>
                <a:gd name="T34" fmla="*/ 1292 w 1480"/>
                <a:gd name="T35" fmla="*/ 318 h 1463"/>
                <a:gd name="T36" fmla="*/ 1318 w 1480"/>
                <a:gd name="T37" fmla="*/ 278 h 1463"/>
                <a:gd name="T38" fmla="*/ 1334 w 1480"/>
                <a:gd name="T39" fmla="*/ 238 h 1463"/>
                <a:gd name="T40" fmla="*/ 1346 w 1480"/>
                <a:gd name="T41" fmla="*/ 194 h 1463"/>
                <a:gd name="T42" fmla="*/ 1348 w 1480"/>
                <a:gd name="T43" fmla="*/ 150 h 1463"/>
                <a:gd name="T44" fmla="*/ 1346 w 1480"/>
                <a:gd name="T45" fmla="*/ 102 h 1463"/>
                <a:gd name="T46" fmla="*/ 1338 w 1480"/>
                <a:gd name="T47" fmla="*/ 52 h 1463"/>
                <a:gd name="T48" fmla="*/ 1322 w 1480"/>
                <a:gd name="T49" fmla="*/ 0 h 1463"/>
                <a:gd name="T50" fmla="*/ 1334 w 1480"/>
                <a:gd name="T51" fmla="*/ 16 h 1463"/>
                <a:gd name="T52" fmla="*/ 1366 w 1480"/>
                <a:gd name="T53" fmla="*/ 60 h 1463"/>
                <a:gd name="T54" fmla="*/ 1404 w 1480"/>
                <a:gd name="T55" fmla="*/ 130 h 1463"/>
                <a:gd name="T56" fmla="*/ 1442 w 1480"/>
                <a:gd name="T57" fmla="*/ 222 h 1463"/>
                <a:gd name="T58" fmla="*/ 1466 w 1480"/>
                <a:gd name="T59" fmla="*/ 304 h 1463"/>
                <a:gd name="T60" fmla="*/ 1476 w 1480"/>
                <a:gd name="T61" fmla="*/ 362 h 1463"/>
                <a:gd name="T62" fmla="*/ 1480 w 1480"/>
                <a:gd name="T63" fmla="*/ 424 h 1463"/>
                <a:gd name="T64" fmla="*/ 1476 w 1480"/>
                <a:gd name="T65" fmla="*/ 490 h 1463"/>
                <a:gd name="T66" fmla="*/ 1466 w 1480"/>
                <a:gd name="T67" fmla="*/ 556 h 1463"/>
                <a:gd name="T68" fmla="*/ 1446 w 1480"/>
                <a:gd name="T69" fmla="*/ 626 h 1463"/>
                <a:gd name="T70" fmla="*/ 1418 w 1480"/>
                <a:gd name="T71" fmla="*/ 696 h 1463"/>
                <a:gd name="T72" fmla="*/ 1398 w 1480"/>
                <a:gd name="T73" fmla="*/ 732 h 1463"/>
                <a:gd name="T74" fmla="*/ 1356 w 1480"/>
                <a:gd name="T75" fmla="*/ 800 h 1463"/>
                <a:gd name="T76" fmla="*/ 1276 w 1480"/>
                <a:gd name="T77" fmla="*/ 908 h 1463"/>
                <a:gd name="T78" fmla="*/ 1170 w 1480"/>
                <a:gd name="T79" fmla="*/ 1030 h 1463"/>
                <a:gd name="T80" fmla="*/ 1114 w 1480"/>
                <a:gd name="T81" fmla="*/ 1095 h 1463"/>
                <a:gd name="T82" fmla="*/ 1086 w 1480"/>
                <a:gd name="T83" fmla="*/ 1145 h 1463"/>
                <a:gd name="T84" fmla="*/ 1072 w 1480"/>
                <a:gd name="T85" fmla="*/ 1179 h 1463"/>
                <a:gd name="T86" fmla="*/ 1064 w 1480"/>
                <a:gd name="T87" fmla="*/ 1217 h 1463"/>
                <a:gd name="T88" fmla="*/ 1064 w 1480"/>
                <a:gd name="T89" fmla="*/ 1261 h 1463"/>
                <a:gd name="T90" fmla="*/ 1070 w 1480"/>
                <a:gd name="T91" fmla="*/ 1309 h 1463"/>
                <a:gd name="T92" fmla="*/ 1084 w 1480"/>
                <a:gd name="T93" fmla="*/ 1363 h 1463"/>
                <a:gd name="T94" fmla="*/ 1122 w 1480"/>
                <a:gd name="T95" fmla="*/ 1463 h 1463"/>
                <a:gd name="T96" fmla="*/ 1104 w 1480"/>
                <a:gd name="T97" fmla="*/ 1449 h 1463"/>
                <a:gd name="T98" fmla="*/ 1054 w 1480"/>
                <a:gd name="T99" fmla="*/ 1417 h 1463"/>
                <a:gd name="T100" fmla="*/ 970 w 1480"/>
                <a:gd name="T101" fmla="*/ 1375 h 1463"/>
                <a:gd name="T102" fmla="*/ 884 w 1480"/>
                <a:gd name="T103" fmla="*/ 1343 h 1463"/>
                <a:gd name="T104" fmla="*/ 814 w 1480"/>
                <a:gd name="T105" fmla="*/ 1323 h 1463"/>
                <a:gd name="T106" fmla="*/ 736 w 1480"/>
                <a:gd name="T107" fmla="*/ 1307 h 1463"/>
                <a:gd name="T108" fmla="*/ 650 w 1480"/>
                <a:gd name="T109" fmla="*/ 1297 h 1463"/>
                <a:gd name="T110" fmla="*/ 552 w 1480"/>
                <a:gd name="T111" fmla="*/ 1291 h 1463"/>
                <a:gd name="T112" fmla="*/ 446 w 1480"/>
                <a:gd name="T113" fmla="*/ 1293 h 1463"/>
                <a:gd name="T114" fmla="*/ 332 w 1480"/>
                <a:gd name="T115" fmla="*/ 1303 h 1463"/>
                <a:gd name="T116" fmla="*/ 206 w 1480"/>
                <a:gd name="T117" fmla="*/ 1323 h 1463"/>
                <a:gd name="T118" fmla="*/ 70 w 1480"/>
                <a:gd name="T119" fmla="*/ 1355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0" h="1463">
                  <a:moveTo>
                    <a:pt x="0" y="1375"/>
                  </a:moveTo>
                  <a:lnTo>
                    <a:pt x="0" y="1375"/>
                  </a:lnTo>
                  <a:lnTo>
                    <a:pt x="8" y="1353"/>
                  </a:lnTo>
                  <a:lnTo>
                    <a:pt x="20" y="1327"/>
                  </a:lnTo>
                  <a:lnTo>
                    <a:pt x="36" y="1293"/>
                  </a:lnTo>
                  <a:lnTo>
                    <a:pt x="58" y="1253"/>
                  </a:lnTo>
                  <a:lnTo>
                    <a:pt x="86" y="1205"/>
                  </a:lnTo>
                  <a:lnTo>
                    <a:pt x="118" y="1153"/>
                  </a:lnTo>
                  <a:lnTo>
                    <a:pt x="158" y="1099"/>
                  </a:lnTo>
                  <a:lnTo>
                    <a:pt x="204" y="1040"/>
                  </a:lnTo>
                  <a:lnTo>
                    <a:pt x="256" y="980"/>
                  </a:lnTo>
                  <a:lnTo>
                    <a:pt x="284" y="950"/>
                  </a:lnTo>
                  <a:lnTo>
                    <a:pt x="316" y="920"/>
                  </a:lnTo>
                  <a:lnTo>
                    <a:pt x="348" y="892"/>
                  </a:lnTo>
                  <a:lnTo>
                    <a:pt x="382" y="862"/>
                  </a:lnTo>
                  <a:lnTo>
                    <a:pt x="418" y="834"/>
                  </a:lnTo>
                  <a:lnTo>
                    <a:pt x="454" y="806"/>
                  </a:lnTo>
                  <a:lnTo>
                    <a:pt x="494" y="778"/>
                  </a:lnTo>
                  <a:lnTo>
                    <a:pt x="536" y="752"/>
                  </a:lnTo>
                  <a:lnTo>
                    <a:pt x="580" y="728"/>
                  </a:lnTo>
                  <a:lnTo>
                    <a:pt x="626" y="704"/>
                  </a:lnTo>
                  <a:lnTo>
                    <a:pt x="672" y="682"/>
                  </a:lnTo>
                  <a:lnTo>
                    <a:pt x="722" y="660"/>
                  </a:lnTo>
                  <a:lnTo>
                    <a:pt x="722" y="660"/>
                  </a:lnTo>
                  <a:lnTo>
                    <a:pt x="820" y="620"/>
                  </a:lnTo>
                  <a:lnTo>
                    <a:pt x="908" y="582"/>
                  </a:lnTo>
                  <a:lnTo>
                    <a:pt x="986" y="544"/>
                  </a:lnTo>
                  <a:lnTo>
                    <a:pt x="1058" y="508"/>
                  </a:lnTo>
                  <a:lnTo>
                    <a:pt x="1120" y="470"/>
                  </a:lnTo>
                  <a:lnTo>
                    <a:pt x="1174" y="434"/>
                  </a:lnTo>
                  <a:lnTo>
                    <a:pt x="1200" y="414"/>
                  </a:lnTo>
                  <a:lnTo>
                    <a:pt x="1222" y="396"/>
                  </a:lnTo>
                  <a:lnTo>
                    <a:pt x="1242" y="376"/>
                  </a:lnTo>
                  <a:lnTo>
                    <a:pt x="1260" y="358"/>
                  </a:lnTo>
                  <a:lnTo>
                    <a:pt x="1278" y="338"/>
                  </a:lnTo>
                  <a:lnTo>
                    <a:pt x="1292" y="318"/>
                  </a:lnTo>
                  <a:lnTo>
                    <a:pt x="1306" y="298"/>
                  </a:lnTo>
                  <a:lnTo>
                    <a:pt x="1318" y="278"/>
                  </a:lnTo>
                  <a:lnTo>
                    <a:pt x="1326" y="258"/>
                  </a:lnTo>
                  <a:lnTo>
                    <a:pt x="1334" y="238"/>
                  </a:lnTo>
                  <a:lnTo>
                    <a:pt x="1340" y="216"/>
                  </a:lnTo>
                  <a:lnTo>
                    <a:pt x="1346" y="194"/>
                  </a:lnTo>
                  <a:lnTo>
                    <a:pt x="1348" y="172"/>
                  </a:lnTo>
                  <a:lnTo>
                    <a:pt x="1348" y="150"/>
                  </a:lnTo>
                  <a:lnTo>
                    <a:pt x="1348" y="126"/>
                  </a:lnTo>
                  <a:lnTo>
                    <a:pt x="1346" y="102"/>
                  </a:lnTo>
                  <a:lnTo>
                    <a:pt x="1342" y="78"/>
                  </a:lnTo>
                  <a:lnTo>
                    <a:pt x="1338" y="52"/>
                  </a:lnTo>
                  <a:lnTo>
                    <a:pt x="1330" y="26"/>
                  </a:lnTo>
                  <a:lnTo>
                    <a:pt x="1322" y="0"/>
                  </a:lnTo>
                  <a:lnTo>
                    <a:pt x="1322" y="0"/>
                  </a:lnTo>
                  <a:lnTo>
                    <a:pt x="1334" y="16"/>
                  </a:lnTo>
                  <a:lnTo>
                    <a:pt x="1348" y="36"/>
                  </a:lnTo>
                  <a:lnTo>
                    <a:pt x="1366" y="60"/>
                  </a:lnTo>
                  <a:lnTo>
                    <a:pt x="1384" y="92"/>
                  </a:lnTo>
                  <a:lnTo>
                    <a:pt x="1404" y="130"/>
                  </a:lnTo>
                  <a:lnTo>
                    <a:pt x="1424" y="174"/>
                  </a:lnTo>
                  <a:lnTo>
                    <a:pt x="1442" y="222"/>
                  </a:lnTo>
                  <a:lnTo>
                    <a:pt x="1458" y="276"/>
                  </a:lnTo>
                  <a:lnTo>
                    <a:pt x="1466" y="304"/>
                  </a:lnTo>
                  <a:lnTo>
                    <a:pt x="1470" y="332"/>
                  </a:lnTo>
                  <a:lnTo>
                    <a:pt x="1476" y="362"/>
                  </a:lnTo>
                  <a:lnTo>
                    <a:pt x="1478" y="392"/>
                  </a:lnTo>
                  <a:lnTo>
                    <a:pt x="1480" y="424"/>
                  </a:lnTo>
                  <a:lnTo>
                    <a:pt x="1478" y="456"/>
                  </a:lnTo>
                  <a:lnTo>
                    <a:pt x="1476" y="490"/>
                  </a:lnTo>
                  <a:lnTo>
                    <a:pt x="1472" y="522"/>
                  </a:lnTo>
                  <a:lnTo>
                    <a:pt x="1466" y="556"/>
                  </a:lnTo>
                  <a:lnTo>
                    <a:pt x="1458" y="592"/>
                  </a:lnTo>
                  <a:lnTo>
                    <a:pt x="1446" y="626"/>
                  </a:lnTo>
                  <a:lnTo>
                    <a:pt x="1434" y="662"/>
                  </a:lnTo>
                  <a:lnTo>
                    <a:pt x="1418" y="696"/>
                  </a:lnTo>
                  <a:lnTo>
                    <a:pt x="1398" y="732"/>
                  </a:lnTo>
                  <a:lnTo>
                    <a:pt x="1398" y="732"/>
                  </a:lnTo>
                  <a:lnTo>
                    <a:pt x="1378" y="768"/>
                  </a:lnTo>
                  <a:lnTo>
                    <a:pt x="1356" y="800"/>
                  </a:lnTo>
                  <a:lnTo>
                    <a:pt x="1316" y="858"/>
                  </a:lnTo>
                  <a:lnTo>
                    <a:pt x="1276" y="908"/>
                  </a:lnTo>
                  <a:lnTo>
                    <a:pt x="1238" y="954"/>
                  </a:lnTo>
                  <a:lnTo>
                    <a:pt x="1170" y="1030"/>
                  </a:lnTo>
                  <a:lnTo>
                    <a:pt x="1140" y="1063"/>
                  </a:lnTo>
                  <a:lnTo>
                    <a:pt x="1114" y="1095"/>
                  </a:lnTo>
                  <a:lnTo>
                    <a:pt x="1094" y="1129"/>
                  </a:lnTo>
                  <a:lnTo>
                    <a:pt x="1086" y="1145"/>
                  </a:lnTo>
                  <a:lnTo>
                    <a:pt x="1078" y="1161"/>
                  </a:lnTo>
                  <a:lnTo>
                    <a:pt x="1072" y="1179"/>
                  </a:lnTo>
                  <a:lnTo>
                    <a:pt x="1068" y="1199"/>
                  </a:lnTo>
                  <a:lnTo>
                    <a:pt x="1064" y="1217"/>
                  </a:lnTo>
                  <a:lnTo>
                    <a:pt x="1064" y="1239"/>
                  </a:lnTo>
                  <a:lnTo>
                    <a:pt x="1064" y="1261"/>
                  </a:lnTo>
                  <a:lnTo>
                    <a:pt x="1066" y="1283"/>
                  </a:lnTo>
                  <a:lnTo>
                    <a:pt x="1070" y="1309"/>
                  </a:lnTo>
                  <a:lnTo>
                    <a:pt x="1076" y="1335"/>
                  </a:lnTo>
                  <a:lnTo>
                    <a:pt x="1084" y="1363"/>
                  </a:lnTo>
                  <a:lnTo>
                    <a:pt x="1094" y="1395"/>
                  </a:lnTo>
                  <a:lnTo>
                    <a:pt x="1122" y="1463"/>
                  </a:lnTo>
                  <a:lnTo>
                    <a:pt x="1122" y="1463"/>
                  </a:lnTo>
                  <a:lnTo>
                    <a:pt x="1104" y="1449"/>
                  </a:lnTo>
                  <a:lnTo>
                    <a:pt x="1084" y="1435"/>
                  </a:lnTo>
                  <a:lnTo>
                    <a:pt x="1054" y="1417"/>
                  </a:lnTo>
                  <a:lnTo>
                    <a:pt x="1016" y="1397"/>
                  </a:lnTo>
                  <a:lnTo>
                    <a:pt x="970" y="1375"/>
                  </a:lnTo>
                  <a:lnTo>
                    <a:pt x="914" y="1353"/>
                  </a:lnTo>
                  <a:lnTo>
                    <a:pt x="884" y="1343"/>
                  </a:lnTo>
                  <a:lnTo>
                    <a:pt x="850" y="1333"/>
                  </a:lnTo>
                  <a:lnTo>
                    <a:pt x="814" y="1323"/>
                  </a:lnTo>
                  <a:lnTo>
                    <a:pt x="776" y="1315"/>
                  </a:lnTo>
                  <a:lnTo>
                    <a:pt x="736" y="1307"/>
                  </a:lnTo>
                  <a:lnTo>
                    <a:pt x="694" y="1301"/>
                  </a:lnTo>
                  <a:lnTo>
                    <a:pt x="650" y="1297"/>
                  </a:lnTo>
                  <a:lnTo>
                    <a:pt x="602" y="1293"/>
                  </a:lnTo>
                  <a:lnTo>
                    <a:pt x="552" y="1291"/>
                  </a:lnTo>
                  <a:lnTo>
                    <a:pt x="500" y="1291"/>
                  </a:lnTo>
                  <a:lnTo>
                    <a:pt x="446" y="1293"/>
                  </a:lnTo>
                  <a:lnTo>
                    <a:pt x="390" y="1297"/>
                  </a:lnTo>
                  <a:lnTo>
                    <a:pt x="332" y="1303"/>
                  </a:lnTo>
                  <a:lnTo>
                    <a:pt x="270" y="1313"/>
                  </a:lnTo>
                  <a:lnTo>
                    <a:pt x="206" y="1323"/>
                  </a:lnTo>
                  <a:lnTo>
                    <a:pt x="140" y="1337"/>
                  </a:lnTo>
                  <a:lnTo>
                    <a:pt x="70" y="1355"/>
                  </a:lnTo>
                  <a:lnTo>
                    <a:pt x="0" y="137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43" name="Freeform 10">
              <a:extLst>
                <a:ext uri="{FF2B5EF4-FFF2-40B4-BE49-F238E27FC236}">
                  <a16:creationId xmlns:a16="http://schemas.microsoft.com/office/drawing/2014/main" id="{7301E300-54A1-D39B-F405-73DBD6C611E6}"/>
                </a:ext>
              </a:extLst>
            </p:cNvPr>
            <p:cNvSpPr>
              <a:spLocks/>
            </p:cNvSpPr>
            <p:nvPr/>
          </p:nvSpPr>
          <p:spPr bwMode="auto">
            <a:xfrm rot="21059580">
              <a:off x="1613953" y="3295231"/>
              <a:ext cx="934450" cy="923716"/>
            </a:xfrm>
            <a:custGeom>
              <a:avLst/>
              <a:gdLst>
                <a:gd name="T0" fmla="*/ 0 w 1480"/>
                <a:gd name="T1" fmla="*/ 1375 h 1463"/>
                <a:gd name="T2" fmla="*/ 20 w 1480"/>
                <a:gd name="T3" fmla="*/ 1327 h 1463"/>
                <a:gd name="T4" fmla="*/ 58 w 1480"/>
                <a:gd name="T5" fmla="*/ 1253 h 1463"/>
                <a:gd name="T6" fmla="*/ 118 w 1480"/>
                <a:gd name="T7" fmla="*/ 1153 h 1463"/>
                <a:gd name="T8" fmla="*/ 204 w 1480"/>
                <a:gd name="T9" fmla="*/ 1040 h 1463"/>
                <a:gd name="T10" fmla="*/ 284 w 1480"/>
                <a:gd name="T11" fmla="*/ 950 h 1463"/>
                <a:gd name="T12" fmla="*/ 348 w 1480"/>
                <a:gd name="T13" fmla="*/ 892 h 1463"/>
                <a:gd name="T14" fmla="*/ 418 w 1480"/>
                <a:gd name="T15" fmla="*/ 834 h 1463"/>
                <a:gd name="T16" fmla="*/ 494 w 1480"/>
                <a:gd name="T17" fmla="*/ 778 h 1463"/>
                <a:gd name="T18" fmla="*/ 580 w 1480"/>
                <a:gd name="T19" fmla="*/ 728 h 1463"/>
                <a:gd name="T20" fmla="*/ 672 w 1480"/>
                <a:gd name="T21" fmla="*/ 682 h 1463"/>
                <a:gd name="T22" fmla="*/ 722 w 1480"/>
                <a:gd name="T23" fmla="*/ 660 h 1463"/>
                <a:gd name="T24" fmla="*/ 908 w 1480"/>
                <a:gd name="T25" fmla="*/ 582 h 1463"/>
                <a:gd name="T26" fmla="*/ 1058 w 1480"/>
                <a:gd name="T27" fmla="*/ 508 h 1463"/>
                <a:gd name="T28" fmla="*/ 1174 w 1480"/>
                <a:gd name="T29" fmla="*/ 434 h 1463"/>
                <a:gd name="T30" fmla="*/ 1222 w 1480"/>
                <a:gd name="T31" fmla="*/ 396 h 1463"/>
                <a:gd name="T32" fmla="*/ 1260 w 1480"/>
                <a:gd name="T33" fmla="*/ 358 h 1463"/>
                <a:gd name="T34" fmla="*/ 1292 w 1480"/>
                <a:gd name="T35" fmla="*/ 318 h 1463"/>
                <a:gd name="T36" fmla="*/ 1318 w 1480"/>
                <a:gd name="T37" fmla="*/ 278 h 1463"/>
                <a:gd name="T38" fmla="*/ 1334 w 1480"/>
                <a:gd name="T39" fmla="*/ 238 h 1463"/>
                <a:gd name="T40" fmla="*/ 1346 w 1480"/>
                <a:gd name="T41" fmla="*/ 194 h 1463"/>
                <a:gd name="T42" fmla="*/ 1348 w 1480"/>
                <a:gd name="T43" fmla="*/ 150 h 1463"/>
                <a:gd name="T44" fmla="*/ 1346 w 1480"/>
                <a:gd name="T45" fmla="*/ 102 h 1463"/>
                <a:gd name="T46" fmla="*/ 1338 w 1480"/>
                <a:gd name="T47" fmla="*/ 52 h 1463"/>
                <a:gd name="T48" fmla="*/ 1322 w 1480"/>
                <a:gd name="T49" fmla="*/ 0 h 1463"/>
                <a:gd name="T50" fmla="*/ 1334 w 1480"/>
                <a:gd name="T51" fmla="*/ 16 h 1463"/>
                <a:gd name="T52" fmla="*/ 1366 w 1480"/>
                <a:gd name="T53" fmla="*/ 60 h 1463"/>
                <a:gd name="T54" fmla="*/ 1404 w 1480"/>
                <a:gd name="T55" fmla="*/ 130 h 1463"/>
                <a:gd name="T56" fmla="*/ 1442 w 1480"/>
                <a:gd name="T57" fmla="*/ 222 h 1463"/>
                <a:gd name="T58" fmla="*/ 1466 w 1480"/>
                <a:gd name="T59" fmla="*/ 304 h 1463"/>
                <a:gd name="T60" fmla="*/ 1476 w 1480"/>
                <a:gd name="T61" fmla="*/ 362 h 1463"/>
                <a:gd name="T62" fmla="*/ 1480 w 1480"/>
                <a:gd name="T63" fmla="*/ 424 h 1463"/>
                <a:gd name="T64" fmla="*/ 1476 w 1480"/>
                <a:gd name="T65" fmla="*/ 490 h 1463"/>
                <a:gd name="T66" fmla="*/ 1466 w 1480"/>
                <a:gd name="T67" fmla="*/ 556 h 1463"/>
                <a:gd name="T68" fmla="*/ 1446 w 1480"/>
                <a:gd name="T69" fmla="*/ 626 h 1463"/>
                <a:gd name="T70" fmla="*/ 1418 w 1480"/>
                <a:gd name="T71" fmla="*/ 696 h 1463"/>
                <a:gd name="T72" fmla="*/ 1398 w 1480"/>
                <a:gd name="T73" fmla="*/ 732 h 1463"/>
                <a:gd name="T74" fmla="*/ 1356 w 1480"/>
                <a:gd name="T75" fmla="*/ 800 h 1463"/>
                <a:gd name="T76" fmla="*/ 1276 w 1480"/>
                <a:gd name="T77" fmla="*/ 908 h 1463"/>
                <a:gd name="T78" fmla="*/ 1170 w 1480"/>
                <a:gd name="T79" fmla="*/ 1030 h 1463"/>
                <a:gd name="T80" fmla="*/ 1114 w 1480"/>
                <a:gd name="T81" fmla="*/ 1095 h 1463"/>
                <a:gd name="T82" fmla="*/ 1086 w 1480"/>
                <a:gd name="T83" fmla="*/ 1145 h 1463"/>
                <a:gd name="T84" fmla="*/ 1072 w 1480"/>
                <a:gd name="T85" fmla="*/ 1179 h 1463"/>
                <a:gd name="T86" fmla="*/ 1064 w 1480"/>
                <a:gd name="T87" fmla="*/ 1217 h 1463"/>
                <a:gd name="T88" fmla="*/ 1064 w 1480"/>
                <a:gd name="T89" fmla="*/ 1261 h 1463"/>
                <a:gd name="T90" fmla="*/ 1070 w 1480"/>
                <a:gd name="T91" fmla="*/ 1309 h 1463"/>
                <a:gd name="T92" fmla="*/ 1084 w 1480"/>
                <a:gd name="T93" fmla="*/ 1363 h 1463"/>
                <a:gd name="T94" fmla="*/ 1122 w 1480"/>
                <a:gd name="T95" fmla="*/ 1463 h 1463"/>
                <a:gd name="T96" fmla="*/ 1104 w 1480"/>
                <a:gd name="T97" fmla="*/ 1449 h 1463"/>
                <a:gd name="T98" fmla="*/ 1054 w 1480"/>
                <a:gd name="T99" fmla="*/ 1417 h 1463"/>
                <a:gd name="T100" fmla="*/ 970 w 1480"/>
                <a:gd name="T101" fmla="*/ 1375 h 1463"/>
                <a:gd name="T102" fmla="*/ 884 w 1480"/>
                <a:gd name="T103" fmla="*/ 1343 h 1463"/>
                <a:gd name="T104" fmla="*/ 814 w 1480"/>
                <a:gd name="T105" fmla="*/ 1323 h 1463"/>
                <a:gd name="T106" fmla="*/ 736 w 1480"/>
                <a:gd name="T107" fmla="*/ 1307 h 1463"/>
                <a:gd name="T108" fmla="*/ 650 w 1480"/>
                <a:gd name="T109" fmla="*/ 1297 h 1463"/>
                <a:gd name="T110" fmla="*/ 552 w 1480"/>
                <a:gd name="T111" fmla="*/ 1291 h 1463"/>
                <a:gd name="T112" fmla="*/ 446 w 1480"/>
                <a:gd name="T113" fmla="*/ 1293 h 1463"/>
                <a:gd name="T114" fmla="*/ 332 w 1480"/>
                <a:gd name="T115" fmla="*/ 1303 h 1463"/>
                <a:gd name="T116" fmla="*/ 206 w 1480"/>
                <a:gd name="T117" fmla="*/ 1323 h 1463"/>
                <a:gd name="T118" fmla="*/ 70 w 1480"/>
                <a:gd name="T119" fmla="*/ 1355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0" h="1463">
                  <a:moveTo>
                    <a:pt x="0" y="1375"/>
                  </a:moveTo>
                  <a:lnTo>
                    <a:pt x="0" y="1375"/>
                  </a:lnTo>
                  <a:lnTo>
                    <a:pt x="8" y="1353"/>
                  </a:lnTo>
                  <a:lnTo>
                    <a:pt x="20" y="1327"/>
                  </a:lnTo>
                  <a:lnTo>
                    <a:pt x="36" y="1293"/>
                  </a:lnTo>
                  <a:lnTo>
                    <a:pt x="58" y="1253"/>
                  </a:lnTo>
                  <a:lnTo>
                    <a:pt x="86" y="1205"/>
                  </a:lnTo>
                  <a:lnTo>
                    <a:pt x="118" y="1153"/>
                  </a:lnTo>
                  <a:lnTo>
                    <a:pt x="158" y="1099"/>
                  </a:lnTo>
                  <a:lnTo>
                    <a:pt x="204" y="1040"/>
                  </a:lnTo>
                  <a:lnTo>
                    <a:pt x="256" y="980"/>
                  </a:lnTo>
                  <a:lnTo>
                    <a:pt x="284" y="950"/>
                  </a:lnTo>
                  <a:lnTo>
                    <a:pt x="316" y="920"/>
                  </a:lnTo>
                  <a:lnTo>
                    <a:pt x="348" y="892"/>
                  </a:lnTo>
                  <a:lnTo>
                    <a:pt x="382" y="862"/>
                  </a:lnTo>
                  <a:lnTo>
                    <a:pt x="418" y="834"/>
                  </a:lnTo>
                  <a:lnTo>
                    <a:pt x="454" y="806"/>
                  </a:lnTo>
                  <a:lnTo>
                    <a:pt x="494" y="778"/>
                  </a:lnTo>
                  <a:lnTo>
                    <a:pt x="536" y="752"/>
                  </a:lnTo>
                  <a:lnTo>
                    <a:pt x="580" y="728"/>
                  </a:lnTo>
                  <a:lnTo>
                    <a:pt x="626" y="704"/>
                  </a:lnTo>
                  <a:lnTo>
                    <a:pt x="672" y="682"/>
                  </a:lnTo>
                  <a:lnTo>
                    <a:pt x="722" y="660"/>
                  </a:lnTo>
                  <a:lnTo>
                    <a:pt x="722" y="660"/>
                  </a:lnTo>
                  <a:lnTo>
                    <a:pt x="820" y="620"/>
                  </a:lnTo>
                  <a:lnTo>
                    <a:pt x="908" y="582"/>
                  </a:lnTo>
                  <a:lnTo>
                    <a:pt x="986" y="544"/>
                  </a:lnTo>
                  <a:lnTo>
                    <a:pt x="1058" y="508"/>
                  </a:lnTo>
                  <a:lnTo>
                    <a:pt x="1120" y="470"/>
                  </a:lnTo>
                  <a:lnTo>
                    <a:pt x="1174" y="434"/>
                  </a:lnTo>
                  <a:lnTo>
                    <a:pt x="1200" y="414"/>
                  </a:lnTo>
                  <a:lnTo>
                    <a:pt x="1222" y="396"/>
                  </a:lnTo>
                  <a:lnTo>
                    <a:pt x="1242" y="376"/>
                  </a:lnTo>
                  <a:lnTo>
                    <a:pt x="1260" y="358"/>
                  </a:lnTo>
                  <a:lnTo>
                    <a:pt x="1278" y="338"/>
                  </a:lnTo>
                  <a:lnTo>
                    <a:pt x="1292" y="318"/>
                  </a:lnTo>
                  <a:lnTo>
                    <a:pt x="1306" y="298"/>
                  </a:lnTo>
                  <a:lnTo>
                    <a:pt x="1318" y="278"/>
                  </a:lnTo>
                  <a:lnTo>
                    <a:pt x="1326" y="258"/>
                  </a:lnTo>
                  <a:lnTo>
                    <a:pt x="1334" y="238"/>
                  </a:lnTo>
                  <a:lnTo>
                    <a:pt x="1340" y="216"/>
                  </a:lnTo>
                  <a:lnTo>
                    <a:pt x="1346" y="194"/>
                  </a:lnTo>
                  <a:lnTo>
                    <a:pt x="1348" y="172"/>
                  </a:lnTo>
                  <a:lnTo>
                    <a:pt x="1348" y="150"/>
                  </a:lnTo>
                  <a:lnTo>
                    <a:pt x="1348" y="126"/>
                  </a:lnTo>
                  <a:lnTo>
                    <a:pt x="1346" y="102"/>
                  </a:lnTo>
                  <a:lnTo>
                    <a:pt x="1342" y="78"/>
                  </a:lnTo>
                  <a:lnTo>
                    <a:pt x="1338" y="52"/>
                  </a:lnTo>
                  <a:lnTo>
                    <a:pt x="1330" y="26"/>
                  </a:lnTo>
                  <a:lnTo>
                    <a:pt x="1322" y="0"/>
                  </a:lnTo>
                  <a:lnTo>
                    <a:pt x="1322" y="0"/>
                  </a:lnTo>
                  <a:lnTo>
                    <a:pt x="1334" y="16"/>
                  </a:lnTo>
                  <a:lnTo>
                    <a:pt x="1348" y="36"/>
                  </a:lnTo>
                  <a:lnTo>
                    <a:pt x="1366" y="60"/>
                  </a:lnTo>
                  <a:lnTo>
                    <a:pt x="1384" y="92"/>
                  </a:lnTo>
                  <a:lnTo>
                    <a:pt x="1404" y="130"/>
                  </a:lnTo>
                  <a:lnTo>
                    <a:pt x="1424" y="174"/>
                  </a:lnTo>
                  <a:lnTo>
                    <a:pt x="1442" y="222"/>
                  </a:lnTo>
                  <a:lnTo>
                    <a:pt x="1458" y="276"/>
                  </a:lnTo>
                  <a:lnTo>
                    <a:pt x="1466" y="304"/>
                  </a:lnTo>
                  <a:lnTo>
                    <a:pt x="1470" y="332"/>
                  </a:lnTo>
                  <a:lnTo>
                    <a:pt x="1476" y="362"/>
                  </a:lnTo>
                  <a:lnTo>
                    <a:pt x="1478" y="392"/>
                  </a:lnTo>
                  <a:lnTo>
                    <a:pt x="1480" y="424"/>
                  </a:lnTo>
                  <a:lnTo>
                    <a:pt x="1478" y="456"/>
                  </a:lnTo>
                  <a:lnTo>
                    <a:pt x="1476" y="490"/>
                  </a:lnTo>
                  <a:lnTo>
                    <a:pt x="1472" y="522"/>
                  </a:lnTo>
                  <a:lnTo>
                    <a:pt x="1466" y="556"/>
                  </a:lnTo>
                  <a:lnTo>
                    <a:pt x="1458" y="592"/>
                  </a:lnTo>
                  <a:lnTo>
                    <a:pt x="1446" y="626"/>
                  </a:lnTo>
                  <a:lnTo>
                    <a:pt x="1434" y="662"/>
                  </a:lnTo>
                  <a:lnTo>
                    <a:pt x="1418" y="696"/>
                  </a:lnTo>
                  <a:lnTo>
                    <a:pt x="1398" y="732"/>
                  </a:lnTo>
                  <a:lnTo>
                    <a:pt x="1398" y="732"/>
                  </a:lnTo>
                  <a:lnTo>
                    <a:pt x="1378" y="768"/>
                  </a:lnTo>
                  <a:lnTo>
                    <a:pt x="1356" y="800"/>
                  </a:lnTo>
                  <a:lnTo>
                    <a:pt x="1316" y="858"/>
                  </a:lnTo>
                  <a:lnTo>
                    <a:pt x="1276" y="908"/>
                  </a:lnTo>
                  <a:lnTo>
                    <a:pt x="1238" y="954"/>
                  </a:lnTo>
                  <a:lnTo>
                    <a:pt x="1170" y="1030"/>
                  </a:lnTo>
                  <a:lnTo>
                    <a:pt x="1140" y="1063"/>
                  </a:lnTo>
                  <a:lnTo>
                    <a:pt x="1114" y="1095"/>
                  </a:lnTo>
                  <a:lnTo>
                    <a:pt x="1094" y="1129"/>
                  </a:lnTo>
                  <a:lnTo>
                    <a:pt x="1086" y="1145"/>
                  </a:lnTo>
                  <a:lnTo>
                    <a:pt x="1078" y="1161"/>
                  </a:lnTo>
                  <a:lnTo>
                    <a:pt x="1072" y="1179"/>
                  </a:lnTo>
                  <a:lnTo>
                    <a:pt x="1068" y="1199"/>
                  </a:lnTo>
                  <a:lnTo>
                    <a:pt x="1064" y="1217"/>
                  </a:lnTo>
                  <a:lnTo>
                    <a:pt x="1064" y="1239"/>
                  </a:lnTo>
                  <a:lnTo>
                    <a:pt x="1064" y="1261"/>
                  </a:lnTo>
                  <a:lnTo>
                    <a:pt x="1066" y="1283"/>
                  </a:lnTo>
                  <a:lnTo>
                    <a:pt x="1070" y="1309"/>
                  </a:lnTo>
                  <a:lnTo>
                    <a:pt x="1076" y="1335"/>
                  </a:lnTo>
                  <a:lnTo>
                    <a:pt x="1084" y="1363"/>
                  </a:lnTo>
                  <a:lnTo>
                    <a:pt x="1094" y="1395"/>
                  </a:lnTo>
                  <a:lnTo>
                    <a:pt x="1122" y="1463"/>
                  </a:lnTo>
                  <a:lnTo>
                    <a:pt x="1122" y="1463"/>
                  </a:lnTo>
                  <a:lnTo>
                    <a:pt x="1104" y="1449"/>
                  </a:lnTo>
                  <a:lnTo>
                    <a:pt x="1084" y="1435"/>
                  </a:lnTo>
                  <a:lnTo>
                    <a:pt x="1054" y="1417"/>
                  </a:lnTo>
                  <a:lnTo>
                    <a:pt x="1016" y="1397"/>
                  </a:lnTo>
                  <a:lnTo>
                    <a:pt x="970" y="1375"/>
                  </a:lnTo>
                  <a:lnTo>
                    <a:pt x="914" y="1353"/>
                  </a:lnTo>
                  <a:lnTo>
                    <a:pt x="884" y="1343"/>
                  </a:lnTo>
                  <a:lnTo>
                    <a:pt x="850" y="1333"/>
                  </a:lnTo>
                  <a:lnTo>
                    <a:pt x="814" y="1323"/>
                  </a:lnTo>
                  <a:lnTo>
                    <a:pt x="776" y="1315"/>
                  </a:lnTo>
                  <a:lnTo>
                    <a:pt x="736" y="1307"/>
                  </a:lnTo>
                  <a:lnTo>
                    <a:pt x="694" y="1301"/>
                  </a:lnTo>
                  <a:lnTo>
                    <a:pt x="650" y="1297"/>
                  </a:lnTo>
                  <a:lnTo>
                    <a:pt x="602" y="1293"/>
                  </a:lnTo>
                  <a:lnTo>
                    <a:pt x="552" y="1291"/>
                  </a:lnTo>
                  <a:lnTo>
                    <a:pt x="500" y="1291"/>
                  </a:lnTo>
                  <a:lnTo>
                    <a:pt x="446" y="1293"/>
                  </a:lnTo>
                  <a:lnTo>
                    <a:pt x="390" y="1297"/>
                  </a:lnTo>
                  <a:lnTo>
                    <a:pt x="332" y="1303"/>
                  </a:lnTo>
                  <a:lnTo>
                    <a:pt x="270" y="1313"/>
                  </a:lnTo>
                  <a:lnTo>
                    <a:pt x="206" y="1323"/>
                  </a:lnTo>
                  <a:lnTo>
                    <a:pt x="140" y="1337"/>
                  </a:lnTo>
                  <a:lnTo>
                    <a:pt x="70" y="1355"/>
                  </a:lnTo>
                  <a:lnTo>
                    <a:pt x="0" y="13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1">
              <a:extLst>
                <a:ext uri="{FF2B5EF4-FFF2-40B4-BE49-F238E27FC236}">
                  <a16:creationId xmlns:a16="http://schemas.microsoft.com/office/drawing/2014/main" id="{78C9849A-CED2-13DA-BDF5-3704B9BA45C1}"/>
                </a:ext>
              </a:extLst>
            </p:cNvPr>
            <p:cNvSpPr>
              <a:spLocks/>
            </p:cNvSpPr>
            <p:nvPr/>
          </p:nvSpPr>
          <p:spPr bwMode="auto">
            <a:xfrm rot="21059580">
              <a:off x="1761495" y="3804004"/>
              <a:ext cx="633911" cy="226667"/>
            </a:xfrm>
            <a:custGeom>
              <a:avLst/>
              <a:gdLst>
                <a:gd name="T0" fmla="*/ 0 w 1004"/>
                <a:gd name="T1" fmla="*/ 257 h 359"/>
                <a:gd name="T2" fmla="*/ 42 w 1004"/>
                <a:gd name="T3" fmla="*/ 238 h 359"/>
                <a:gd name="T4" fmla="*/ 124 w 1004"/>
                <a:gd name="T5" fmla="*/ 212 h 359"/>
                <a:gd name="T6" fmla="*/ 200 w 1004"/>
                <a:gd name="T7" fmla="*/ 198 h 359"/>
                <a:gd name="T8" fmla="*/ 290 w 1004"/>
                <a:gd name="T9" fmla="*/ 188 h 359"/>
                <a:gd name="T10" fmla="*/ 390 w 1004"/>
                <a:gd name="T11" fmla="*/ 188 h 359"/>
                <a:gd name="T12" fmla="*/ 504 w 1004"/>
                <a:gd name="T13" fmla="*/ 202 h 359"/>
                <a:gd name="T14" fmla="*/ 562 w 1004"/>
                <a:gd name="T15" fmla="*/ 216 h 359"/>
                <a:gd name="T16" fmla="*/ 644 w 1004"/>
                <a:gd name="T17" fmla="*/ 238 h 359"/>
                <a:gd name="T18" fmla="*/ 748 w 1004"/>
                <a:gd name="T19" fmla="*/ 279 h 359"/>
                <a:gd name="T20" fmla="*/ 826 w 1004"/>
                <a:gd name="T21" fmla="*/ 315 h 359"/>
                <a:gd name="T22" fmla="*/ 868 w 1004"/>
                <a:gd name="T23" fmla="*/ 345 h 359"/>
                <a:gd name="T24" fmla="*/ 886 w 1004"/>
                <a:gd name="T25" fmla="*/ 359 h 359"/>
                <a:gd name="T26" fmla="*/ 920 w 1004"/>
                <a:gd name="T27" fmla="*/ 299 h 359"/>
                <a:gd name="T28" fmla="*/ 958 w 1004"/>
                <a:gd name="T29" fmla="*/ 245 h 359"/>
                <a:gd name="T30" fmla="*/ 1004 w 1004"/>
                <a:gd name="T31" fmla="*/ 198 h 359"/>
                <a:gd name="T32" fmla="*/ 994 w 1004"/>
                <a:gd name="T33" fmla="*/ 190 h 359"/>
                <a:gd name="T34" fmla="*/ 920 w 1004"/>
                <a:gd name="T35" fmla="*/ 142 h 359"/>
                <a:gd name="T36" fmla="*/ 860 w 1004"/>
                <a:gd name="T37" fmla="*/ 108 h 359"/>
                <a:gd name="T38" fmla="*/ 786 w 1004"/>
                <a:gd name="T39" fmla="*/ 72 h 359"/>
                <a:gd name="T40" fmla="*/ 702 w 1004"/>
                <a:gd name="T41" fmla="*/ 42 h 359"/>
                <a:gd name="T42" fmla="*/ 608 w 1004"/>
                <a:gd name="T43" fmla="*/ 18 h 359"/>
                <a:gd name="T44" fmla="*/ 506 w 1004"/>
                <a:gd name="T45" fmla="*/ 6 h 359"/>
                <a:gd name="T46" fmla="*/ 414 w 1004"/>
                <a:gd name="T47" fmla="*/ 2 h 359"/>
                <a:gd name="T48" fmla="*/ 302 w 1004"/>
                <a:gd name="T49" fmla="*/ 2 h 359"/>
                <a:gd name="T50" fmla="*/ 256 w 1004"/>
                <a:gd name="T51" fmla="*/ 6 h 359"/>
                <a:gd name="T52" fmla="*/ 248 w 1004"/>
                <a:gd name="T53" fmla="*/ 12 h 359"/>
                <a:gd name="T54" fmla="*/ 250 w 1004"/>
                <a:gd name="T55" fmla="*/ 12 h 359"/>
                <a:gd name="T56" fmla="*/ 192 w 1004"/>
                <a:gd name="T57" fmla="*/ 54 h 359"/>
                <a:gd name="T58" fmla="*/ 114 w 1004"/>
                <a:gd name="T59" fmla="*/ 120 h 359"/>
                <a:gd name="T60" fmla="*/ 54 w 1004"/>
                <a:gd name="T61" fmla="*/ 182 h 359"/>
                <a:gd name="T62" fmla="*/ 16 w 1004"/>
                <a:gd name="T63" fmla="*/ 230 h 359"/>
                <a:gd name="T64" fmla="*/ 0 w 1004"/>
                <a:gd name="T65" fmla="*/ 25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4" h="359">
                  <a:moveTo>
                    <a:pt x="0" y="257"/>
                  </a:moveTo>
                  <a:lnTo>
                    <a:pt x="0" y="257"/>
                  </a:lnTo>
                  <a:lnTo>
                    <a:pt x="10" y="251"/>
                  </a:lnTo>
                  <a:lnTo>
                    <a:pt x="42" y="238"/>
                  </a:lnTo>
                  <a:lnTo>
                    <a:pt x="92" y="220"/>
                  </a:lnTo>
                  <a:lnTo>
                    <a:pt x="124" y="212"/>
                  </a:lnTo>
                  <a:lnTo>
                    <a:pt x="160" y="204"/>
                  </a:lnTo>
                  <a:lnTo>
                    <a:pt x="200" y="198"/>
                  </a:lnTo>
                  <a:lnTo>
                    <a:pt x="242" y="192"/>
                  </a:lnTo>
                  <a:lnTo>
                    <a:pt x="290" y="188"/>
                  </a:lnTo>
                  <a:lnTo>
                    <a:pt x="338" y="186"/>
                  </a:lnTo>
                  <a:lnTo>
                    <a:pt x="390" y="188"/>
                  </a:lnTo>
                  <a:lnTo>
                    <a:pt x="446" y="194"/>
                  </a:lnTo>
                  <a:lnTo>
                    <a:pt x="504" y="202"/>
                  </a:lnTo>
                  <a:lnTo>
                    <a:pt x="562" y="216"/>
                  </a:lnTo>
                  <a:lnTo>
                    <a:pt x="562" y="216"/>
                  </a:lnTo>
                  <a:lnTo>
                    <a:pt x="602" y="226"/>
                  </a:lnTo>
                  <a:lnTo>
                    <a:pt x="644" y="238"/>
                  </a:lnTo>
                  <a:lnTo>
                    <a:pt x="694" y="257"/>
                  </a:lnTo>
                  <a:lnTo>
                    <a:pt x="748" y="279"/>
                  </a:lnTo>
                  <a:lnTo>
                    <a:pt x="800" y="303"/>
                  </a:lnTo>
                  <a:lnTo>
                    <a:pt x="826" y="315"/>
                  </a:lnTo>
                  <a:lnTo>
                    <a:pt x="848" y="329"/>
                  </a:lnTo>
                  <a:lnTo>
                    <a:pt x="868" y="345"/>
                  </a:lnTo>
                  <a:lnTo>
                    <a:pt x="886" y="359"/>
                  </a:lnTo>
                  <a:lnTo>
                    <a:pt x="886" y="359"/>
                  </a:lnTo>
                  <a:lnTo>
                    <a:pt x="896" y="341"/>
                  </a:lnTo>
                  <a:lnTo>
                    <a:pt x="920" y="299"/>
                  </a:lnTo>
                  <a:lnTo>
                    <a:pt x="938" y="271"/>
                  </a:lnTo>
                  <a:lnTo>
                    <a:pt x="958" y="245"/>
                  </a:lnTo>
                  <a:lnTo>
                    <a:pt x="980" y="220"/>
                  </a:lnTo>
                  <a:lnTo>
                    <a:pt x="1004" y="198"/>
                  </a:lnTo>
                  <a:lnTo>
                    <a:pt x="1004" y="198"/>
                  </a:lnTo>
                  <a:lnTo>
                    <a:pt x="994" y="190"/>
                  </a:lnTo>
                  <a:lnTo>
                    <a:pt x="966" y="170"/>
                  </a:lnTo>
                  <a:lnTo>
                    <a:pt x="920" y="142"/>
                  </a:lnTo>
                  <a:lnTo>
                    <a:pt x="892" y="124"/>
                  </a:lnTo>
                  <a:lnTo>
                    <a:pt x="860" y="108"/>
                  </a:lnTo>
                  <a:lnTo>
                    <a:pt x="826" y="90"/>
                  </a:lnTo>
                  <a:lnTo>
                    <a:pt x="786" y="72"/>
                  </a:lnTo>
                  <a:lnTo>
                    <a:pt x="746" y="56"/>
                  </a:lnTo>
                  <a:lnTo>
                    <a:pt x="702" y="42"/>
                  </a:lnTo>
                  <a:lnTo>
                    <a:pt x="656" y="28"/>
                  </a:lnTo>
                  <a:lnTo>
                    <a:pt x="608" y="18"/>
                  </a:lnTo>
                  <a:lnTo>
                    <a:pt x="558" y="10"/>
                  </a:lnTo>
                  <a:lnTo>
                    <a:pt x="506" y="6"/>
                  </a:lnTo>
                  <a:lnTo>
                    <a:pt x="506" y="6"/>
                  </a:lnTo>
                  <a:lnTo>
                    <a:pt x="414" y="2"/>
                  </a:lnTo>
                  <a:lnTo>
                    <a:pt x="348" y="0"/>
                  </a:lnTo>
                  <a:lnTo>
                    <a:pt x="302" y="2"/>
                  </a:lnTo>
                  <a:lnTo>
                    <a:pt x="272" y="4"/>
                  </a:lnTo>
                  <a:lnTo>
                    <a:pt x="256" y="6"/>
                  </a:lnTo>
                  <a:lnTo>
                    <a:pt x="250" y="10"/>
                  </a:lnTo>
                  <a:lnTo>
                    <a:pt x="248" y="12"/>
                  </a:lnTo>
                  <a:lnTo>
                    <a:pt x="250" y="12"/>
                  </a:lnTo>
                  <a:lnTo>
                    <a:pt x="250" y="12"/>
                  </a:lnTo>
                  <a:lnTo>
                    <a:pt x="222" y="32"/>
                  </a:lnTo>
                  <a:lnTo>
                    <a:pt x="192" y="54"/>
                  </a:lnTo>
                  <a:lnTo>
                    <a:pt x="156" y="84"/>
                  </a:lnTo>
                  <a:lnTo>
                    <a:pt x="114" y="120"/>
                  </a:lnTo>
                  <a:lnTo>
                    <a:pt x="74" y="160"/>
                  </a:lnTo>
                  <a:lnTo>
                    <a:pt x="54" y="182"/>
                  </a:lnTo>
                  <a:lnTo>
                    <a:pt x="34" y="206"/>
                  </a:lnTo>
                  <a:lnTo>
                    <a:pt x="16" y="230"/>
                  </a:lnTo>
                  <a:lnTo>
                    <a:pt x="0" y="257"/>
                  </a:lnTo>
                  <a:lnTo>
                    <a:pt x="0" y="257"/>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Freeform 12">
              <a:extLst>
                <a:ext uri="{FF2B5EF4-FFF2-40B4-BE49-F238E27FC236}">
                  <a16:creationId xmlns:a16="http://schemas.microsoft.com/office/drawing/2014/main" id="{F539C947-2B77-9C2C-8CDE-E6FDAE0359B7}"/>
                </a:ext>
              </a:extLst>
            </p:cNvPr>
            <p:cNvSpPr>
              <a:spLocks/>
            </p:cNvSpPr>
            <p:nvPr/>
          </p:nvSpPr>
          <p:spPr bwMode="auto">
            <a:xfrm rot="21059580">
              <a:off x="2123906" y="3586369"/>
              <a:ext cx="377568" cy="189415"/>
            </a:xfrm>
            <a:custGeom>
              <a:avLst/>
              <a:gdLst>
                <a:gd name="T0" fmla="*/ 0 w 598"/>
                <a:gd name="T1" fmla="*/ 96 h 300"/>
                <a:gd name="T2" fmla="*/ 0 w 598"/>
                <a:gd name="T3" fmla="*/ 96 h 300"/>
                <a:gd name="T4" fmla="*/ 18 w 598"/>
                <a:gd name="T5" fmla="*/ 96 h 300"/>
                <a:gd name="T6" fmla="*/ 66 w 598"/>
                <a:gd name="T7" fmla="*/ 100 h 300"/>
                <a:gd name="T8" fmla="*/ 134 w 598"/>
                <a:gd name="T9" fmla="*/ 108 h 300"/>
                <a:gd name="T10" fmla="*/ 174 w 598"/>
                <a:gd name="T11" fmla="*/ 114 h 300"/>
                <a:gd name="T12" fmla="*/ 216 w 598"/>
                <a:gd name="T13" fmla="*/ 124 h 300"/>
                <a:gd name="T14" fmla="*/ 260 w 598"/>
                <a:gd name="T15" fmla="*/ 134 h 300"/>
                <a:gd name="T16" fmla="*/ 304 w 598"/>
                <a:gd name="T17" fmla="*/ 148 h 300"/>
                <a:gd name="T18" fmla="*/ 346 w 598"/>
                <a:gd name="T19" fmla="*/ 164 h 300"/>
                <a:gd name="T20" fmla="*/ 388 w 598"/>
                <a:gd name="T21" fmla="*/ 184 h 300"/>
                <a:gd name="T22" fmla="*/ 408 w 598"/>
                <a:gd name="T23" fmla="*/ 194 h 300"/>
                <a:gd name="T24" fmla="*/ 426 w 598"/>
                <a:gd name="T25" fmla="*/ 206 h 300"/>
                <a:gd name="T26" fmla="*/ 444 w 598"/>
                <a:gd name="T27" fmla="*/ 220 h 300"/>
                <a:gd name="T28" fmla="*/ 460 w 598"/>
                <a:gd name="T29" fmla="*/ 234 h 300"/>
                <a:gd name="T30" fmla="*/ 476 w 598"/>
                <a:gd name="T31" fmla="*/ 248 h 300"/>
                <a:gd name="T32" fmla="*/ 490 w 598"/>
                <a:gd name="T33" fmla="*/ 264 h 300"/>
                <a:gd name="T34" fmla="*/ 504 w 598"/>
                <a:gd name="T35" fmla="*/ 282 h 300"/>
                <a:gd name="T36" fmla="*/ 514 w 598"/>
                <a:gd name="T37" fmla="*/ 300 h 300"/>
                <a:gd name="T38" fmla="*/ 514 w 598"/>
                <a:gd name="T39" fmla="*/ 300 h 300"/>
                <a:gd name="T40" fmla="*/ 542 w 598"/>
                <a:gd name="T41" fmla="*/ 262 h 300"/>
                <a:gd name="T42" fmla="*/ 570 w 598"/>
                <a:gd name="T43" fmla="*/ 224 h 300"/>
                <a:gd name="T44" fmla="*/ 598 w 598"/>
                <a:gd name="T45" fmla="*/ 178 h 300"/>
                <a:gd name="T46" fmla="*/ 598 w 598"/>
                <a:gd name="T47" fmla="*/ 178 h 300"/>
                <a:gd name="T48" fmla="*/ 592 w 598"/>
                <a:gd name="T49" fmla="*/ 172 h 300"/>
                <a:gd name="T50" fmla="*/ 576 w 598"/>
                <a:gd name="T51" fmla="*/ 154 h 300"/>
                <a:gd name="T52" fmla="*/ 550 w 598"/>
                <a:gd name="T53" fmla="*/ 128 h 300"/>
                <a:gd name="T54" fmla="*/ 532 w 598"/>
                <a:gd name="T55" fmla="*/ 114 h 300"/>
                <a:gd name="T56" fmla="*/ 510 w 598"/>
                <a:gd name="T57" fmla="*/ 98 h 300"/>
                <a:gd name="T58" fmla="*/ 486 w 598"/>
                <a:gd name="T59" fmla="*/ 84 h 300"/>
                <a:gd name="T60" fmla="*/ 458 w 598"/>
                <a:gd name="T61" fmla="*/ 68 h 300"/>
                <a:gd name="T62" fmla="*/ 428 w 598"/>
                <a:gd name="T63" fmla="*/ 52 h 300"/>
                <a:gd name="T64" fmla="*/ 392 w 598"/>
                <a:gd name="T65" fmla="*/ 38 h 300"/>
                <a:gd name="T66" fmla="*/ 354 w 598"/>
                <a:gd name="T67" fmla="*/ 26 h 300"/>
                <a:gd name="T68" fmla="*/ 312 w 598"/>
                <a:gd name="T69" fmla="*/ 14 h 300"/>
                <a:gd name="T70" fmla="*/ 266 w 598"/>
                <a:gd name="T71" fmla="*/ 6 h 300"/>
                <a:gd name="T72" fmla="*/ 216 w 598"/>
                <a:gd name="T73" fmla="*/ 0 h 300"/>
                <a:gd name="T74" fmla="*/ 0 w 598"/>
                <a:gd name="T75" fmla="*/ 9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8" h="300">
                  <a:moveTo>
                    <a:pt x="0" y="96"/>
                  </a:moveTo>
                  <a:lnTo>
                    <a:pt x="0" y="96"/>
                  </a:lnTo>
                  <a:lnTo>
                    <a:pt x="18" y="96"/>
                  </a:lnTo>
                  <a:lnTo>
                    <a:pt x="66" y="100"/>
                  </a:lnTo>
                  <a:lnTo>
                    <a:pt x="134" y="108"/>
                  </a:lnTo>
                  <a:lnTo>
                    <a:pt x="174" y="114"/>
                  </a:lnTo>
                  <a:lnTo>
                    <a:pt x="216" y="124"/>
                  </a:lnTo>
                  <a:lnTo>
                    <a:pt x="260" y="134"/>
                  </a:lnTo>
                  <a:lnTo>
                    <a:pt x="304" y="148"/>
                  </a:lnTo>
                  <a:lnTo>
                    <a:pt x="346" y="164"/>
                  </a:lnTo>
                  <a:lnTo>
                    <a:pt x="388" y="184"/>
                  </a:lnTo>
                  <a:lnTo>
                    <a:pt x="408" y="194"/>
                  </a:lnTo>
                  <a:lnTo>
                    <a:pt x="426" y="206"/>
                  </a:lnTo>
                  <a:lnTo>
                    <a:pt x="444" y="220"/>
                  </a:lnTo>
                  <a:lnTo>
                    <a:pt x="460" y="234"/>
                  </a:lnTo>
                  <a:lnTo>
                    <a:pt x="476" y="248"/>
                  </a:lnTo>
                  <a:lnTo>
                    <a:pt x="490" y="264"/>
                  </a:lnTo>
                  <a:lnTo>
                    <a:pt x="504" y="282"/>
                  </a:lnTo>
                  <a:lnTo>
                    <a:pt x="514" y="300"/>
                  </a:lnTo>
                  <a:lnTo>
                    <a:pt x="514" y="300"/>
                  </a:lnTo>
                  <a:lnTo>
                    <a:pt x="542" y="262"/>
                  </a:lnTo>
                  <a:lnTo>
                    <a:pt x="570" y="224"/>
                  </a:lnTo>
                  <a:lnTo>
                    <a:pt x="598" y="178"/>
                  </a:lnTo>
                  <a:lnTo>
                    <a:pt x="598" y="178"/>
                  </a:lnTo>
                  <a:lnTo>
                    <a:pt x="592" y="172"/>
                  </a:lnTo>
                  <a:lnTo>
                    <a:pt x="576" y="154"/>
                  </a:lnTo>
                  <a:lnTo>
                    <a:pt x="550" y="128"/>
                  </a:lnTo>
                  <a:lnTo>
                    <a:pt x="532" y="114"/>
                  </a:lnTo>
                  <a:lnTo>
                    <a:pt x="510" y="98"/>
                  </a:lnTo>
                  <a:lnTo>
                    <a:pt x="486" y="84"/>
                  </a:lnTo>
                  <a:lnTo>
                    <a:pt x="458" y="68"/>
                  </a:lnTo>
                  <a:lnTo>
                    <a:pt x="428" y="52"/>
                  </a:lnTo>
                  <a:lnTo>
                    <a:pt x="392" y="38"/>
                  </a:lnTo>
                  <a:lnTo>
                    <a:pt x="354" y="26"/>
                  </a:lnTo>
                  <a:lnTo>
                    <a:pt x="312" y="14"/>
                  </a:lnTo>
                  <a:lnTo>
                    <a:pt x="266" y="6"/>
                  </a:lnTo>
                  <a:lnTo>
                    <a:pt x="216" y="0"/>
                  </a:lnTo>
                  <a:lnTo>
                    <a:pt x="0" y="96"/>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13">
              <a:extLst>
                <a:ext uri="{FF2B5EF4-FFF2-40B4-BE49-F238E27FC236}">
                  <a16:creationId xmlns:a16="http://schemas.microsoft.com/office/drawing/2014/main" id="{1AF2927A-DF86-4239-3900-D162582B719D}"/>
                </a:ext>
              </a:extLst>
            </p:cNvPr>
            <p:cNvSpPr>
              <a:spLocks/>
            </p:cNvSpPr>
            <p:nvPr/>
          </p:nvSpPr>
          <p:spPr bwMode="auto">
            <a:xfrm rot="21059580">
              <a:off x="2378102" y="3402893"/>
              <a:ext cx="130065" cy="121226"/>
            </a:xfrm>
            <a:custGeom>
              <a:avLst/>
              <a:gdLst>
                <a:gd name="T0" fmla="*/ 0 w 206"/>
                <a:gd name="T1" fmla="*/ 82 h 192"/>
                <a:gd name="T2" fmla="*/ 0 w 206"/>
                <a:gd name="T3" fmla="*/ 82 h 192"/>
                <a:gd name="T4" fmla="*/ 22 w 206"/>
                <a:gd name="T5" fmla="*/ 84 h 192"/>
                <a:gd name="T6" fmla="*/ 46 w 206"/>
                <a:gd name="T7" fmla="*/ 90 h 192"/>
                <a:gd name="T8" fmla="*/ 78 w 206"/>
                <a:gd name="T9" fmla="*/ 98 h 192"/>
                <a:gd name="T10" fmla="*/ 110 w 206"/>
                <a:gd name="T11" fmla="*/ 112 h 192"/>
                <a:gd name="T12" fmla="*/ 128 w 206"/>
                <a:gd name="T13" fmla="*/ 120 h 192"/>
                <a:gd name="T14" fmla="*/ 144 w 206"/>
                <a:gd name="T15" fmla="*/ 132 h 192"/>
                <a:gd name="T16" fmla="*/ 162 w 206"/>
                <a:gd name="T17" fmla="*/ 144 h 192"/>
                <a:gd name="T18" fmla="*/ 176 w 206"/>
                <a:gd name="T19" fmla="*/ 158 h 192"/>
                <a:gd name="T20" fmla="*/ 192 w 206"/>
                <a:gd name="T21" fmla="*/ 174 h 192"/>
                <a:gd name="T22" fmla="*/ 204 w 206"/>
                <a:gd name="T23" fmla="*/ 192 h 192"/>
                <a:gd name="T24" fmla="*/ 204 w 206"/>
                <a:gd name="T25" fmla="*/ 192 h 192"/>
                <a:gd name="T26" fmla="*/ 206 w 206"/>
                <a:gd name="T27" fmla="*/ 176 h 192"/>
                <a:gd name="T28" fmla="*/ 206 w 206"/>
                <a:gd name="T29" fmla="*/ 136 h 192"/>
                <a:gd name="T30" fmla="*/ 206 w 206"/>
                <a:gd name="T31" fmla="*/ 112 h 192"/>
                <a:gd name="T32" fmla="*/ 204 w 206"/>
                <a:gd name="T33" fmla="*/ 88 h 192"/>
                <a:gd name="T34" fmla="*/ 200 w 206"/>
                <a:gd name="T35" fmla="*/ 66 h 192"/>
                <a:gd name="T36" fmla="*/ 192 w 206"/>
                <a:gd name="T37" fmla="*/ 46 h 192"/>
                <a:gd name="T38" fmla="*/ 192 w 206"/>
                <a:gd name="T39" fmla="*/ 46 h 192"/>
                <a:gd name="T40" fmla="*/ 182 w 206"/>
                <a:gd name="T41" fmla="*/ 38 h 192"/>
                <a:gd name="T42" fmla="*/ 170 w 206"/>
                <a:gd name="T43" fmla="*/ 30 h 192"/>
                <a:gd name="T44" fmla="*/ 154 w 206"/>
                <a:gd name="T45" fmla="*/ 22 h 192"/>
                <a:gd name="T46" fmla="*/ 134 w 206"/>
                <a:gd name="T47" fmla="*/ 12 h 192"/>
                <a:gd name="T48" fmla="*/ 110 w 206"/>
                <a:gd name="T49" fmla="*/ 6 h 192"/>
                <a:gd name="T50" fmla="*/ 80 w 206"/>
                <a:gd name="T51" fmla="*/ 2 h 192"/>
                <a:gd name="T52" fmla="*/ 66 w 206"/>
                <a:gd name="T53" fmla="*/ 0 h 192"/>
                <a:gd name="T54" fmla="*/ 48 w 206"/>
                <a:gd name="T55" fmla="*/ 2 h 192"/>
                <a:gd name="T56" fmla="*/ 0 w 206"/>
                <a:gd name="T57" fmla="*/ 8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192">
                  <a:moveTo>
                    <a:pt x="0" y="82"/>
                  </a:moveTo>
                  <a:lnTo>
                    <a:pt x="0" y="82"/>
                  </a:lnTo>
                  <a:lnTo>
                    <a:pt x="22" y="84"/>
                  </a:lnTo>
                  <a:lnTo>
                    <a:pt x="46" y="90"/>
                  </a:lnTo>
                  <a:lnTo>
                    <a:pt x="78" y="98"/>
                  </a:lnTo>
                  <a:lnTo>
                    <a:pt x="110" y="112"/>
                  </a:lnTo>
                  <a:lnTo>
                    <a:pt x="128" y="120"/>
                  </a:lnTo>
                  <a:lnTo>
                    <a:pt x="144" y="132"/>
                  </a:lnTo>
                  <a:lnTo>
                    <a:pt x="162" y="144"/>
                  </a:lnTo>
                  <a:lnTo>
                    <a:pt x="176" y="158"/>
                  </a:lnTo>
                  <a:lnTo>
                    <a:pt x="192" y="174"/>
                  </a:lnTo>
                  <a:lnTo>
                    <a:pt x="204" y="192"/>
                  </a:lnTo>
                  <a:lnTo>
                    <a:pt x="204" y="192"/>
                  </a:lnTo>
                  <a:lnTo>
                    <a:pt x="206" y="176"/>
                  </a:lnTo>
                  <a:lnTo>
                    <a:pt x="206" y="136"/>
                  </a:lnTo>
                  <a:lnTo>
                    <a:pt x="206" y="112"/>
                  </a:lnTo>
                  <a:lnTo>
                    <a:pt x="204" y="88"/>
                  </a:lnTo>
                  <a:lnTo>
                    <a:pt x="200" y="66"/>
                  </a:lnTo>
                  <a:lnTo>
                    <a:pt x="192" y="46"/>
                  </a:lnTo>
                  <a:lnTo>
                    <a:pt x="192" y="46"/>
                  </a:lnTo>
                  <a:lnTo>
                    <a:pt x="182" y="38"/>
                  </a:lnTo>
                  <a:lnTo>
                    <a:pt x="170" y="30"/>
                  </a:lnTo>
                  <a:lnTo>
                    <a:pt x="154" y="22"/>
                  </a:lnTo>
                  <a:lnTo>
                    <a:pt x="134" y="12"/>
                  </a:lnTo>
                  <a:lnTo>
                    <a:pt x="110" y="6"/>
                  </a:lnTo>
                  <a:lnTo>
                    <a:pt x="80" y="2"/>
                  </a:lnTo>
                  <a:lnTo>
                    <a:pt x="66" y="0"/>
                  </a:lnTo>
                  <a:lnTo>
                    <a:pt x="48" y="2"/>
                  </a:lnTo>
                  <a:lnTo>
                    <a:pt x="0" y="82"/>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14">
              <a:extLst>
                <a:ext uri="{FF2B5EF4-FFF2-40B4-BE49-F238E27FC236}">
                  <a16:creationId xmlns:a16="http://schemas.microsoft.com/office/drawing/2014/main" id="{BFDCEB64-5169-6F62-4358-5DD67D9DBB5A}"/>
                </a:ext>
              </a:extLst>
            </p:cNvPr>
            <p:cNvSpPr>
              <a:spLocks/>
            </p:cNvSpPr>
            <p:nvPr/>
          </p:nvSpPr>
          <p:spPr bwMode="auto">
            <a:xfrm rot="21059580">
              <a:off x="1417532" y="4049375"/>
              <a:ext cx="1419354" cy="1754619"/>
            </a:xfrm>
            <a:custGeom>
              <a:avLst/>
              <a:gdLst>
                <a:gd name="T0" fmla="*/ 2238 w 2248"/>
                <a:gd name="T1" fmla="*/ 894 h 2779"/>
                <a:gd name="T2" fmla="*/ 2230 w 2248"/>
                <a:gd name="T3" fmla="*/ 820 h 2779"/>
                <a:gd name="T4" fmla="*/ 2144 w 2248"/>
                <a:gd name="T5" fmla="*/ 638 h 2779"/>
                <a:gd name="T6" fmla="*/ 2094 w 2248"/>
                <a:gd name="T7" fmla="*/ 510 h 2779"/>
                <a:gd name="T8" fmla="*/ 2006 w 2248"/>
                <a:gd name="T9" fmla="*/ 394 h 2779"/>
                <a:gd name="T10" fmla="*/ 1892 w 2248"/>
                <a:gd name="T11" fmla="*/ 284 h 2779"/>
                <a:gd name="T12" fmla="*/ 1808 w 2248"/>
                <a:gd name="T13" fmla="*/ 200 h 2779"/>
                <a:gd name="T14" fmla="*/ 1644 w 2248"/>
                <a:gd name="T15" fmla="*/ 102 h 2779"/>
                <a:gd name="T16" fmla="*/ 1258 w 2248"/>
                <a:gd name="T17" fmla="*/ 8 h 2779"/>
                <a:gd name="T18" fmla="*/ 898 w 2248"/>
                <a:gd name="T19" fmla="*/ 16 h 2779"/>
                <a:gd name="T20" fmla="*/ 406 w 2248"/>
                <a:gd name="T21" fmla="*/ 194 h 2779"/>
                <a:gd name="T22" fmla="*/ 454 w 2248"/>
                <a:gd name="T23" fmla="*/ 222 h 2779"/>
                <a:gd name="T24" fmla="*/ 374 w 2248"/>
                <a:gd name="T25" fmla="*/ 258 h 2779"/>
                <a:gd name="T26" fmla="*/ 178 w 2248"/>
                <a:gd name="T27" fmla="*/ 376 h 2779"/>
                <a:gd name="T28" fmla="*/ 252 w 2248"/>
                <a:gd name="T29" fmla="*/ 398 h 2779"/>
                <a:gd name="T30" fmla="*/ 108 w 2248"/>
                <a:gd name="T31" fmla="*/ 546 h 2779"/>
                <a:gd name="T32" fmla="*/ 78 w 2248"/>
                <a:gd name="T33" fmla="*/ 644 h 2779"/>
                <a:gd name="T34" fmla="*/ 10 w 2248"/>
                <a:gd name="T35" fmla="*/ 850 h 2779"/>
                <a:gd name="T36" fmla="*/ 40 w 2248"/>
                <a:gd name="T37" fmla="*/ 860 h 2779"/>
                <a:gd name="T38" fmla="*/ 6 w 2248"/>
                <a:gd name="T39" fmla="*/ 932 h 2779"/>
                <a:gd name="T40" fmla="*/ 0 w 2248"/>
                <a:gd name="T41" fmla="*/ 984 h 2779"/>
                <a:gd name="T42" fmla="*/ 20 w 2248"/>
                <a:gd name="T43" fmla="*/ 1112 h 2779"/>
                <a:gd name="T44" fmla="*/ 58 w 2248"/>
                <a:gd name="T45" fmla="*/ 1376 h 2779"/>
                <a:gd name="T46" fmla="*/ 188 w 2248"/>
                <a:gd name="T47" fmla="*/ 1624 h 2779"/>
                <a:gd name="T48" fmla="*/ 390 w 2248"/>
                <a:gd name="T49" fmla="*/ 1814 h 2779"/>
                <a:gd name="T50" fmla="*/ 690 w 2248"/>
                <a:gd name="T51" fmla="*/ 1953 h 2779"/>
                <a:gd name="T52" fmla="*/ 546 w 2248"/>
                <a:gd name="T53" fmla="*/ 2133 h 2779"/>
                <a:gd name="T54" fmla="*/ 606 w 2248"/>
                <a:gd name="T55" fmla="*/ 2121 h 2779"/>
                <a:gd name="T56" fmla="*/ 548 w 2248"/>
                <a:gd name="T57" fmla="*/ 2241 h 2779"/>
                <a:gd name="T58" fmla="*/ 552 w 2248"/>
                <a:gd name="T59" fmla="*/ 2347 h 2779"/>
                <a:gd name="T60" fmla="*/ 590 w 2248"/>
                <a:gd name="T61" fmla="*/ 2343 h 2779"/>
                <a:gd name="T62" fmla="*/ 576 w 2248"/>
                <a:gd name="T63" fmla="*/ 2485 h 2779"/>
                <a:gd name="T64" fmla="*/ 614 w 2248"/>
                <a:gd name="T65" fmla="*/ 2547 h 2779"/>
                <a:gd name="T66" fmla="*/ 686 w 2248"/>
                <a:gd name="T67" fmla="*/ 2681 h 2779"/>
                <a:gd name="T68" fmla="*/ 732 w 2248"/>
                <a:gd name="T69" fmla="*/ 2699 h 2779"/>
                <a:gd name="T70" fmla="*/ 920 w 2248"/>
                <a:gd name="T71" fmla="*/ 2765 h 2779"/>
                <a:gd name="T72" fmla="*/ 1378 w 2248"/>
                <a:gd name="T73" fmla="*/ 2771 h 2779"/>
                <a:gd name="T74" fmla="*/ 1486 w 2248"/>
                <a:gd name="T75" fmla="*/ 2767 h 2779"/>
                <a:gd name="T76" fmla="*/ 1582 w 2248"/>
                <a:gd name="T77" fmla="*/ 2743 h 2779"/>
                <a:gd name="T78" fmla="*/ 1656 w 2248"/>
                <a:gd name="T79" fmla="*/ 2697 h 2779"/>
                <a:gd name="T80" fmla="*/ 1702 w 2248"/>
                <a:gd name="T81" fmla="*/ 2629 h 2779"/>
                <a:gd name="T82" fmla="*/ 1738 w 2248"/>
                <a:gd name="T83" fmla="*/ 2641 h 2779"/>
                <a:gd name="T84" fmla="*/ 1780 w 2248"/>
                <a:gd name="T85" fmla="*/ 2487 h 2779"/>
                <a:gd name="T86" fmla="*/ 1798 w 2248"/>
                <a:gd name="T87" fmla="*/ 2501 h 2779"/>
                <a:gd name="T88" fmla="*/ 1812 w 2248"/>
                <a:gd name="T89" fmla="*/ 2451 h 2779"/>
                <a:gd name="T90" fmla="*/ 1812 w 2248"/>
                <a:gd name="T91" fmla="*/ 2361 h 2779"/>
                <a:gd name="T92" fmla="*/ 1816 w 2248"/>
                <a:gd name="T93" fmla="*/ 2301 h 2779"/>
                <a:gd name="T94" fmla="*/ 1782 w 2248"/>
                <a:gd name="T95" fmla="*/ 2229 h 2779"/>
                <a:gd name="T96" fmla="*/ 1734 w 2248"/>
                <a:gd name="T97" fmla="*/ 2125 h 2779"/>
                <a:gd name="T98" fmla="*/ 1706 w 2248"/>
                <a:gd name="T99" fmla="*/ 2043 h 2779"/>
                <a:gd name="T100" fmla="*/ 1624 w 2248"/>
                <a:gd name="T101" fmla="*/ 1912 h 2779"/>
                <a:gd name="T102" fmla="*/ 1976 w 2248"/>
                <a:gd name="T103" fmla="*/ 1666 h 2779"/>
                <a:gd name="T104" fmla="*/ 2120 w 2248"/>
                <a:gd name="T105" fmla="*/ 1448 h 2779"/>
                <a:gd name="T106" fmla="*/ 2192 w 2248"/>
                <a:gd name="T107" fmla="*/ 1184 h 2779"/>
                <a:gd name="T108" fmla="*/ 2212 w 2248"/>
                <a:gd name="T109" fmla="*/ 1078 h 2779"/>
                <a:gd name="T110" fmla="*/ 2236 w 2248"/>
                <a:gd name="T111" fmla="*/ 1102 h 2779"/>
                <a:gd name="T112" fmla="*/ 2222 w 2248"/>
                <a:gd name="T113" fmla="*/ 956 h 2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8" h="2779">
                  <a:moveTo>
                    <a:pt x="2222" y="956"/>
                  </a:moveTo>
                  <a:lnTo>
                    <a:pt x="2222" y="956"/>
                  </a:lnTo>
                  <a:lnTo>
                    <a:pt x="2206" y="902"/>
                  </a:lnTo>
                  <a:lnTo>
                    <a:pt x="2188" y="854"/>
                  </a:lnTo>
                  <a:lnTo>
                    <a:pt x="2188" y="854"/>
                  </a:lnTo>
                  <a:lnTo>
                    <a:pt x="2214" y="876"/>
                  </a:lnTo>
                  <a:lnTo>
                    <a:pt x="2214" y="876"/>
                  </a:lnTo>
                  <a:lnTo>
                    <a:pt x="2238" y="894"/>
                  </a:lnTo>
                  <a:lnTo>
                    <a:pt x="2238" y="894"/>
                  </a:lnTo>
                  <a:lnTo>
                    <a:pt x="2248" y="902"/>
                  </a:lnTo>
                  <a:lnTo>
                    <a:pt x="2248" y="902"/>
                  </a:lnTo>
                  <a:lnTo>
                    <a:pt x="2246" y="880"/>
                  </a:lnTo>
                  <a:lnTo>
                    <a:pt x="2242" y="860"/>
                  </a:lnTo>
                  <a:lnTo>
                    <a:pt x="2236" y="840"/>
                  </a:lnTo>
                  <a:lnTo>
                    <a:pt x="2230" y="820"/>
                  </a:lnTo>
                  <a:lnTo>
                    <a:pt x="2230" y="820"/>
                  </a:lnTo>
                  <a:lnTo>
                    <a:pt x="2212" y="782"/>
                  </a:lnTo>
                  <a:lnTo>
                    <a:pt x="2196" y="748"/>
                  </a:lnTo>
                  <a:lnTo>
                    <a:pt x="2196" y="748"/>
                  </a:lnTo>
                  <a:lnTo>
                    <a:pt x="2180" y="716"/>
                  </a:lnTo>
                  <a:lnTo>
                    <a:pt x="2180" y="716"/>
                  </a:lnTo>
                  <a:lnTo>
                    <a:pt x="2166" y="686"/>
                  </a:lnTo>
                  <a:lnTo>
                    <a:pt x="2166" y="686"/>
                  </a:lnTo>
                  <a:lnTo>
                    <a:pt x="2144" y="638"/>
                  </a:lnTo>
                  <a:lnTo>
                    <a:pt x="2144" y="638"/>
                  </a:lnTo>
                  <a:lnTo>
                    <a:pt x="2176" y="652"/>
                  </a:lnTo>
                  <a:lnTo>
                    <a:pt x="2188" y="656"/>
                  </a:lnTo>
                  <a:lnTo>
                    <a:pt x="2188" y="656"/>
                  </a:lnTo>
                  <a:lnTo>
                    <a:pt x="2168" y="616"/>
                  </a:lnTo>
                  <a:lnTo>
                    <a:pt x="2146" y="578"/>
                  </a:lnTo>
                  <a:lnTo>
                    <a:pt x="2120" y="544"/>
                  </a:lnTo>
                  <a:lnTo>
                    <a:pt x="2094" y="510"/>
                  </a:lnTo>
                  <a:lnTo>
                    <a:pt x="2068" y="478"/>
                  </a:lnTo>
                  <a:lnTo>
                    <a:pt x="2040" y="450"/>
                  </a:lnTo>
                  <a:lnTo>
                    <a:pt x="2012" y="422"/>
                  </a:lnTo>
                  <a:lnTo>
                    <a:pt x="1984" y="398"/>
                  </a:lnTo>
                  <a:lnTo>
                    <a:pt x="1984" y="398"/>
                  </a:lnTo>
                  <a:lnTo>
                    <a:pt x="1976" y="392"/>
                  </a:lnTo>
                  <a:lnTo>
                    <a:pt x="1976" y="392"/>
                  </a:lnTo>
                  <a:lnTo>
                    <a:pt x="2006" y="394"/>
                  </a:lnTo>
                  <a:lnTo>
                    <a:pt x="2006" y="394"/>
                  </a:lnTo>
                  <a:lnTo>
                    <a:pt x="2018" y="394"/>
                  </a:lnTo>
                  <a:lnTo>
                    <a:pt x="2018" y="394"/>
                  </a:lnTo>
                  <a:lnTo>
                    <a:pt x="1988" y="362"/>
                  </a:lnTo>
                  <a:lnTo>
                    <a:pt x="1956" y="334"/>
                  </a:lnTo>
                  <a:lnTo>
                    <a:pt x="1924" y="308"/>
                  </a:lnTo>
                  <a:lnTo>
                    <a:pt x="1892" y="284"/>
                  </a:lnTo>
                  <a:lnTo>
                    <a:pt x="1892" y="284"/>
                  </a:lnTo>
                  <a:lnTo>
                    <a:pt x="1828" y="240"/>
                  </a:lnTo>
                  <a:lnTo>
                    <a:pt x="1766" y="204"/>
                  </a:lnTo>
                  <a:lnTo>
                    <a:pt x="1766" y="204"/>
                  </a:lnTo>
                  <a:lnTo>
                    <a:pt x="1762" y="202"/>
                  </a:lnTo>
                  <a:lnTo>
                    <a:pt x="1762" y="202"/>
                  </a:lnTo>
                  <a:lnTo>
                    <a:pt x="1784" y="202"/>
                  </a:lnTo>
                  <a:lnTo>
                    <a:pt x="1784" y="202"/>
                  </a:lnTo>
                  <a:lnTo>
                    <a:pt x="1808" y="200"/>
                  </a:lnTo>
                  <a:lnTo>
                    <a:pt x="1826" y="198"/>
                  </a:lnTo>
                  <a:lnTo>
                    <a:pt x="1826" y="198"/>
                  </a:lnTo>
                  <a:lnTo>
                    <a:pt x="1842" y="194"/>
                  </a:lnTo>
                  <a:lnTo>
                    <a:pt x="1842" y="194"/>
                  </a:lnTo>
                  <a:lnTo>
                    <a:pt x="1742" y="146"/>
                  </a:lnTo>
                  <a:lnTo>
                    <a:pt x="1742" y="146"/>
                  </a:lnTo>
                  <a:lnTo>
                    <a:pt x="1692" y="124"/>
                  </a:lnTo>
                  <a:lnTo>
                    <a:pt x="1644" y="102"/>
                  </a:lnTo>
                  <a:lnTo>
                    <a:pt x="1594" y="84"/>
                  </a:lnTo>
                  <a:lnTo>
                    <a:pt x="1546" y="68"/>
                  </a:lnTo>
                  <a:lnTo>
                    <a:pt x="1498" y="52"/>
                  </a:lnTo>
                  <a:lnTo>
                    <a:pt x="1450" y="40"/>
                  </a:lnTo>
                  <a:lnTo>
                    <a:pt x="1400" y="30"/>
                  </a:lnTo>
                  <a:lnTo>
                    <a:pt x="1354" y="20"/>
                  </a:lnTo>
                  <a:lnTo>
                    <a:pt x="1306" y="14"/>
                  </a:lnTo>
                  <a:lnTo>
                    <a:pt x="1258" y="8"/>
                  </a:lnTo>
                  <a:lnTo>
                    <a:pt x="1212" y="4"/>
                  </a:lnTo>
                  <a:lnTo>
                    <a:pt x="1164" y="2"/>
                  </a:lnTo>
                  <a:lnTo>
                    <a:pt x="1118" y="0"/>
                  </a:lnTo>
                  <a:lnTo>
                    <a:pt x="1074" y="2"/>
                  </a:lnTo>
                  <a:lnTo>
                    <a:pt x="1028" y="4"/>
                  </a:lnTo>
                  <a:lnTo>
                    <a:pt x="984" y="6"/>
                  </a:lnTo>
                  <a:lnTo>
                    <a:pt x="942" y="12"/>
                  </a:lnTo>
                  <a:lnTo>
                    <a:pt x="898" y="16"/>
                  </a:lnTo>
                  <a:lnTo>
                    <a:pt x="856" y="24"/>
                  </a:lnTo>
                  <a:lnTo>
                    <a:pt x="816" y="32"/>
                  </a:lnTo>
                  <a:lnTo>
                    <a:pt x="736" y="52"/>
                  </a:lnTo>
                  <a:lnTo>
                    <a:pt x="660" y="74"/>
                  </a:lnTo>
                  <a:lnTo>
                    <a:pt x="590" y="100"/>
                  </a:lnTo>
                  <a:lnTo>
                    <a:pt x="524" y="130"/>
                  </a:lnTo>
                  <a:lnTo>
                    <a:pt x="462" y="162"/>
                  </a:lnTo>
                  <a:lnTo>
                    <a:pt x="406" y="194"/>
                  </a:lnTo>
                  <a:lnTo>
                    <a:pt x="406" y="194"/>
                  </a:lnTo>
                  <a:lnTo>
                    <a:pt x="376" y="216"/>
                  </a:lnTo>
                  <a:lnTo>
                    <a:pt x="376" y="216"/>
                  </a:lnTo>
                  <a:lnTo>
                    <a:pt x="364" y="224"/>
                  </a:lnTo>
                  <a:lnTo>
                    <a:pt x="364" y="224"/>
                  </a:lnTo>
                  <a:lnTo>
                    <a:pt x="394" y="226"/>
                  </a:lnTo>
                  <a:lnTo>
                    <a:pt x="424" y="226"/>
                  </a:lnTo>
                  <a:lnTo>
                    <a:pt x="454" y="222"/>
                  </a:lnTo>
                  <a:lnTo>
                    <a:pt x="484" y="220"/>
                  </a:lnTo>
                  <a:lnTo>
                    <a:pt x="484" y="220"/>
                  </a:lnTo>
                  <a:lnTo>
                    <a:pt x="480" y="222"/>
                  </a:lnTo>
                  <a:lnTo>
                    <a:pt x="480" y="222"/>
                  </a:lnTo>
                  <a:lnTo>
                    <a:pt x="446" y="232"/>
                  </a:lnTo>
                  <a:lnTo>
                    <a:pt x="414" y="242"/>
                  </a:lnTo>
                  <a:lnTo>
                    <a:pt x="414" y="242"/>
                  </a:lnTo>
                  <a:lnTo>
                    <a:pt x="374" y="258"/>
                  </a:lnTo>
                  <a:lnTo>
                    <a:pt x="338" y="274"/>
                  </a:lnTo>
                  <a:lnTo>
                    <a:pt x="304" y="292"/>
                  </a:lnTo>
                  <a:lnTo>
                    <a:pt x="272" y="310"/>
                  </a:lnTo>
                  <a:lnTo>
                    <a:pt x="272" y="310"/>
                  </a:lnTo>
                  <a:lnTo>
                    <a:pt x="244" y="328"/>
                  </a:lnTo>
                  <a:lnTo>
                    <a:pt x="220" y="346"/>
                  </a:lnTo>
                  <a:lnTo>
                    <a:pt x="178" y="376"/>
                  </a:lnTo>
                  <a:lnTo>
                    <a:pt x="178" y="376"/>
                  </a:lnTo>
                  <a:lnTo>
                    <a:pt x="152" y="398"/>
                  </a:lnTo>
                  <a:lnTo>
                    <a:pt x="152" y="398"/>
                  </a:lnTo>
                  <a:lnTo>
                    <a:pt x="144" y="408"/>
                  </a:lnTo>
                  <a:lnTo>
                    <a:pt x="144" y="408"/>
                  </a:lnTo>
                  <a:lnTo>
                    <a:pt x="170" y="408"/>
                  </a:lnTo>
                  <a:lnTo>
                    <a:pt x="198" y="406"/>
                  </a:lnTo>
                  <a:lnTo>
                    <a:pt x="226" y="404"/>
                  </a:lnTo>
                  <a:lnTo>
                    <a:pt x="252" y="398"/>
                  </a:lnTo>
                  <a:lnTo>
                    <a:pt x="252" y="398"/>
                  </a:lnTo>
                  <a:lnTo>
                    <a:pt x="222" y="424"/>
                  </a:lnTo>
                  <a:lnTo>
                    <a:pt x="222" y="424"/>
                  </a:lnTo>
                  <a:lnTo>
                    <a:pt x="188" y="456"/>
                  </a:lnTo>
                  <a:lnTo>
                    <a:pt x="158" y="488"/>
                  </a:lnTo>
                  <a:lnTo>
                    <a:pt x="158" y="488"/>
                  </a:lnTo>
                  <a:lnTo>
                    <a:pt x="132" y="518"/>
                  </a:lnTo>
                  <a:lnTo>
                    <a:pt x="108" y="546"/>
                  </a:lnTo>
                  <a:lnTo>
                    <a:pt x="90" y="572"/>
                  </a:lnTo>
                  <a:lnTo>
                    <a:pt x="74" y="594"/>
                  </a:lnTo>
                  <a:lnTo>
                    <a:pt x="54" y="628"/>
                  </a:lnTo>
                  <a:lnTo>
                    <a:pt x="46" y="640"/>
                  </a:lnTo>
                  <a:lnTo>
                    <a:pt x="46" y="640"/>
                  </a:lnTo>
                  <a:lnTo>
                    <a:pt x="92" y="620"/>
                  </a:lnTo>
                  <a:lnTo>
                    <a:pt x="92" y="620"/>
                  </a:lnTo>
                  <a:lnTo>
                    <a:pt x="78" y="644"/>
                  </a:lnTo>
                  <a:lnTo>
                    <a:pt x="66" y="668"/>
                  </a:lnTo>
                  <a:lnTo>
                    <a:pt x="54" y="692"/>
                  </a:lnTo>
                  <a:lnTo>
                    <a:pt x="44" y="716"/>
                  </a:lnTo>
                  <a:lnTo>
                    <a:pt x="44" y="716"/>
                  </a:lnTo>
                  <a:lnTo>
                    <a:pt x="30" y="754"/>
                  </a:lnTo>
                  <a:lnTo>
                    <a:pt x="20" y="790"/>
                  </a:lnTo>
                  <a:lnTo>
                    <a:pt x="14" y="822"/>
                  </a:lnTo>
                  <a:lnTo>
                    <a:pt x="10" y="850"/>
                  </a:lnTo>
                  <a:lnTo>
                    <a:pt x="10" y="850"/>
                  </a:lnTo>
                  <a:lnTo>
                    <a:pt x="6" y="872"/>
                  </a:lnTo>
                  <a:lnTo>
                    <a:pt x="6" y="890"/>
                  </a:lnTo>
                  <a:lnTo>
                    <a:pt x="6" y="890"/>
                  </a:lnTo>
                  <a:lnTo>
                    <a:pt x="6" y="904"/>
                  </a:lnTo>
                  <a:lnTo>
                    <a:pt x="6" y="904"/>
                  </a:lnTo>
                  <a:lnTo>
                    <a:pt x="40" y="860"/>
                  </a:lnTo>
                  <a:lnTo>
                    <a:pt x="40" y="860"/>
                  </a:lnTo>
                  <a:lnTo>
                    <a:pt x="38" y="866"/>
                  </a:lnTo>
                  <a:lnTo>
                    <a:pt x="38" y="866"/>
                  </a:lnTo>
                  <a:lnTo>
                    <a:pt x="24" y="890"/>
                  </a:lnTo>
                  <a:lnTo>
                    <a:pt x="12" y="916"/>
                  </a:lnTo>
                  <a:lnTo>
                    <a:pt x="12" y="916"/>
                  </a:lnTo>
                  <a:lnTo>
                    <a:pt x="10" y="924"/>
                  </a:lnTo>
                  <a:lnTo>
                    <a:pt x="10" y="924"/>
                  </a:lnTo>
                  <a:lnTo>
                    <a:pt x="6" y="932"/>
                  </a:lnTo>
                  <a:lnTo>
                    <a:pt x="6" y="932"/>
                  </a:lnTo>
                  <a:lnTo>
                    <a:pt x="4" y="942"/>
                  </a:lnTo>
                  <a:lnTo>
                    <a:pt x="4" y="942"/>
                  </a:lnTo>
                  <a:lnTo>
                    <a:pt x="2" y="950"/>
                  </a:lnTo>
                  <a:lnTo>
                    <a:pt x="2" y="950"/>
                  </a:lnTo>
                  <a:lnTo>
                    <a:pt x="0" y="968"/>
                  </a:lnTo>
                  <a:lnTo>
                    <a:pt x="0" y="968"/>
                  </a:lnTo>
                  <a:lnTo>
                    <a:pt x="0" y="984"/>
                  </a:lnTo>
                  <a:lnTo>
                    <a:pt x="0" y="984"/>
                  </a:lnTo>
                  <a:lnTo>
                    <a:pt x="2" y="1012"/>
                  </a:lnTo>
                  <a:lnTo>
                    <a:pt x="8" y="1036"/>
                  </a:lnTo>
                  <a:lnTo>
                    <a:pt x="8" y="1036"/>
                  </a:lnTo>
                  <a:lnTo>
                    <a:pt x="14" y="1054"/>
                  </a:lnTo>
                  <a:lnTo>
                    <a:pt x="22" y="1068"/>
                  </a:lnTo>
                  <a:lnTo>
                    <a:pt x="22" y="1068"/>
                  </a:lnTo>
                  <a:lnTo>
                    <a:pt x="20" y="1112"/>
                  </a:lnTo>
                  <a:lnTo>
                    <a:pt x="20" y="1112"/>
                  </a:lnTo>
                  <a:lnTo>
                    <a:pt x="22" y="1152"/>
                  </a:lnTo>
                  <a:lnTo>
                    <a:pt x="24" y="1192"/>
                  </a:lnTo>
                  <a:lnTo>
                    <a:pt x="28" y="1230"/>
                  </a:lnTo>
                  <a:lnTo>
                    <a:pt x="32" y="1268"/>
                  </a:lnTo>
                  <a:lnTo>
                    <a:pt x="40" y="1304"/>
                  </a:lnTo>
                  <a:lnTo>
                    <a:pt x="48" y="1340"/>
                  </a:lnTo>
                  <a:lnTo>
                    <a:pt x="58" y="1376"/>
                  </a:lnTo>
                  <a:lnTo>
                    <a:pt x="70" y="1410"/>
                  </a:lnTo>
                  <a:lnTo>
                    <a:pt x="82" y="1444"/>
                  </a:lnTo>
                  <a:lnTo>
                    <a:pt x="96" y="1476"/>
                  </a:lnTo>
                  <a:lnTo>
                    <a:pt x="112" y="1508"/>
                  </a:lnTo>
                  <a:lnTo>
                    <a:pt x="130" y="1538"/>
                  </a:lnTo>
                  <a:lnTo>
                    <a:pt x="148" y="1568"/>
                  </a:lnTo>
                  <a:lnTo>
                    <a:pt x="166" y="1596"/>
                  </a:lnTo>
                  <a:lnTo>
                    <a:pt x="188" y="1624"/>
                  </a:lnTo>
                  <a:lnTo>
                    <a:pt x="208" y="1652"/>
                  </a:lnTo>
                  <a:lnTo>
                    <a:pt x="232" y="1678"/>
                  </a:lnTo>
                  <a:lnTo>
                    <a:pt x="256" y="1702"/>
                  </a:lnTo>
                  <a:lnTo>
                    <a:pt x="280" y="1726"/>
                  </a:lnTo>
                  <a:lnTo>
                    <a:pt x="306" y="1750"/>
                  </a:lnTo>
                  <a:lnTo>
                    <a:pt x="334" y="1772"/>
                  </a:lnTo>
                  <a:lnTo>
                    <a:pt x="362" y="1794"/>
                  </a:lnTo>
                  <a:lnTo>
                    <a:pt x="390" y="1814"/>
                  </a:lnTo>
                  <a:lnTo>
                    <a:pt x="420" y="1832"/>
                  </a:lnTo>
                  <a:lnTo>
                    <a:pt x="452" y="1852"/>
                  </a:lnTo>
                  <a:lnTo>
                    <a:pt x="482" y="1868"/>
                  </a:lnTo>
                  <a:lnTo>
                    <a:pt x="516" y="1884"/>
                  </a:lnTo>
                  <a:lnTo>
                    <a:pt x="548" y="1900"/>
                  </a:lnTo>
                  <a:lnTo>
                    <a:pt x="618" y="1928"/>
                  </a:lnTo>
                  <a:lnTo>
                    <a:pt x="690" y="1953"/>
                  </a:lnTo>
                  <a:lnTo>
                    <a:pt x="690" y="1953"/>
                  </a:lnTo>
                  <a:lnTo>
                    <a:pt x="622" y="2035"/>
                  </a:lnTo>
                  <a:lnTo>
                    <a:pt x="622" y="2035"/>
                  </a:lnTo>
                  <a:lnTo>
                    <a:pt x="568" y="2105"/>
                  </a:lnTo>
                  <a:lnTo>
                    <a:pt x="568" y="2105"/>
                  </a:lnTo>
                  <a:lnTo>
                    <a:pt x="552" y="2125"/>
                  </a:lnTo>
                  <a:lnTo>
                    <a:pt x="552" y="2125"/>
                  </a:lnTo>
                  <a:lnTo>
                    <a:pt x="546" y="2133"/>
                  </a:lnTo>
                  <a:lnTo>
                    <a:pt x="546" y="2133"/>
                  </a:lnTo>
                  <a:lnTo>
                    <a:pt x="568" y="2125"/>
                  </a:lnTo>
                  <a:lnTo>
                    <a:pt x="590" y="2117"/>
                  </a:lnTo>
                  <a:lnTo>
                    <a:pt x="612" y="2107"/>
                  </a:lnTo>
                  <a:lnTo>
                    <a:pt x="632" y="2095"/>
                  </a:lnTo>
                  <a:lnTo>
                    <a:pt x="632" y="2095"/>
                  </a:lnTo>
                  <a:lnTo>
                    <a:pt x="624" y="2101"/>
                  </a:lnTo>
                  <a:lnTo>
                    <a:pt x="624" y="2101"/>
                  </a:lnTo>
                  <a:lnTo>
                    <a:pt x="606" y="2121"/>
                  </a:lnTo>
                  <a:lnTo>
                    <a:pt x="592" y="2143"/>
                  </a:lnTo>
                  <a:lnTo>
                    <a:pt x="592" y="2143"/>
                  </a:lnTo>
                  <a:lnTo>
                    <a:pt x="580" y="2161"/>
                  </a:lnTo>
                  <a:lnTo>
                    <a:pt x="570" y="2181"/>
                  </a:lnTo>
                  <a:lnTo>
                    <a:pt x="556" y="2211"/>
                  </a:lnTo>
                  <a:lnTo>
                    <a:pt x="556" y="2211"/>
                  </a:lnTo>
                  <a:lnTo>
                    <a:pt x="550" y="2233"/>
                  </a:lnTo>
                  <a:lnTo>
                    <a:pt x="548" y="2241"/>
                  </a:lnTo>
                  <a:lnTo>
                    <a:pt x="548" y="2241"/>
                  </a:lnTo>
                  <a:lnTo>
                    <a:pt x="572" y="2225"/>
                  </a:lnTo>
                  <a:lnTo>
                    <a:pt x="596" y="2209"/>
                  </a:lnTo>
                  <a:lnTo>
                    <a:pt x="596" y="2209"/>
                  </a:lnTo>
                  <a:lnTo>
                    <a:pt x="582" y="2247"/>
                  </a:lnTo>
                  <a:lnTo>
                    <a:pt x="570" y="2283"/>
                  </a:lnTo>
                  <a:lnTo>
                    <a:pt x="570" y="2283"/>
                  </a:lnTo>
                  <a:lnTo>
                    <a:pt x="552" y="2347"/>
                  </a:lnTo>
                  <a:lnTo>
                    <a:pt x="552" y="2347"/>
                  </a:lnTo>
                  <a:lnTo>
                    <a:pt x="548" y="2365"/>
                  </a:lnTo>
                  <a:lnTo>
                    <a:pt x="548" y="2365"/>
                  </a:lnTo>
                  <a:lnTo>
                    <a:pt x="548" y="2373"/>
                  </a:lnTo>
                  <a:lnTo>
                    <a:pt x="548" y="2373"/>
                  </a:lnTo>
                  <a:lnTo>
                    <a:pt x="570" y="2359"/>
                  </a:lnTo>
                  <a:lnTo>
                    <a:pt x="590" y="2343"/>
                  </a:lnTo>
                  <a:lnTo>
                    <a:pt x="590" y="2343"/>
                  </a:lnTo>
                  <a:lnTo>
                    <a:pt x="582" y="2365"/>
                  </a:lnTo>
                  <a:lnTo>
                    <a:pt x="578" y="2387"/>
                  </a:lnTo>
                  <a:lnTo>
                    <a:pt x="578" y="2387"/>
                  </a:lnTo>
                  <a:lnTo>
                    <a:pt x="574" y="2405"/>
                  </a:lnTo>
                  <a:lnTo>
                    <a:pt x="574" y="2423"/>
                  </a:lnTo>
                  <a:lnTo>
                    <a:pt x="574" y="2455"/>
                  </a:lnTo>
                  <a:lnTo>
                    <a:pt x="574" y="2455"/>
                  </a:lnTo>
                  <a:lnTo>
                    <a:pt x="576" y="2485"/>
                  </a:lnTo>
                  <a:lnTo>
                    <a:pt x="580" y="2511"/>
                  </a:lnTo>
                  <a:lnTo>
                    <a:pt x="586" y="2533"/>
                  </a:lnTo>
                  <a:lnTo>
                    <a:pt x="592" y="2553"/>
                  </a:lnTo>
                  <a:lnTo>
                    <a:pt x="592" y="2553"/>
                  </a:lnTo>
                  <a:lnTo>
                    <a:pt x="602" y="2579"/>
                  </a:lnTo>
                  <a:lnTo>
                    <a:pt x="606" y="2589"/>
                  </a:lnTo>
                  <a:lnTo>
                    <a:pt x="606" y="2589"/>
                  </a:lnTo>
                  <a:lnTo>
                    <a:pt x="614" y="2547"/>
                  </a:lnTo>
                  <a:lnTo>
                    <a:pt x="614" y="2547"/>
                  </a:lnTo>
                  <a:lnTo>
                    <a:pt x="634" y="2591"/>
                  </a:lnTo>
                  <a:lnTo>
                    <a:pt x="634" y="2591"/>
                  </a:lnTo>
                  <a:lnTo>
                    <a:pt x="646" y="2617"/>
                  </a:lnTo>
                  <a:lnTo>
                    <a:pt x="660" y="2641"/>
                  </a:lnTo>
                  <a:lnTo>
                    <a:pt x="660" y="2641"/>
                  </a:lnTo>
                  <a:lnTo>
                    <a:pt x="674" y="2661"/>
                  </a:lnTo>
                  <a:lnTo>
                    <a:pt x="686" y="2681"/>
                  </a:lnTo>
                  <a:lnTo>
                    <a:pt x="700" y="2697"/>
                  </a:lnTo>
                  <a:lnTo>
                    <a:pt x="714" y="2709"/>
                  </a:lnTo>
                  <a:lnTo>
                    <a:pt x="714" y="2709"/>
                  </a:lnTo>
                  <a:lnTo>
                    <a:pt x="732" y="2725"/>
                  </a:lnTo>
                  <a:lnTo>
                    <a:pt x="732" y="2725"/>
                  </a:lnTo>
                  <a:lnTo>
                    <a:pt x="740" y="2731"/>
                  </a:lnTo>
                  <a:lnTo>
                    <a:pt x="740" y="2731"/>
                  </a:lnTo>
                  <a:lnTo>
                    <a:pt x="732" y="2699"/>
                  </a:lnTo>
                  <a:lnTo>
                    <a:pt x="732" y="2699"/>
                  </a:lnTo>
                  <a:lnTo>
                    <a:pt x="752" y="2711"/>
                  </a:lnTo>
                  <a:lnTo>
                    <a:pt x="772" y="2723"/>
                  </a:lnTo>
                  <a:lnTo>
                    <a:pt x="794" y="2733"/>
                  </a:lnTo>
                  <a:lnTo>
                    <a:pt x="818" y="2741"/>
                  </a:lnTo>
                  <a:lnTo>
                    <a:pt x="842" y="2749"/>
                  </a:lnTo>
                  <a:lnTo>
                    <a:pt x="868" y="2755"/>
                  </a:lnTo>
                  <a:lnTo>
                    <a:pt x="920" y="2765"/>
                  </a:lnTo>
                  <a:lnTo>
                    <a:pt x="976" y="2773"/>
                  </a:lnTo>
                  <a:lnTo>
                    <a:pt x="1034" y="2777"/>
                  </a:lnTo>
                  <a:lnTo>
                    <a:pt x="1094" y="2779"/>
                  </a:lnTo>
                  <a:lnTo>
                    <a:pt x="1156" y="2779"/>
                  </a:lnTo>
                  <a:lnTo>
                    <a:pt x="1156" y="2779"/>
                  </a:lnTo>
                  <a:lnTo>
                    <a:pt x="1246" y="2779"/>
                  </a:lnTo>
                  <a:lnTo>
                    <a:pt x="1334" y="2775"/>
                  </a:lnTo>
                  <a:lnTo>
                    <a:pt x="1378" y="2771"/>
                  </a:lnTo>
                  <a:lnTo>
                    <a:pt x="1418" y="2765"/>
                  </a:lnTo>
                  <a:lnTo>
                    <a:pt x="1458" y="2759"/>
                  </a:lnTo>
                  <a:lnTo>
                    <a:pt x="1498" y="2749"/>
                  </a:lnTo>
                  <a:lnTo>
                    <a:pt x="1498" y="2749"/>
                  </a:lnTo>
                  <a:lnTo>
                    <a:pt x="1494" y="2753"/>
                  </a:lnTo>
                  <a:lnTo>
                    <a:pt x="1494" y="2753"/>
                  </a:lnTo>
                  <a:lnTo>
                    <a:pt x="1486" y="2767"/>
                  </a:lnTo>
                  <a:lnTo>
                    <a:pt x="1486" y="2767"/>
                  </a:lnTo>
                  <a:lnTo>
                    <a:pt x="1482" y="2773"/>
                  </a:lnTo>
                  <a:lnTo>
                    <a:pt x="1482" y="2773"/>
                  </a:lnTo>
                  <a:lnTo>
                    <a:pt x="1504" y="2771"/>
                  </a:lnTo>
                  <a:lnTo>
                    <a:pt x="1526" y="2767"/>
                  </a:lnTo>
                  <a:lnTo>
                    <a:pt x="1548" y="2761"/>
                  </a:lnTo>
                  <a:lnTo>
                    <a:pt x="1568" y="2751"/>
                  </a:lnTo>
                  <a:lnTo>
                    <a:pt x="1568" y="2751"/>
                  </a:lnTo>
                  <a:lnTo>
                    <a:pt x="1582" y="2743"/>
                  </a:lnTo>
                  <a:lnTo>
                    <a:pt x="1594" y="2735"/>
                  </a:lnTo>
                  <a:lnTo>
                    <a:pt x="1594" y="2735"/>
                  </a:lnTo>
                  <a:lnTo>
                    <a:pt x="1594" y="2757"/>
                  </a:lnTo>
                  <a:lnTo>
                    <a:pt x="1594" y="2757"/>
                  </a:lnTo>
                  <a:lnTo>
                    <a:pt x="1612" y="2743"/>
                  </a:lnTo>
                  <a:lnTo>
                    <a:pt x="1628" y="2729"/>
                  </a:lnTo>
                  <a:lnTo>
                    <a:pt x="1644" y="2713"/>
                  </a:lnTo>
                  <a:lnTo>
                    <a:pt x="1656" y="2697"/>
                  </a:lnTo>
                  <a:lnTo>
                    <a:pt x="1656" y="2697"/>
                  </a:lnTo>
                  <a:lnTo>
                    <a:pt x="1676" y="2665"/>
                  </a:lnTo>
                  <a:lnTo>
                    <a:pt x="1676" y="2665"/>
                  </a:lnTo>
                  <a:lnTo>
                    <a:pt x="1694" y="2641"/>
                  </a:lnTo>
                  <a:lnTo>
                    <a:pt x="1694" y="2641"/>
                  </a:lnTo>
                  <a:lnTo>
                    <a:pt x="1702" y="2631"/>
                  </a:lnTo>
                  <a:lnTo>
                    <a:pt x="1702" y="2629"/>
                  </a:lnTo>
                  <a:lnTo>
                    <a:pt x="1702" y="2629"/>
                  </a:lnTo>
                  <a:lnTo>
                    <a:pt x="1700" y="2653"/>
                  </a:lnTo>
                  <a:lnTo>
                    <a:pt x="1700" y="2653"/>
                  </a:lnTo>
                  <a:lnTo>
                    <a:pt x="1698" y="2673"/>
                  </a:lnTo>
                  <a:lnTo>
                    <a:pt x="1698" y="2673"/>
                  </a:lnTo>
                  <a:lnTo>
                    <a:pt x="1696" y="2681"/>
                  </a:lnTo>
                  <a:lnTo>
                    <a:pt x="1696" y="2681"/>
                  </a:lnTo>
                  <a:lnTo>
                    <a:pt x="1718" y="2663"/>
                  </a:lnTo>
                  <a:lnTo>
                    <a:pt x="1738" y="2641"/>
                  </a:lnTo>
                  <a:lnTo>
                    <a:pt x="1752" y="2617"/>
                  </a:lnTo>
                  <a:lnTo>
                    <a:pt x="1764" y="2591"/>
                  </a:lnTo>
                  <a:lnTo>
                    <a:pt x="1764" y="2591"/>
                  </a:lnTo>
                  <a:lnTo>
                    <a:pt x="1774" y="2565"/>
                  </a:lnTo>
                  <a:lnTo>
                    <a:pt x="1778" y="2537"/>
                  </a:lnTo>
                  <a:lnTo>
                    <a:pt x="1780" y="2511"/>
                  </a:lnTo>
                  <a:lnTo>
                    <a:pt x="1780" y="2487"/>
                  </a:lnTo>
                  <a:lnTo>
                    <a:pt x="1780" y="2487"/>
                  </a:lnTo>
                  <a:lnTo>
                    <a:pt x="1778" y="2463"/>
                  </a:lnTo>
                  <a:lnTo>
                    <a:pt x="1778" y="2463"/>
                  </a:lnTo>
                  <a:lnTo>
                    <a:pt x="1788" y="2479"/>
                  </a:lnTo>
                  <a:lnTo>
                    <a:pt x="1788" y="2479"/>
                  </a:lnTo>
                  <a:lnTo>
                    <a:pt x="1796" y="2497"/>
                  </a:lnTo>
                  <a:lnTo>
                    <a:pt x="1796" y="2497"/>
                  </a:lnTo>
                  <a:lnTo>
                    <a:pt x="1798" y="2501"/>
                  </a:lnTo>
                  <a:lnTo>
                    <a:pt x="1798" y="2501"/>
                  </a:lnTo>
                  <a:lnTo>
                    <a:pt x="1800" y="2503"/>
                  </a:lnTo>
                  <a:lnTo>
                    <a:pt x="1800" y="2503"/>
                  </a:lnTo>
                  <a:lnTo>
                    <a:pt x="1806" y="2491"/>
                  </a:lnTo>
                  <a:lnTo>
                    <a:pt x="1810" y="2477"/>
                  </a:lnTo>
                  <a:lnTo>
                    <a:pt x="1810" y="2477"/>
                  </a:lnTo>
                  <a:lnTo>
                    <a:pt x="1812" y="2465"/>
                  </a:lnTo>
                  <a:lnTo>
                    <a:pt x="1812" y="2451"/>
                  </a:lnTo>
                  <a:lnTo>
                    <a:pt x="1812" y="2451"/>
                  </a:lnTo>
                  <a:lnTo>
                    <a:pt x="1810" y="2427"/>
                  </a:lnTo>
                  <a:lnTo>
                    <a:pt x="1810" y="2427"/>
                  </a:lnTo>
                  <a:lnTo>
                    <a:pt x="1806" y="2403"/>
                  </a:lnTo>
                  <a:lnTo>
                    <a:pt x="1806" y="2403"/>
                  </a:lnTo>
                  <a:lnTo>
                    <a:pt x="1798" y="2371"/>
                  </a:lnTo>
                  <a:lnTo>
                    <a:pt x="1788" y="2341"/>
                  </a:lnTo>
                  <a:lnTo>
                    <a:pt x="1788" y="2341"/>
                  </a:lnTo>
                  <a:lnTo>
                    <a:pt x="1812" y="2361"/>
                  </a:lnTo>
                  <a:lnTo>
                    <a:pt x="1812" y="2361"/>
                  </a:lnTo>
                  <a:lnTo>
                    <a:pt x="1828" y="2373"/>
                  </a:lnTo>
                  <a:lnTo>
                    <a:pt x="1828" y="2373"/>
                  </a:lnTo>
                  <a:lnTo>
                    <a:pt x="1834" y="2377"/>
                  </a:lnTo>
                  <a:lnTo>
                    <a:pt x="1834" y="2377"/>
                  </a:lnTo>
                  <a:lnTo>
                    <a:pt x="1832" y="2351"/>
                  </a:lnTo>
                  <a:lnTo>
                    <a:pt x="1824" y="2325"/>
                  </a:lnTo>
                  <a:lnTo>
                    <a:pt x="1816" y="2301"/>
                  </a:lnTo>
                  <a:lnTo>
                    <a:pt x="1804" y="2279"/>
                  </a:lnTo>
                  <a:lnTo>
                    <a:pt x="1804" y="2279"/>
                  </a:lnTo>
                  <a:lnTo>
                    <a:pt x="1794" y="2263"/>
                  </a:lnTo>
                  <a:lnTo>
                    <a:pt x="1784" y="2247"/>
                  </a:lnTo>
                  <a:lnTo>
                    <a:pt x="1760" y="2217"/>
                  </a:lnTo>
                  <a:lnTo>
                    <a:pt x="1760" y="2217"/>
                  </a:lnTo>
                  <a:lnTo>
                    <a:pt x="1782" y="2229"/>
                  </a:lnTo>
                  <a:lnTo>
                    <a:pt x="1782" y="2229"/>
                  </a:lnTo>
                  <a:lnTo>
                    <a:pt x="1798" y="2237"/>
                  </a:lnTo>
                  <a:lnTo>
                    <a:pt x="1798" y="2237"/>
                  </a:lnTo>
                  <a:lnTo>
                    <a:pt x="1808" y="2241"/>
                  </a:lnTo>
                  <a:lnTo>
                    <a:pt x="1808" y="2241"/>
                  </a:lnTo>
                  <a:lnTo>
                    <a:pt x="1818" y="2243"/>
                  </a:lnTo>
                  <a:lnTo>
                    <a:pt x="1818" y="2243"/>
                  </a:lnTo>
                  <a:lnTo>
                    <a:pt x="1774" y="2183"/>
                  </a:lnTo>
                  <a:lnTo>
                    <a:pt x="1734" y="2125"/>
                  </a:lnTo>
                  <a:lnTo>
                    <a:pt x="1734" y="2125"/>
                  </a:lnTo>
                  <a:lnTo>
                    <a:pt x="1714" y="2091"/>
                  </a:lnTo>
                  <a:lnTo>
                    <a:pt x="1694" y="2059"/>
                  </a:lnTo>
                  <a:lnTo>
                    <a:pt x="1694" y="2059"/>
                  </a:lnTo>
                  <a:lnTo>
                    <a:pt x="1716" y="2069"/>
                  </a:lnTo>
                  <a:lnTo>
                    <a:pt x="1724" y="2073"/>
                  </a:lnTo>
                  <a:lnTo>
                    <a:pt x="1724" y="2073"/>
                  </a:lnTo>
                  <a:lnTo>
                    <a:pt x="1706" y="2043"/>
                  </a:lnTo>
                  <a:lnTo>
                    <a:pt x="1688" y="2013"/>
                  </a:lnTo>
                  <a:lnTo>
                    <a:pt x="1652" y="1959"/>
                  </a:lnTo>
                  <a:lnTo>
                    <a:pt x="1652" y="1959"/>
                  </a:lnTo>
                  <a:lnTo>
                    <a:pt x="1636" y="1936"/>
                  </a:lnTo>
                  <a:lnTo>
                    <a:pt x="1636" y="1936"/>
                  </a:lnTo>
                  <a:lnTo>
                    <a:pt x="1628" y="1918"/>
                  </a:lnTo>
                  <a:lnTo>
                    <a:pt x="1628" y="1918"/>
                  </a:lnTo>
                  <a:lnTo>
                    <a:pt x="1624" y="1912"/>
                  </a:lnTo>
                  <a:lnTo>
                    <a:pt x="1624" y="1912"/>
                  </a:lnTo>
                  <a:lnTo>
                    <a:pt x="1686" y="1884"/>
                  </a:lnTo>
                  <a:lnTo>
                    <a:pt x="1746" y="1852"/>
                  </a:lnTo>
                  <a:lnTo>
                    <a:pt x="1804" y="1816"/>
                  </a:lnTo>
                  <a:lnTo>
                    <a:pt x="1856" y="1778"/>
                  </a:lnTo>
                  <a:lnTo>
                    <a:pt x="1908" y="1736"/>
                  </a:lnTo>
                  <a:lnTo>
                    <a:pt x="1954" y="1690"/>
                  </a:lnTo>
                  <a:lnTo>
                    <a:pt x="1976" y="1666"/>
                  </a:lnTo>
                  <a:lnTo>
                    <a:pt x="1998" y="1642"/>
                  </a:lnTo>
                  <a:lnTo>
                    <a:pt x="2018" y="1616"/>
                  </a:lnTo>
                  <a:lnTo>
                    <a:pt x="2038" y="1590"/>
                  </a:lnTo>
                  <a:lnTo>
                    <a:pt x="2056" y="1562"/>
                  </a:lnTo>
                  <a:lnTo>
                    <a:pt x="2074" y="1536"/>
                  </a:lnTo>
                  <a:lnTo>
                    <a:pt x="2090" y="1506"/>
                  </a:lnTo>
                  <a:lnTo>
                    <a:pt x="2106" y="1478"/>
                  </a:lnTo>
                  <a:lnTo>
                    <a:pt x="2120" y="1448"/>
                  </a:lnTo>
                  <a:lnTo>
                    <a:pt x="2132" y="1418"/>
                  </a:lnTo>
                  <a:lnTo>
                    <a:pt x="2144" y="1386"/>
                  </a:lnTo>
                  <a:lnTo>
                    <a:pt x="2156" y="1354"/>
                  </a:lnTo>
                  <a:lnTo>
                    <a:pt x="2166" y="1322"/>
                  </a:lnTo>
                  <a:lnTo>
                    <a:pt x="2174" y="1288"/>
                  </a:lnTo>
                  <a:lnTo>
                    <a:pt x="2180" y="1254"/>
                  </a:lnTo>
                  <a:lnTo>
                    <a:pt x="2186" y="1218"/>
                  </a:lnTo>
                  <a:lnTo>
                    <a:pt x="2192" y="1184"/>
                  </a:lnTo>
                  <a:lnTo>
                    <a:pt x="2194" y="1148"/>
                  </a:lnTo>
                  <a:lnTo>
                    <a:pt x="2196" y="1110"/>
                  </a:lnTo>
                  <a:lnTo>
                    <a:pt x="2198" y="1074"/>
                  </a:lnTo>
                  <a:lnTo>
                    <a:pt x="2198" y="1074"/>
                  </a:lnTo>
                  <a:lnTo>
                    <a:pt x="2198" y="1062"/>
                  </a:lnTo>
                  <a:lnTo>
                    <a:pt x="2198" y="1062"/>
                  </a:lnTo>
                  <a:lnTo>
                    <a:pt x="2212" y="1078"/>
                  </a:lnTo>
                  <a:lnTo>
                    <a:pt x="2212" y="1078"/>
                  </a:lnTo>
                  <a:lnTo>
                    <a:pt x="2222" y="1090"/>
                  </a:lnTo>
                  <a:lnTo>
                    <a:pt x="2228" y="1102"/>
                  </a:lnTo>
                  <a:lnTo>
                    <a:pt x="2228" y="1102"/>
                  </a:lnTo>
                  <a:lnTo>
                    <a:pt x="2232" y="1108"/>
                  </a:lnTo>
                  <a:lnTo>
                    <a:pt x="2232" y="1108"/>
                  </a:lnTo>
                  <a:lnTo>
                    <a:pt x="2232" y="1112"/>
                  </a:lnTo>
                  <a:lnTo>
                    <a:pt x="2232" y="1112"/>
                  </a:lnTo>
                  <a:lnTo>
                    <a:pt x="2236" y="1102"/>
                  </a:lnTo>
                  <a:lnTo>
                    <a:pt x="2240" y="1092"/>
                  </a:lnTo>
                  <a:lnTo>
                    <a:pt x="2242" y="1070"/>
                  </a:lnTo>
                  <a:lnTo>
                    <a:pt x="2242" y="1070"/>
                  </a:lnTo>
                  <a:lnTo>
                    <a:pt x="2240" y="1048"/>
                  </a:lnTo>
                  <a:lnTo>
                    <a:pt x="2238" y="1028"/>
                  </a:lnTo>
                  <a:lnTo>
                    <a:pt x="2238" y="1028"/>
                  </a:lnTo>
                  <a:lnTo>
                    <a:pt x="2230" y="990"/>
                  </a:lnTo>
                  <a:lnTo>
                    <a:pt x="2222" y="956"/>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a:extLst>
                <a:ext uri="{FF2B5EF4-FFF2-40B4-BE49-F238E27FC236}">
                  <a16:creationId xmlns:a16="http://schemas.microsoft.com/office/drawing/2014/main" id="{0092C5A3-12B6-8754-1C4F-6369D9DE2D0B}"/>
                </a:ext>
              </a:extLst>
            </p:cNvPr>
            <p:cNvSpPr>
              <a:spLocks/>
            </p:cNvSpPr>
            <p:nvPr/>
          </p:nvSpPr>
          <p:spPr bwMode="auto">
            <a:xfrm rot="21059580">
              <a:off x="1417532" y="4049375"/>
              <a:ext cx="1419354" cy="1754619"/>
            </a:xfrm>
            <a:custGeom>
              <a:avLst/>
              <a:gdLst>
                <a:gd name="T0" fmla="*/ 2238 w 2248"/>
                <a:gd name="T1" fmla="*/ 894 h 2779"/>
                <a:gd name="T2" fmla="*/ 2230 w 2248"/>
                <a:gd name="T3" fmla="*/ 820 h 2779"/>
                <a:gd name="T4" fmla="*/ 2144 w 2248"/>
                <a:gd name="T5" fmla="*/ 638 h 2779"/>
                <a:gd name="T6" fmla="*/ 2094 w 2248"/>
                <a:gd name="T7" fmla="*/ 510 h 2779"/>
                <a:gd name="T8" fmla="*/ 2006 w 2248"/>
                <a:gd name="T9" fmla="*/ 394 h 2779"/>
                <a:gd name="T10" fmla="*/ 1892 w 2248"/>
                <a:gd name="T11" fmla="*/ 284 h 2779"/>
                <a:gd name="T12" fmla="*/ 1808 w 2248"/>
                <a:gd name="T13" fmla="*/ 200 h 2779"/>
                <a:gd name="T14" fmla="*/ 1644 w 2248"/>
                <a:gd name="T15" fmla="*/ 102 h 2779"/>
                <a:gd name="T16" fmla="*/ 1258 w 2248"/>
                <a:gd name="T17" fmla="*/ 8 h 2779"/>
                <a:gd name="T18" fmla="*/ 898 w 2248"/>
                <a:gd name="T19" fmla="*/ 16 h 2779"/>
                <a:gd name="T20" fmla="*/ 406 w 2248"/>
                <a:gd name="T21" fmla="*/ 194 h 2779"/>
                <a:gd name="T22" fmla="*/ 454 w 2248"/>
                <a:gd name="T23" fmla="*/ 222 h 2779"/>
                <a:gd name="T24" fmla="*/ 374 w 2248"/>
                <a:gd name="T25" fmla="*/ 258 h 2779"/>
                <a:gd name="T26" fmla="*/ 178 w 2248"/>
                <a:gd name="T27" fmla="*/ 376 h 2779"/>
                <a:gd name="T28" fmla="*/ 252 w 2248"/>
                <a:gd name="T29" fmla="*/ 398 h 2779"/>
                <a:gd name="T30" fmla="*/ 108 w 2248"/>
                <a:gd name="T31" fmla="*/ 546 h 2779"/>
                <a:gd name="T32" fmla="*/ 78 w 2248"/>
                <a:gd name="T33" fmla="*/ 644 h 2779"/>
                <a:gd name="T34" fmla="*/ 10 w 2248"/>
                <a:gd name="T35" fmla="*/ 850 h 2779"/>
                <a:gd name="T36" fmla="*/ 40 w 2248"/>
                <a:gd name="T37" fmla="*/ 860 h 2779"/>
                <a:gd name="T38" fmla="*/ 6 w 2248"/>
                <a:gd name="T39" fmla="*/ 932 h 2779"/>
                <a:gd name="T40" fmla="*/ 0 w 2248"/>
                <a:gd name="T41" fmla="*/ 984 h 2779"/>
                <a:gd name="T42" fmla="*/ 20 w 2248"/>
                <a:gd name="T43" fmla="*/ 1112 h 2779"/>
                <a:gd name="T44" fmla="*/ 58 w 2248"/>
                <a:gd name="T45" fmla="*/ 1376 h 2779"/>
                <a:gd name="T46" fmla="*/ 188 w 2248"/>
                <a:gd name="T47" fmla="*/ 1624 h 2779"/>
                <a:gd name="T48" fmla="*/ 390 w 2248"/>
                <a:gd name="T49" fmla="*/ 1814 h 2779"/>
                <a:gd name="T50" fmla="*/ 690 w 2248"/>
                <a:gd name="T51" fmla="*/ 1953 h 2779"/>
                <a:gd name="T52" fmla="*/ 546 w 2248"/>
                <a:gd name="T53" fmla="*/ 2133 h 2779"/>
                <a:gd name="T54" fmla="*/ 606 w 2248"/>
                <a:gd name="T55" fmla="*/ 2121 h 2779"/>
                <a:gd name="T56" fmla="*/ 548 w 2248"/>
                <a:gd name="T57" fmla="*/ 2241 h 2779"/>
                <a:gd name="T58" fmla="*/ 552 w 2248"/>
                <a:gd name="T59" fmla="*/ 2347 h 2779"/>
                <a:gd name="T60" fmla="*/ 590 w 2248"/>
                <a:gd name="T61" fmla="*/ 2343 h 2779"/>
                <a:gd name="T62" fmla="*/ 576 w 2248"/>
                <a:gd name="T63" fmla="*/ 2485 h 2779"/>
                <a:gd name="T64" fmla="*/ 614 w 2248"/>
                <a:gd name="T65" fmla="*/ 2547 h 2779"/>
                <a:gd name="T66" fmla="*/ 686 w 2248"/>
                <a:gd name="T67" fmla="*/ 2681 h 2779"/>
                <a:gd name="T68" fmla="*/ 732 w 2248"/>
                <a:gd name="T69" fmla="*/ 2699 h 2779"/>
                <a:gd name="T70" fmla="*/ 920 w 2248"/>
                <a:gd name="T71" fmla="*/ 2765 h 2779"/>
                <a:gd name="T72" fmla="*/ 1378 w 2248"/>
                <a:gd name="T73" fmla="*/ 2771 h 2779"/>
                <a:gd name="T74" fmla="*/ 1486 w 2248"/>
                <a:gd name="T75" fmla="*/ 2767 h 2779"/>
                <a:gd name="T76" fmla="*/ 1582 w 2248"/>
                <a:gd name="T77" fmla="*/ 2743 h 2779"/>
                <a:gd name="T78" fmla="*/ 1656 w 2248"/>
                <a:gd name="T79" fmla="*/ 2697 h 2779"/>
                <a:gd name="T80" fmla="*/ 1702 w 2248"/>
                <a:gd name="T81" fmla="*/ 2629 h 2779"/>
                <a:gd name="T82" fmla="*/ 1738 w 2248"/>
                <a:gd name="T83" fmla="*/ 2641 h 2779"/>
                <a:gd name="T84" fmla="*/ 1780 w 2248"/>
                <a:gd name="T85" fmla="*/ 2487 h 2779"/>
                <a:gd name="T86" fmla="*/ 1798 w 2248"/>
                <a:gd name="T87" fmla="*/ 2501 h 2779"/>
                <a:gd name="T88" fmla="*/ 1812 w 2248"/>
                <a:gd name="T89" fmla="*/ 2451 h 2779"/>
                <a:gd name="T90" fmla="*/ 1812 w 2248"/>
                <a:gd name="T91" fmla="*/ 2361 h 2779"/>
                <a:gd name="T92" fmla="*/ 1816 w 2248"/>
                <a:gd name="T93" fmla="*/ 2301 h 2779"/>
                <a:gd name="T94" fmla="*/ 1782 w 2248"/>
                <a:gd name="T95" fmla="*/ 2229 h 2779"/>
                <a:gd name="T96" fmla="*/ 1734 w 2248"/>
                <a:gd name="T97" fmla="*/ 2125 h 2779"/>
                <a:gd name="T98" fmla="*/ 1706 w 2248"/>
                <a:gd name="T99" fmla="*/ 2043 h 2779"/>
                <a:gd name="T100" fmla="*/ 1624 w 2248"/>
                <a:gd name="T101" fmla="*/ 1912 h 2779"/>
                <a:gd name="T102" fmla="*/ 1976 w 2248"/>
                <a:gd name="T103" fmla="*/ 1666 h 2779"/>
                <a:gd name="T104" fmla="*/ 2120 w 2248"/>
                <a:gd name="T105" fmla="*/ 1448 h 2779"/>
                <a:gd name="T106" fmla="*/ 2192 w 2248"/>
                <a:gd name="T107" fmla="*/ 1184 h 2779"/>
                <a:gd name="T108" fmla="*/ 2212 w 2248"/>
                <a:gd name="T109" fmla="*/ 1078 h 2779"/>
                <a:gd name="T110" fmla="*/ 2236 w 2248"/>
                <a:gd name="T111" fmla="*/ 1102 h 2779"/>
                <a:gd name="T112" fmla="*/ 2222 w 2248"/>
                <a:gd name="T113" fmla="*/ 956 h 2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8" h="2779">
                  <a:moveTo>
                    <a:pt x="2222" y="956"/>
                  </a:moveTo>
                  <a:lnTo>
                    <a:pt x="2222" y="956"/>
                  </a:lnTo>
                  <a:lnTo>
                    <a:pt x="2206" y="902"/>
                  </a:lnTo>
                  <a:lnTo>
                    <a:pt x="2188" y="854"/>
                  </a:lnTo>
                  <a:lnTo>
                    <a:pt x="2188" y="854"/>
                  </a:lnTo>
                  <a:lnTo>
                    <a:pt x="2214" y="876"/>
                  </a:lnTo>
                  <a:lnTo>
                    <a:pt x="2214" y="876"/>
                  </a:lnTo>
                  <a:lnTo>
                    <a:pt x="2238" y="894"/>
                  </a:lnTo>
                  <a:lnTo>
                    <a:pt x="2238" y="894"/>
                  </a:lnTo>
                  <a:lnTo>
                    <a:pt x="2248" y="902"/>
                  </a:lnTo>
                  <a:lnTo>
                    <a:pt x="2248" y="902"/>
                  </a:lnTo>
                  <a:lnTo>
                    <a:pt x="2246" y="880"/>
                  </a:lnTo>
                  <a:lnTo>
                    <a:pt x="2242" y="860"/>
                  </a:lnTo>
                  <a:lnTo>
                    <a:pt x="2236" y="840"/>
                  </a:lnTo>
                  <a:lnTo>
                    <a:pt x="2230" y="820"/>
                  </a:lnTo>
                  <a:lnTo>
                    <a:pt x="2230" y="820"/>
                  </a:lnTo>
                  <a:lnTo>
                    <a:pt x="2212" y="782"/>
                  </a:lnTo>
                  <a:lnTo>
                    <a:pt x="2196" y="748"/>
                  </a:lnTo>
                  <a:lnTo>
                    <a:pt x="2196" y="748"/>
                  </a:lnTo>
                  <a:lnTo>
                    <a:pt x="2180" y="716"/>
                  </a:lnTo>
                  <a:lnTo>
                    <a:pt x="2180" y="716"/>
                  </a:lnTo>
                  <a:lnTo>
                    <a:pt x="2166" y="686"/>
                  </a:lnTo>
                  <a:lnTo>
                    <a:pt x="2166" y="686"/>
                  </a:lnTo>
                  <a:lnTo>
                    <a:pt x="2144" y="638"/>
                  </a:lnTo>
                  <a:lnTo>
                    <a:pt x="2144" y="638"/>
                  </a:lnTo>
                  <a:lnTo>
                    <a:pt x="2176" y="652"/>
                  </a:lnTo>
                  <a:lnTo>
                    <a:pt x="2188" y="656"/>
                  </a:lnTo>
                  <a:lnTo>
                    <a:pt x="2188" y="656"/>
                  </a:lnTo>
                  <a:lnTo>
                    <a:pt x="2168" y="616"/>
                  </a:lnTo>
                  <a:lnTo>
                    <a:pt x="2146" y="578"/>
                  </a:lnTo>
                  <a:lnTo>
                    <a:pt x="2120" y="544"/>
                  </a:lnTo>
                  <a:lnTo>
                    <a:pt x="2094" y="510"/>
                  </a:lnTo>
                  <a:lnTo>
                    <a:pt x="2068" y="478"/>
                  </a:lnTo>
                  <a:lnTo>
                    <a:pt x="2040" y="450"/>
                  </a:lnTo>
                  <a:lnTo>
                    <a:pt x="2012" y="422"/>
                  </a:lnTo>
                  <a:lnTo>
                    <a:pt x="1984" y="398"/>
                  </a:lnTo>
                  <a:lnTo>
                    <a:pt x="1984" y="398"/>
                  </a:lnTo>
                  <a:lnTo>
                    <a:pt x="1976" y="392"/>
                  </a:lnTo>
                  <a:lnTo>
                    <a:pt x="1976" y="392"/>
                  </a:lnTo>
                  <a:lnTo>
                    <a:pt x="2006" y="394"/>
                  </a:lnTo>
                  <a:lnTo>
                    <a:pt x="2006" y="394"/>
                  </a:lnTo>
                  <a:lnTo>
                    <a:pt x="2018" y="394"/>
                  </a:lnTo>
                  <a:lnTo>
                    <a:pt x="2018" y="394"/>
                  </a:lnTo>
                  <a:lnTo>
                    <a:pt x="1988" y="362"/>
                  </a:lnTo>
                  <a:lnTo>
                    <a:pt x="1956" y="334"/>
                  </a:lnTo>
                  <a:lnTo>
                    <a:pt x="1924" y="308"/>
                  </a:lnTo>
                  <a:lnTo>
                    <a:pt x="1892" y="284"/>
                  </a:lnTo>
                  <a:lnTo>
                    <a:pt x="1892" y="284"/>
                  </a:lnTo>
                  <a:lnTo>
                    <a:pt x="1828" y="240"/>
                  </a:lnTo>
                  <a:lnTo>
                    <a:pt x="1766" y="204"/>
                  </a:lnTo>
                  <a:lnTo>
                    <a:pt x="1766" y="204"/>
                  </a:lnTo>
                  <a:lnTo>
                    <a:pt x="1762" y="202"/>
                  </a:lnTo>
                  <a:lnTo>
                    <a:pt x="1762" y="202"/>
                  </a:lnTo>
                  <a:lnTo>
                    <a:pt x="1784" y="202"/>
                  </a:lnTo>
                  <a:lnTo>
                    <a:pt x="1784" y="202"/>
                  </a:lnTo>
                  <a:lnTo>
                    <a:pt x="1808" y="200"/>
                  </a:lnTo>
                  <a:lnTo>
                    <a:pt x="1826" y="198"/>
                  </a:lnTo>
                  <a:lnTo>
                    <a:pt x="1826" y="198"/>
                  </a:lnTo>
                  <a:lnTo>
                    <a:pt x="1842" y="194"/>
                  </a:lnTo>
                  <a:lnTo>
                    <a:pt x="1842" y="194"/>
                  </a:lnTo>
                  <a:lnTo>
                    <a:pt x="1742" y="146"/>
                  </a:lnTo>
                  <a:lnTo>
                    <a:pt x="1742" y="146"/>
                  </a:lnTo>
                  <a:lnTo>
                    <a:pt x="1692" y="124"/>
                  </a:lnTo>
                  <a:lnTo>
                    <a:pt x="1644" y="102"/>
                  </a:lnTo>
                  <a:lnTo>
                    <a:pt x="1594" y="84"/>
                  </a:lnTo>
                  <a:lnTo>
                    <a:pt x="1546" y="68"/>
                  </a:lnTo>
                  <a:lnTo>
                    <a:pt x="1498" y="52"/>
                  </a:lnTo>
                  <a:lnTo>
                    <a:pt x="1450" y="40"/>
                  </a:lnTo>
                  <a:lnTo>
                    <a:pt x="1400" y="30"/>
                  </a:lnTo>
                  <a:lnTo>
                    <a:pt x="1354" y="20"/>
                  </a:lnTo>
                  <a:lnTo>
                    <a:pt x="1306" y="14"/>
                  </a:lnTo>
                  <a:lnTo>
                    <a:pt x="1258" y="8"/>
                  </a:lnTo>
                  <a:lnTo>
                    <a:pt x="1212" y="4"/>
                  </a:lnTo>
                  <a:lnTo>
                    <a:pt x="1164" y="2"/>
                  </a:lnTo>
                  <a:lnTo>
                    <a:pt x="1118" y="0"/>
                  </a:lnTo>
                  <a:lnTo>
                    <a:pt x="1074" y="2"/>
                  </a:lnTo>
                  <a:lnTo>
                    <a:pt x="1028" y="4"/>
                  </a:lnTo>
                  <a:lnTo>
                    <a:pt x="984" y="6"/>
                  </a:lnTo>
                  <a:lnTo>
                    <a:pt x="942" y="12"/>
                  </a:lnTo>
                  <a:lnTo>
                    <a:pt x="898" y="16"/>
                  </a:lnTo>
                  <a:lnTo>
                    <a:pt x="856" y="24"/>
                  </a:lnTo>
                  <a:lnTo>
                    <a:pt x="816" y="32"/>
                  </a:lnTo>
                  <a:lnTo>
                    <a:pt x="736" y="52"/>
                  </a:lnTo>
                  <a:lnTo>
                    <a:pt x="660" y="74"/>
                  </a:lnTo>
                  <a:lnTo>
                    <a:pt x="590" y="100"/>
                  </a:lnTo>
                  <a:lnTo>
                    <a:pt x="524" y="130"/>
                  </a:lnTo>
                  <a:lnTo>
                    <a:pt x="462" y="162"/>
                  </a:lnTo>
                  <a:lnTo>
                    <a:pt x="406" y="194"/>
                  </a:lnTo>
                  <a:lnTo>
                    <a:pt x="406" y="194"/>
                  </a:lnTo>
                  <a:lnTo>
                    <a:pt x="376" y="216"/>
                  </a:lnTo>
                  <a:lnTo>
                    <a:pt x="376" y="216"/>
                  </a:lnTo>
                  <a:lnTo>
                    <a:pt x="364" y="224"/>
                  </a:lnTo>
                  <a:lnTo>
                    <a:pt x="364" y="224"/>
                  </a:lnTo>
                  <a:lnTo>
                    <a:pt x="394" y="226"/>
                  </a:lnTo>
                  <a:lnTo>
                    <a:pt x="424" y="226"/>
                  </a:lnTo>
                  <a:lnTo>
                    <a:pt x="454" y="222"/>
                  </a:lnTo>
                  <a:lnTo>
                    <a:pt x="484" y="220"/>
                  </a:lnTo>
                  <a:lnTo>
                    <a:pt x="484" y="220"/>
                  </a:lnTo>
                  <a:lnTo>
                    <a:pt x="480" y="222"/>
                  </a:lnTo>
                  <a:lnTo>
                    <a:pt x="480" y="222"/>
                  </a:lnTo>
                  <a:lnTo>
                    <a:pt x="446" y="232"/>
                  </a:lnTo>
                  <a:lnTo>
                    <a:pt x="414" y="242"/>
                  </a:lnTo>
                  <a:lnTo>
                    <a:pt x="414" y="242"/>
                  </a:lnTo>
                  <a:lnTo>
                    <a:pt x="374" y="258"/>
                  </a:lnTo>
                  <a:lnTo>
                    <a:pt x="338" y="274"/>
                  </a:lnTo>
                  <a:lnTo>
                    <a:pt x="304" y="292"/>
                  </a:lnTo>
                  <a:lnTo>
                    <a:pt x="272" y="310"/>
                  </a:lnTo>
                  <a:lnTo>
                    <a:pt x="272" y="310"/>
                  </a:lnTo>
                  <a:lnTo>
                    <a:pt x="244" y="328"/>
                  </a:lnTo>
                  <a:lnTo>
                    <a:pt x="220" y="346"/>
                  </a:lnTo>
                  <a:lnTo>
                    <a:pt x="178" y="376"/>
                  </a:lnTo>
                  <a:lnTo>
                    <a:pt x="178" y="376"/>
                  </a:lnTo>
                  <a:lnTo>
                    <a:pt x="152" y="398"/>
                  </a:lnTo>
                  <a:lnTo>
                    <a:pt x="152" y="398"/>
                  </a:lnTo>
                  <a:lnTo>
                    <a:pt x="144" y="408"/>
                  </a:lnTo>
                  <a:lnTo>
                    <a:pt x="144" y="408"/>
                  </a:lnTo>
                  <a:lnTo>
                    <a:pt x="170" y="408"/>
                  </a:lnTo>
                  <a:lnTo>
                    <a:pt x="198" y="406"/>
                  </a:lnTo>
                  <a:lnTo>
                    <a:pt x="226" y="404"/>
                  </a:lnTo>
                  <a:lnTo>
                    <a:pt x="252" y="398"/>
                  </a:lnTo>
                  <a:lnTo>
                    <a:pt x="252" y="398"/>
                  </a:lnTo>
                  <a:lnTo>
                    <a:pt x="222" y="424"/>
                  </a:lnTo>
                  <a:lnTo>
                    <a:pt x="222" y="424"/>
                  </a:lnTo>
                  <a:lnTo>
                    <a:pt x="188" y="456"/>
                  </a:lnTo>
                  <a:lnTo>
                    <a:pt x="158" y="488"/>
                  </a:lnTo>
                  <a:lnTo>
                    <a:pt x="158" y="488"/>
                  </a:lnTo>
                  <a:lnTo>
                    <a:pt x="132" y="518"/>
                  </a:lnTo>
                  <a:lnTo>
                    <a:pt x="108" y="546"/>
                  </a:lnTo>
                  <a:lnTo>
                    <a:pt x="90" y="572"/>
                  </a:lnTo>
                  <a:lnTo>
                    <a:pt x="74" y="594"/>
                  </a:lnTo>
                  <a:lnTo>
                    <a:pt x="54" y="628"/>
                  </a:lnTo>
                  <a:lnTo>
                    <a:pt x="46" y="640"/>
                  </a:lnTo>
                  <a:lnTo>
                    <a:pt x="46" y="640"/>
                  </a:lnTo>
                  <a:lnTo>
                    <a:pt x="92" y="620"/>
                  </a:lnTo>
                  <a:lnTo>
                    <a:pt x="92" y="620"/>
                  </a:lnTo>
                  <a:lnTo>
                    <a:pt x="78" y="644"/>
                  </a:lnTo>
                  <a:lnTo>
                    <a:pt x="66" y="668"/>
                  </a:lnTo>
                  <a:lnTo>
                    <a:pt x="54" y="692"/>
                  </a:lnTo>
                  <a:lnTo>
                    <a:pt x="44" y="716"/>
                  </a:lnTo>
                  <a:lnTo>
                    <a:pt x="44" y="716"/>
                  </a:lnTo>
                  <a:lnTo>
                    <a:pt x="30" y="754"/>
                  </a:lnTo>
                  <a:lnTo>
                    <a:pt x="20" y="790"/>
                  </a:lnTo>
                  <a:lnTo>
                    <a:pt x="14" y="822"/>
                  </a:lnTo>
                  <a:lnTo>
                    <a:pt x="10" y="850"/>
                  </a:lnTo>
                  <a:lnTo>
                    <a:pt x="10" y="850"/>
                  </a:lnTo>
                  <a:lnTo>
                    <a:pt x="6" y="872"/>
                  </a:lnTo>
                  <a:lnTo>
                    <a:pt x="6" y="890"/>
                  </a:lnTo>
                  <a:lnTo>
                    <a:pt x="6" y="890"/>
                  </a:lnTo>
                  <a:lnTo>
                    <a:pt x="6" y="904"/>
                  </a:lnTo>
                  <a:lnTo>
                    <a:pt x="6" y="904"/>
                  </a:lnTo>
                  <a:lnTo>
                    <a:pt x="40" y="860"/>
                  </a:lnTo>
                  <a:lnTo>
                    <a:pt x="40" y="860"/>
                  </a:lnTo>
                  <a:lnTo>
                    <a:pt x="38" y="866"/>
                  </a:lnTo>
                  <a:lnTo>
                    <a:pt x="38" y="866"/>
                  </a:lnTo>
                  <a:lnTo>
                    <a:pt x="24" y="890"/>
                  </a:lnTo>
                  <a:lnTo>
                    <a:pt x="12" y="916"/>
                  </a:lnTo>
                  <a:lnTo>
                    <a:pt x="12" y="916"/>
                  </a:lnTo>
                  <a:lnTo>
                    <a:pt x="10" y="924"/>
                  </a:lnTo>
                  <a:lnTo>
                    <a:pt x="10" y="924"/>
                  </a:lnTo>
                  <a:lnTo>
                    <a:pt x="6" y="932"/>
                  </a:lnTo>
                  <a:lnTo>
                    <a:pt x="6" y="932"/>
                  </a:lnTo>
                  <a:lnTo>
                    <a:pt x="4" y="942"/>
                  </a:lnTo>
                  <a:lnTo>
                    <a:pt x="4" y="942"/>
                  </a:lnTo>
                  <a:lnTo>
                    <a:pt x="2" y="950"/>
                  </a:lnTo>
                  <a:lnTo>
                    <a:pt x="2" y="950"/>
                  </a:lnTo>
                  <a:lnTo>
                    <a:pt x="0" y="968"/>
                  </a:lnTo>
                  <a:lnTo>
                    <a:pt x="0" y="968"/>
                  </a:lnTo>
                  <a:lnTo>
                    <a:pt x="0" y="984"/>
                  </a:lnTo>
                  <a:lnTo>
                    <a:pt x="0" y="984"/>
                  </a:lnTo>
                  <a:lnTo>
                    <a:pt x="2" y="1012"/>
                  </a:lnTo>
                  <a:lnTo>
                    <a:pt x="8" y="1036"/>
                  </a:lnTo>
                  <a:lnTo>
                    <a:pt x="8" y="1036"/>
                  </a:lnTo>
                  <a:lnTo>
                    <a:pt x="14" y="1054"/>
                  </a:lnTo>
                  <a:lnTo>
                    <a:pt x="22" y="1068"/>
                  </a:lnTo>
                  <a:lnTo>
                    <a:pt x="22" y="1068"/>
                  </a:lnTo>
                  <a:lnTo>
                    <a:pt x="20" y="1112"/>
                  </a:lnTo>
                  <a:lnTo>
                    <a:pt x="20" y="1112"/>
                  </a:lnTo>
                  <a:lnTo>
                    <a:pt x="22" y="1152"/>
                  </a:lnTo>
                  <a:lnTo>
                    <a:pt x="24" y="1192"/>
                  </a:lnTo>
                  <a:lnTo>
                    <a:pt x="28" y="1230"/>
                  </a:lnTo>
                  <a:lnTo>
                    <a:pt x="32" y="1268"/>
                  </a:lnTo>
                  <a:lnTo>
                    <a:pt x="40" y="1304"/>
                  </a:lnTo>
                  <a:lnTo>
                    <a:pt x="48" y="1340"/>
                  </a:lnTo>
                  <a:lnTo>
                    <a:pt x="58" y="1376"/>
                  </a:lnTo>
                  <a:lnTo>
                    <a:pt x="70" y="1410"/>
                  </a:lnTo>
                  <a:lnTo>
                    <a:pt x="82" y="1444"/>
                  </a:lnTo>
                  <a:lnTo>
                    <a:pt x="96" y="1476"/>
                  </a:lnTo>
                  <a:lnTo>
                    <a:pt x="112" y="1508"/>
                  </a:lnTo>
                  <a:lnTo>
                    <a:pt x="130" y="1538"/>
                  </a:lnTo>
                  <a:lnTo>
                    <a:pt x="148" y="1568"/>
                  </a:lnTo>
                  <a:lnTo>
                    <a:pt x="166" y="1596"/>
                  </a:lnTo>
                  <a:lnTo>
                    <a:pt x="188" y="1624"/>
                  </a:lnTo>
                  <a:lnTo>
                    <a:pt x="208" y="1652"/>
                  </a:lnTo>
                  <a:lnTo>
                    <a:pt x="232" y="1678"/>
                  </a:lnTo>
                  <a:lnTo>
                    <a:pt x="256" y="1702"/>
                  </a:lnTo>
                  <a:lnTo>
                    <a:pt x="280" y="1726"/>
                  </a:lnTo>
                  <a:lnTo>
                    <a:pt x="306" y="1750"/>
                  </a:lnTo>
                  <a:lnTo>
                    <a:pt x="334" y="1772"/>
                  </a:lnTo>
                  <a:lnTo>
                    <a:pt x="362" y="1794"/>
                  </a:lnTo>
                  <a:lnTo>
                    <a:pt x="390" y="1814"/>
                  </a:lnTo>
                  <a:lnTo>
                    <a:pt x="420" y="1832"/>
                  </a:lnTo>
                  <a:lnTo>
                    <a:pt x="452" y="1852"/>
                  </a:lnTo>
                  <a:lnTo>
                    <a:pt x="482" y="1868"/>
                  </a:lnTo>
                  <a:lnTo>
                    <a:pt x="516" y="1884"/>
                  </a:lnTo>
                  <a:lnTo>
                    <a:pt x="548" y="1900"/>
                  </a:lnTo>
                  <a:lnTo>
                    <a:pt x="618" y="1928"/>
                  </a:lnTo>
                  <a:lnTo>
                    <a:pt x="690" y="1953"/>
                  </a:lnTo>
                  <a:lnTo>
                    <a:pt x="690" y="1953"/>
                  </a:lnTo>
                  <a:lnTo>
                    <a:pt x="622" y="2035"/>
                  </a:lnTo>
                  <a:lnTo>
                    <a:pt x="622" y="2035"/>
                  </a:lnTo>
                  <a:lnTo>
                    <a:pt x="568" y="2105"/>
                  </a:lnTo>
                  <a:lnTo>
                    <a:pt x="568" y="2105"/>
                  </a:lnTo>
                  <a:lnTo>
                    <a:pt x="552" y="2125"/>
                  </a:lnTo>
                  <a:lnTo>
                    <a:pt x="552" y="2125"/>
                  </a:lnTo>
                  <a:lnTo>
                    <a:pt x="546" y="2133"/>
                  </a:lnTo>
                  <a:lnTo>
                    <a:pt x="546" y="2133"/>
                  </a:lnTo>
                  <a:lnTo>
                    <a:pt x="568" y="2125"/>
                  </a:lnTo>
                  <a:lnTo>
                    <a:pt x="590" y="2117"/>
                  </a:lnTo>
                  <a:lnTo>
                    <a:pt x="612" y="2107"/>
                  </a:lnTo>
                  <a:lnTo>
                    <a:pt x="632" y="2095"/>
                  </a:lnTo>
                  <a:lnTo>
                    <a:pt x="632" y="2095"/>
                  </a:lnTo>
                  <a:lnTo>
                    <a:pt x="624" y="2101"/>
                  </a:lnTo>
                  <a:lnTo>
                    <a:pt x="624" y="2101"/>
                  </a:lnTo>
                  <a:lnTo>
                    <a:pt x="606" y="2121"/>
                  </a:lnTo>
                  <a:lnTo>
                    <a:pt x="592" y="2143"/>
                  </a:lnTo>
                  <a:lnTo>
                    <a:pt x="592" y="2143"/>
                  </a:lnTo>
                  <a:lnTo>
                    <a:pt x="580" y="2161"/>
                  </a:lnTo>
                  <a:lnTo>
                    <a:pt x="570" y="2181"/>
                  </a:lnTo>
                  <a:lnTo>
                    <a:pt x="556" y="2211"/>
                  </a:lnTo>
                  <a:lnTo>
                    <a:pt x="556" y="2211"/>
                  </a:lnTo>
                  <a:lnTo>
                    <a:pt x="550" y="2233"/>
                  </a:lnTo>
                  <a:lnTo>
                    <a:pt x="548" y="2241"/>
                  </a:lnTo>
                  <a:lnTo>
                    <a:pt x="548" y="2241"/>
                  </a:lnTo>
                  <a:lnTo>
                    <a:pt x="572" y="2225"/>
                  </a:lnTo>
                  <a:lnTo>
                    <a:pt x="596" y="2209"/>
                  </a:lnTo>
                  <a:lnTo>
                    <a:pt x="596" y="2209"/>
                  </a:lnTo>
                  <a:lnTo>
                    <a:pt x="582" y="2247"/>
                  </a:lnTo>
                  <a:lnTo>
                    <a:pt x="570" y="2283"/>
                  </a:lnTo>
                  <a:lnTo>
                    <a:pt x="570" y="2283"/>
                  </a:lnTo>
                  <a:lnTo>
                    <a:pt x="552" y="2347"/>
                  </a:lnTo>
                  <a:lnTo>
                    <a:pt x="552" y="2347"/>
                  </a:lnTo>
                  <a:lnTo>
                    <a:pt x="548" y="2365"/>
                  </a:lnTo>
                  <a:lnTo>
                    <a:pt x="548" y="2365"/>
                  </a:lnTo>
                  <a:lnTo>
                    <a:pt x="548" y="2373"/>
                  </a:lnTo>
                  <a:lnTo>
                    <a:pt x="548" y="2373"/>
                  </a:lnTo>
                  <a:lnTo>
                    <a:pt x="570" y="2359"/>
                  </a:lnTo>
                  <a:lnTo>
                    <a:pt x="590" y="2343"/>
                  </a:lnTo>
                  <a:lnTo>
                    <a:pt x="590" y="2343"/>
                  </a:lnTo>
                  <a:lnTo>
                    <a:pt x="582" y="2365"/>
                  </a:lnTo>
                  <a:lnTo>
                    <a:pt x="578" y="2387"/>
                  </a:lnTo>
                  <a:lnTo>
                    <a:pt x="578" y="2387"/>
                  </a:lnTo>
                  <a:lnTo>
                    <a:pt x="574" y="2405"/>
                  </a:lnTo>
                  <a:lnTo>
                    <a:pt x="574" y="2423"/>
                  </a:lnTo>
                  <a:lnTo>
                    <a:pt x="574" y="2455"/>
                  </a:lnTo>
                  <a:lnTo>
                    <a:pt x="574" y="2455"/>
                  </a:lnTo>
                  <a:lnTo>
                    <a:pt x="576" y="2485"/>
                  </a:lnTo>
                  <a:lnTo>
                    <a:pt x="580" y="2511"/>
                  </a:lnTo>
                  <a:lnTo>
                    <a:pt x="586" y="2533"/>
                  </a:lnTo>
                  <a:lnTo>
                    <a:pt x="592" y="2553"/>
                  </a:lnTo>
                  <a:lnTo>
                    <a:pt x="592" y="2553"/>
                  </a:lnTo>
                  <a:lnTo>
                    <a:pt x="602" y="2579"/>
                  </a:lnTo>
                  <a:lnTo>
                    <a:pt x="606" y="2589"/>
                  </a:lnTo>
                  <a:lnTo>
                    <a:pt x="606" y="2589"/>
                  </a:lnTo>
                  <a:lnTo>
                    <a:pt x="614" y="2547"/>
                  </a:lnTo>
                  <a:lnTo>
                    <a:pt x="614" y="2547"/>
                  </a:lnTo>
                  <a:lnTo>
                    <a:pt x="634" y="2591"/>
                  </a:lnTo>
                  <a:lnTo>
                    <a:pt x="634" y="2591"/>
                  </a:lnTo>
                  <a:lnTo>
                    <a:pt x="646" y="2617"/>
                  </a:lnTo>
                  <a:lnTo>
                    <a:pt x="660" y="2641"/>
                  </a:lnTo>
                  <a:lnTo>
                    <a:pt x="660" y="2641"/>
                  </a:lnTo>
                  <a:lnTo>
                    <a:pt x="674" y="2661"/>
                  </a:lnTo>
                  <a:lnTo>
                    <a:pt x="686" y="2681"/>
                  </a:lnTo>
                  <a:lnTo>
                    <a:pt x="700" y="2697"/>
                  </a:lnTo>
                  <a:lnTo>
                    <a:pt x="714" y="2709"/>
                  </a:lnTo>
                  <a:lnTo>
                    <a:pt x="714" y="2709"/>
                  </a:lnTo>
                  <a:lnTo>
                    <a:pt x="732" y="2725"/>
                  </a:lnTo>
                  <a:lnTo>
                    <a:pt x="732" y="2725"/>
                  </a:lnTo>
                  <a:lnTo>
                    <a:pt x="740" y="2731"/>
                  </a:lnTo>
                  <a:lnTo>
                    <a:pt x="740" y="2731"/>
                  </a:lnTo>
                  <a:lnTo>
                    <a:pt x="732" y="2699"/>
                  </a:lnTo>
                  <a:lnTo>
                    <a:pt x="732" y="2699"/>
                  </a:lnTo>
                  <a:lnTo>
                    <a:pt x="752" y="2711"/>
                  </a:lnTo>
                  <a:lnTo>
                    <a:pt x="772" y="2723"/>
                  </a:lnTo>
                  <a:lnTo>
                    <a:pt x="794" y="2733"/>
                  </a:lnTo>
                  <a:lnTo>
                    <a:pt x="818" y="2741"/>
                  </a:lnTo>
                  <a:lnTo>
                    <a:pt x="842" y="2749"/>
                  </a:lnTo>
                  <a:lnTo>
                    <a:pt x="868" y="2755"/>
                  </a:lnTo>
                  <a:lnTo>
                    <a:pt x="920" y="2765"/>
                  </a:lnTo>
                  <a:lnTo>
                    <a:pt x="976" y="2773"/>
                  </a:lnTo>
                  <a:lnTo>
                    <a:pt x="1034" y="2777"/>
                  </a:lnTo>
                  <a:lnTo>
                    <a:pt x="1094" y="2779"/>
                  </a:lnTo>
                  <a:lnTo>
                    <a:pt x="1156" y="2779"/>
                  </a:lnTo>
                  <a:lnTo>
                    <a:pt x="1156" y="2779"/>
                  </a:lnTo>
                  <a:lnTo>
                    <a:pt x="1246" y="2779"/>
                  </a:lnTo>
                  <a:lnTo>
                    <a:pt x="1334" y="2775"/>
                  </a:lnTo>
                  <a:lnTo>
                    <a:pt x="1378" y="2771"/>
                  </a:lnTo>
                  <a:lnTo>
                    <a:pt x="1418" y="2765"/>
                  </a:lnTo>
                  <a:lnTo>
                    <a:pt x="1458" y="2759"/>
                  </a:lnTo>
                  <a:lnTo>
                    <a:pt x="1498" y="2749"/>
                  </a:lnTo>
                  <a:lnTo>
                    <a:pt x="1498" y="2749"/>
                  </a:lnTo>
                  <a:lnTo>
                    <a:pt x="1494" y="2753"/>
                  </a:lnTo>
                  <a:lnTo>
                    <a:pt x="1494" y="2753"/>
                  </a:lnTo>
                  <a:lnTo>
                    <a:pt x="1486" y="2767"/>
                  </a:lnTo>
                  <a:lnTo>
                    <a:pt x="1486" y="2767"/>
                  </a:lnTo>
                  <a:lnTo>
                    <a:pt x="1482" y="2773"/>
                  </a:lnTo>
                  <a:lnTo>
                    <a:pt x="1482" y="2773"/>
                  </a:lnTo>
                  <a:lnTo>
                    <a:pt x="1504" y="2771"/>
                  </a:lnTo>
                  <a:lnTo>
                    <a:pt x="1526" y="2767"/>
                  </a:lnTo>
                  <a:lnTo>
                    <a:pt x="1548" y="2761"/>
                  </a:lnTo>
                  <a:lnTo>
                    <a:pt x="1568" y="2751"/>
                  </a:lnTo>
                  <a:lnTo>
                    <a:pt x="1568" y="2751"/>
                  </a:lnTo>
                  <a:lnTo>
                    <a:pt x="1582" y="2743"/>
                  </a:lnTo>
                  <a:lnTo>
                    <a:pt x="1594" y="2735"/>
                  </a:lnTo>
                  <a:lnTo>
                    <a:pt x="1594" y="2735"/>
                  </a:lnTo>
                  <a:lnTo>
                    <a:pt x="1594" y="2757"/>
                  </a:lnTo>
                  <a:lnTo>
                    <a:pt x="1594" y="2757"/>
                  </a:lnTo>
                  <a:lnTo>
                    <a:pt x="1612" y="2743"/>
                  </a:lnTo>
                  <a:lnTo>
                    <a:pt x="1628" y="2729"/>
                  </a:lnTo>
                  <a:lnTo>
                    <a:pt x="1644" y="2713"/>
                  </a:lnTo>
                  <a:lnTo>
                    <a:pt x="1656" y="2697"/>
                  </a:lnTo>
                  <a:lnTo>
                    <a:pt x="1656" y="2697"/>
                  </a:lnTo>
                  <a:lnTo>
                    <a:pt x="1676" y="2665"/>
                  </a:lnTo>
                  <a:lnTo>
                    <a:pt x="1676" y="2665"/>
                  </a:lnTo>
                  <a:lnTo>
                    <a:pt x="1694" y="2641"/>
                  </a:lnTo>
                  <a:lnTo>
                    <a:pt x="1694" y="2641"/>
                  </a:lnTo>
                  <a:lnTo>
                    <a:pt x="1702" y="2631"/>
                  </a:lnTo>
                  <a:lnTo>
                    <a:pt x="1702" y="2629"/>
                  </a:lnTo>
                  <a:lnTo>
                    <a:pt x="1702" y="2629"/>
                  </a:lnTo>
                  <a:lnTo>
                    <a:pt x="1700" y="2653"/>
                  </a:lnTo>
                  <a:lnTo>
                    <a:pt x="1700" y="2653"/>
                  </a:lnTo>
                  <a:lnTo>
                    <a:pt x="1698" y="2673"/>
                  </a:lnTo>
                  <a:lnTo>
                    <a:pt x="1698" y="2673"/>
                  </a:lnTo>
                  <a:lnTo>
                    <a:pt x="1696" y="2681"/>
                  </a:lnTo>
                  <a:lnTo>
                    <a:pt x="1696" y="2681"/>
                  </a:lnTo>
                  <a:lnTo>
                    <a:pt x="1718" y="2663"/>
                  </a:lnTo>
                  <a:lnTo>
                    <a:pt x="1738" y="2641"/>
                  </a:lnTo>
                  <a:lnTo>
                    <a:pt x="1752" y="2617"/>
                  </a:lnTo>
                  <a:lnTo>
                    <a:pt x="1764" y="2591"/>
                  </a:lnTo>
                  <a:lnTo>
                    <a:pt x="1764" y="2591"/>
                  </a:lnTo>
                  <a:lnTo>
                    <a:pt x="1774" y="2565"/>
                  </a:lnTo>
                  <a:lnTo>
                    <a:pt x="1778" y="2537"/>
                  </a:lnTo>
                  <a:lnTo>
                    <a:pt x="1780" y="2511"/>
                  </a:lnTo>
                  <a:lnTo>
                    <a:pt x="1780" y="2487"/>
                  </a:lnTo>
                  <a:lnTo>
                    <a:pt x="1780" y="2487"/>
                  </a:lnTo>
                  <a:lnTo>
                    <a:pt x="1778" y="2463"/>
                  </a:lnTo>
                  <a:lnTo>
                    <a:pt x="1778" y="2463"/>
                  </a:lnTo>
                  <a:lnTo>
                    <a:pt x="1788" y="2479"/>
                  </a:lnTo>
                  <a:lnTo>
                    <a:pt x="1788" y="2479"/>
                  </a:lnTo>
                  <a:lnTo>
                    <a:pt x="1796" y="2497"/>
                  </a:lnTo>
                  <a:lnTo>
                    <a:pt x="1796" y="2497"/>
                  </a:lnTo>
                  <a:lnTo>
                    <a:pt x="1798" y="2501"/>
                  </a:lnTo>
                  <a:lnTo>
                    <a:pt x="1798" y="2501"/>
                  </a:lnTo>
                  <a:lnTo>
                    <a:pt x="1800" y="2503"/>
                  </a:lnTo>
                  <a:lnTo>
                    <a:pt x="1800" y="2503"/>
                  </a:lnTo>
                  <a:lnTo>
                    <a:pt x="1806" y="2491"/>
                  </a:lnTo>
                  <a:lnTo>
                    <a:pt x="1810" y="2477"/>
                  </a:lnTo>
                  <a:lnTo>
                    <a:pt x="1810" y="2477"/>
                  </a:lnTo>
                  <a:lnTo>
                    <a:pt x="1812" y="2465"/>
                  </a:lnTo>
                  <a:lnTo>
                    <a:pt x="1812" y="2451"/>
                  </a:lnTo>
                  <a:lnTo>
                    <a:pt x="1812" y="2451"/>
                  </a:lnTo>
                  <a:lnTo>
                    <a:pt x="1810" y="2427"/>
                  </a:lnTo>
                  <a:lnTo>
                    <a:pt x="1810" y="2427"/>
                  </a:lnTo>
                  <a:lnTo>
                    <a:pt x="1806" y="2403"/>
                  </a:lnTo>
                  <a:lnTo>
                    <a:pt x="1806" y="2403"/>
                  </a:lnTo>
                  <a:lnTo>
                    <a:pt x="1798" y="2371"/>
                  </a:lnTo>
                  <a:lnTo>
                    <a:pt x="1788" y="2341"/>
                  </a:lnTo>
                  <a:lnTo>
                    <a:pt x="1788" y="2341"/>
                  </a:lnTo>
                  <a:lnTo>
                    <a:pt x="1812" y="2361"/>
                  </a:lnTo>
                  <a:lnTo>
                    <a:pt x="1812" y="2361"/>
                  </a:lnTo>
                  <a:lnTo>
                    <a:pt x="1828" y="2373"/>
                  </a:lnTo>
                  <a:lnTo>
                    <a:pt x="1828" y="2373"/>
                  </a:lnTo>
                  <a:lnTo>
                    <a:pt x="1834" y="2377"/>
                  </a:lnTo>
                  <a:lnTo>
                    <a:pt x="1834" y="2377"/>
                  </a:lnTo>
                  <a:lnTo>
                    <a:pt x="1832" y="2351"/>
                  </a:lnTo>
                  <a:lnTo>
                    <a:pt x="1824" y="2325"/>
                  </a:lnTo>
                  <a:lnTo>
                    <a:pt x="1816" y="2301"/>
                  </a:lnTo>
                  <a:lnTo>
                    <a:pt x="1804" y="2279"/>
                  </a:lnTo>
                  <a:lnTo>
                    <a:pt x="1804" y="2279"/>
                  </a:lnTo>
                  <a:lnTo>
                    <a:pt x="1794" y="2263"/>
                  </a:lnTo>
                  <a:lnTo>
                    <a:pt x="1784" y="2247"/>
                  </a:lnTo>
                  <a:lnTo>
                    <a:pt x="1760" y="2217"/>
                  </a:lnTo>
                  <a:lnTo>
                    <a:pt x="1760" y="2217"/>
                  </a:lnTo>
                  <a:lnTo>
                    <a:pt x="1782" y="2229"/>
                  </a:lnTo>
                  <a:lnTo>
                    <a:pt x="1782" y="2229"/>
                  </a:lnTo>
                  <a:lnTo>
                    <a:pt x="1798" y="2237"/>
                  </a:lnTo>
                  <a:lnTo>
                    <a:pt x="1798" y="2237"/>
                  </a:lnTo>
                  <a:lnTo>
                    <a:pt x="1808" y="2241"/>
                  </a:lnTo>
                  <a:lnTo>
                    <a:pt x="1808" y="2241"/>
                  </a:lnTo>
                  <a:lnTo>
                    <a:pt x="1818" y="2243"/>
                  </a:lnTo>
                  <a:lnTo>
                    <a:pt x="1818" y="2243"/>
                  </a:lnTo>
                  <a:lnTo>
                    <a:pt x="1774" y="2183"/>
                  </a:lnTo>
                  <a:lnTo>
                    <a:pt x="1734" y="2125"/>
                  </a:lnTo>
                  <a:lnTo>
                    <a:pt x="1734" y="2125"/>
                  </a:lnTo>
                  <a:lnTo>
                    <a:pt x="1714" y="2091"/>
                  </a:lnTo>
                  <a:lnTo>
                    <a:pt x="1694" y="2059"/>
                  </a:lnTo>
                  <a:lnTo>
                    <a:pt x="1694" y="2059"/>
                  </a:lnTo>
                  <a:lnTo>
                    <a:pt x="1716" y="2069"/>
                  </a:lnTo>
                  <a:lnTo>
                    <a:pt x="1724" y="2073"/>
                  </a:lnTo>
                  <a:lnTo>
                    <a:pt x="1724" y="2073"/>
                  </a:lnTo>
                  <a:lnTo>
                    <a:pt x="1706" y="2043"/>
                  </a:lnTo>
                  <a:lnTo>
                    <a:pt x="1688" y="2013"/>
                  </a:lnTo>
                  <a:lnTo>
                    <a:pt x="1652" y="1959"/>
                  </a:lnTo>
                  <a:lnTo>
                    <a:pt x="1652" y="1959"/>
                  </a:lnTo>
                  <a:lnTo>
                    <a:pt x="1636" y="1936"/>
                  </a:lnTo>
                  <a:lnTo>
                    <a:pt x="1636" y="1936"/>
                  </a:lnTo>
                  <a:lnTo>
                    <a:pt x="1628" y="1918"/>
                  </a:lnTo>
                  <a:lnTo>
                    <a:pt x="1628" y="1918"/>
                  </a:lnTo>
                  <a:lnTo>
                    <a:pt x="1624" y="1912"/>
                  </a:lnTo>
                  <a:lnTo>
                    <a:pt x="1624" y="1912"/>
                  </a:lnTo>
                  <a:lnTo>
                    <a:pt x="1686" y="1884"/>
                  </a:lnTo>
                  <a:lnTo>
                    <a:pt x="1746" y="1852"/>
                  </a:lnTo>
                  <a:lnTo>
                    <a:pt x="1804" y="1816"/>
                  </a:lnTo>
                  <a:lnTo>
                    <a:pt x="1856" y="1778"/>
                  </a:lnTo>
                  <a:lnTo>
                    <a:pt x="1908" y="1736"/>
                  </a:lnTo>
                  <a:lnTo>
                    <a:pt x="1954" y="1690"/>
                  </a:lnTo>
                  <a:lnTo>
                    <a:pt x="1976" y="1666"/>
                  </a:lnTo>
                  <a:lnTo>
                    <a:pt x="1998" y="1642"/>
                  </a:lnTo>
                  <a:lnTo>
                    <a:pt x="2018" y="1616"/>
                  </a:lnTo>
                  <a:lnTo>
                    <a:pt x="2038" y="1590"/>
                  </a:lnTo>
                  <a:lnTo>
                    <a:pt x="2056" y="1562"/>
                  </a:lnTo>
                  <a:lnTo>
                    <a:pt x="2074" y="1536"/>
                  </a:lnTo>
                  <a:lnTo>
                    <a:pt x="2090" y="1506"/>
                  </a:lnTo>
                  <a:lnTo>
                    <a:pt x="2106" y="1478"/>
                  </a:lnTo>
                  <a:lnTo>
                    <a:pt x="2120" y="1448"/>
                  </a:lnTo>
                  <a:lnTo>
                    <a:pt x="2132" y="1418"/>
                  </a:lnTo>
                  <a:lnTo>
                    <a:pt x="2144" y="1386"/>
                  </a:lnTo>
                  <a:lnTo>
                    <a:pt x="2156" y="1354"/>
                  </a:lnTo>
                  <a:lnTo>
                    <a:pt x="2166" y="1322"/>
                  </a:lnTo>
                  <a:lnTo>
                    <a:pt x="2174" y="1288"/>
                  </a:lnTo>
                  <a:lnTo>
                    <a:pt x="2180" y="1254"/>
                  </a:lnTo>
                  <a:lnTo>
                    <a:pt x="2186" y="1218"/>
                  </a:lnTo>
                  <a:lnTo>
                    <a:pt x="2192" y="1184"/>
                  </a:lnTo>
                  <a:lnTo>
                    <a:pt x="2194" y="1148"/>
                  </a:lnTo>
                  <a:lnTo>
                    <a:pt x="2196" y="1110"/>
                  </a:lnTo>
                  <a:lnTo>
                    <a:pt x="2198" y="1074"/>
                  </a:lnTo>
                  <a:lnTo>
                    <a:pt x="2198" y="1074"/>
                  </a:lnTo>
                  <a:lnTo>
                    <a:pt x="2198" y="1062"/>
                  </a:lnTo>
                  <a:lnTo>
                    <a:pt x="2198" y="1062"/>
                  </a:lnTo>
                  <a:lnTo>
                    <a:pt x="2212" y="1078"/>
                  </a:lnTo>
                  <a:lnTo>
                    <a:pt x="2212" y="1078"/>
                  </a:lnTo>
                  <a:lnTo>
                    <a:pt x="2222" y="1090"/>
                  </a:lnTo>
                  <a:lnTo>
                    <a:pt x="2228" y="1102"/>
                  </a:lnTo>
                  <a:lnTo>
                    <a:pt x="2228" y="1102"/>
                  </a:lnTo>
                  <a:lnTo>
                    <a:pt x="2232" y="1108"/>
                  </a:lnTo>
                  <a:lnTo>
                    <a:pt x="2232" y="1108"/>
                  </a:lnTo>
                  <a:lnTo>
                    <a:pt x="2232" y="1112"/>
                  </a:lnTo>
                  <a:lnTo>
                    <a:pt x="2232" y="1112"/>
                  </a:lnTo>
                  <a:lnTo>
                    <a:pt x="2236" y="1102"/>
                  </a:lnTo>
                  <a:lnTo>
                    <a:pt x="2240" y="1092"/>
                  </a:lnTo>
                  <a:lnTo>
                    <a:pt x="2242" y="1070"/>
                  </a:lnTo>
                  <a:lnTo>
                    <a:pt x="2242" y="1070"/>
                  </a:lnTo>
                  <a:lnTo>
                    <a:pt x="2240" y="1048"/>
                  </a:lnTo>
                  <a:lnTo>
                    <a:pt x="2238" y="1028"/>
                  </a:lnTo>
                  <a:lnTo>
                    <a:pt x="2238" y="1028"/>
                  </a:lnTo>
                  <a:lnTo>
                    <a:pt x="2230" y="990"/>
                  </a:lnTo>
                  <a:lnTo>
                    <a:pt x="2222" y="9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6">
              <a:extLst>
                <a:ext uri="{FF2B5EF4-FFF2-40B4-BE49-F238E27FC236}">
                  <a16:creationId xmlns:a16="http://schemas.microsoft.com/office/drawing/2014/main" id="{02ADFF51-301B-42F5-8AE6-992177B22971}"/>
                </a:ext>
              </a:extLst>
            </p:cNvPr>
            <p:cNvSpPr>
              <a:spLocks/>
            </p:cNvSpPr>
            <p:nvPr/>
          </p:nvSpPr>
          <p:spPr bwMode="auto">
            <a:xfrm rot="21059580">
              <a:off x="1596196" y="4134779"/>
              <a:ext cx="914246" cy="861209"/>
            </a:xfrm>
            <a:custGeom>
              <a:avLst/>
              <a:gdLst>
                <a:gd name="T0" fmla="*/ 304 w 1448"/>
                <a:gd name="T1" fmla="*/ 50 h 1364"/>
                <a:gd name="T2" fmla="*/ 168 w 1448"/>
                <a:gd name="T3" fmla="*/ 176 h 1364"/>
                <a:gd name="T4" fmla="*/ 68 w 1448"/>
                <a:gd name="T5" fmla="*/ 334 h 1364"/>
                <a:gd name="T6" fmla="*/ 10 w 1448"/>
                <a:gd name="T7" fmla="*/ 516 h 1364"/>
                <a:gd name="T8" fmla="*/ 0 w 1448"/>
                <a:gd name="T9" fmla="*/ 652 h 1364"/>
                <a:gd name="T10" fmla="*/ 18 w 1448"/>
                <a:gd name="T11" fmla="*/ 796 h 1364"/>
                <a:gd name="T12" fmla="*/ 62 w 1448"/>
                <a:gd name="T13" fmla="*/ 932 h 1364"/>
                <a:gd name="T14" fmla="*/ 130 w 1448"/>
                <a:gd name="T15" fmla="*/ 1054 h 1364"/>
                <a:gd name="T16" fmla="*/ 220 w 1448"/>
                <a:gd name="T17" fmla="*/ 1158 h 1364"/>
                <a:gd name="T18" fmla="*/ 328 w 1448"/>
                <a:gd name="T19" fmla="*/ 1246 h 1364"/>
                <a:gd name="T20" fmla="*/ 452 w 1448"/>
                <a:gd name="T21" fmla="*/ 1310 h 1364"/>
                <a:gd name="T22" fmla="*/ 590 w 1448"/>
                <a:gd name="T23" fmla="*/ 1352 h 1364"/>
                <a:gd name="T24" fmla="*/ 700 w 1448"/>
                <a:gd name="T25" fmla="*/ 1364 h 1364"/>
                <a:gd name="T26" fmla="*/ 798 w 1448"/>
                <a:gd name="T27" fmla="*/ 1360 h 1364"/>
                <a:gd name="T28" fmla="*/ 934 w 1448"/>
                <a:gd name="T29" fmla="*/ 1332 h 1364"/>
                <a:gd name="T30" fmla="*/ 1062 w 1448"/>
                <a:gd name="T31" fmla="*/ 1280 h 1364"/>
                <a:gd name="T32" fmla="*/ 1176 w 1448"/>
                <a:gd name="T33" fmla="*/ 1206 h 1364"/>
                <a:gd name="T34" fmla="*/ 1274 w 1448"/>
                <a:gd name="T35" fmla="*/ 1110 h 1364"/>
                <a:gd name="T36" fmla="*/ 1352 w 1448"/>
                <a:gd name="T37" fmla="*/ 1000 h 1364"/>
                <a:gd name="T38" fmla="*/ 1410 w 1448"/>
                <a:gd name="T39" fmla="*/ 874 h 1364"/>
                <a:gd name="T40" fmla="*/ 1442 w 1448"/>
                <a:gd name="T41" fmla="*/ 736 h 1364"/>
                <a:gd name="T42" fmla="*/ 1448 w 1448"/>
                <a:gd name="T43" fmla="*/ 614 h 1364"/>
                <a:gd name="T44" fmla="*/ 1416 w 1448"/>
                <a:gd name="T45" fmla="*/ 424 h 1364"/>
                <a:gd name="T46" fmla="*/ 1338 w 1448"/>
                <a:gd name="T47" fmla="*/ 254 h 1364"/>
                <a:gd name="T48" fmla="*/ 1218 w 1448"/>
                <a:gd name="T49" fmla="*/ 110 h 1364"/>
                <a:gd name="T50" fmla="*/ 1108 w 1448"/>
                <a:gd name="T51" fmla="*/ 26 h 1364"/>
                <a:gd name="T52" fmla="*/ 1226 w 1448"/>
                <a:gd name="T53" fmla="*/ 132 h 1364"/>
                <a:gd name="T54" fmla="*/ 1314 w 1448"/>
                <a:gd name="T55" fmla="*/ 264 h 1364"/>
                <a:gd name="T56" fmla="*/ 1370 w 1448"/>
                <a:gd name="T57" fmla="*/ 418 h 1364"/>
                <a:gd name="T58" fmla="*/ 1384 w 1448"/>
                <a:gd name="T59" fmla="*/ 584 h 1364"/>
                <a:gd name="T60" fmla="*/ 1374 w 1448"/>
                <a:gd name="T61" fmla="*/ 682 h 1364"/>
                <a:gd name="T62" fmla="*/ 1340 w 1448"/>
                <a:gd name="T63" fmla="*/ 804 h 1364"/>
                <a:gd name="T64" fmla="*/ 1282 w 1448"/>
                <a:gd name="T65" fmla="*/ 916 h 1364"/>
                <a:gd name="T66" fmla="*/ 1206 w 1448"/>
                <a:gd name="T67" fmla="*/ 1014 h 1364"/>
                <a:gd name="T68" fmla="*/ 1114 w 1448"/>
                <a:gd name="T69" fmla="*/ 1096 h 1364"/>
                <a:gd name="T70" fmla="*/ 1006 w 1448"/>
                <a:gd name="T71" fmla="*/ 1158 h 1364"/>
                <a:gd name="T72" fmla="*/ 888 w 1448"/>
                <a:gd name="T73" fmla="*/ 1200 h 1364"/>
                <a:gd name="T74" fmla="*/ 760 w 1448"/>
                <a:gd name="T75" fmla="*/ 1220 h 1364"/>
                <a:gd name="T76" fmla="*/ 706 w 1448"/>
                <a:gd name="T77" fmla="*/ 1220 h 1364"/>
                <a:gd name="T78" fmla="*/ 574 w 1448"/>
                <a:gd name="T79" fmla="*/ 1202 h 1364"/>
                <a:gd name="T80" fmla="*/ 450 w 1448"/>
                <a:gd name="T81" fmla="*/ 1160 h 1364"/>
                <a:gd name="T82" fmla="*/ 342 w 1448"/>
                <a:gd name="T83" fmla="*/ 1096 h 1364"/>
                <a:gd name="T84" fmla="*/ 246 w 1448"/>
                <a:gd name="T85" fmla="*/ 1012 h 1364"/>
                <a:gd name="T86" fmla="*/ 170 w 1448"/>
                <a:gd name="T87" fmla="*/ 912 h 1364"/>
                <a:gd name="T88" fmla="*/ 112 w 1448"/>
                <a:gd name="T89" fmla="*/ 798 h 1364"/>
                <a:gd name="T90" fmla="*/ 78 w 1448"/>
                <a:gd name="T91" fmla="*/ 674 h 1364"/>
                <a:gd name="T92" fmla="*/ 70 w 1448"/>
                <a:gd name="T93" fmla="*/ 540 h 1364"/>
                <a:gd name="T94" fmla="*/ 86 w 1448"/>
                <a:gd name="T95" fmla="*/ 414 h 1364"/>
                <a:gd name="T96" fmla="*/ 142 w 1448"/>
                <a:gd name="T97" fmla="*/ 262 h 1364"/>
                <a:gd name="T98" fmla="*/ 232 w 1448"/>
                <a:gd name="T99" fmla="*/ 130 h 1364"/>
                <a:gd name="T100" fmla="*/ 350 w 1448"/>
                <a:gd name="T101" fmla="*/ 2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48" h="1364">
                  <a:moveTo>
                    <a:pt x="384" y="0"/>
                  </a:moveTo>
                  <a:lnTo>
                    <a:pt x="384" y="0"/>
                  </a:lnTo>
                  <a:lnTo>
                    <a:pt x="342" y="24"/>
                  </a:lnTo>
                  <a:lnTo>
                    <a:pt x="304" y="50"/>
                  </a:lnTo>
                  <a:lnTo>
                    <a:pt x="268" y="78"/>
                  </a:lnTo>
                  <a:lnTo>
                    <a:pt x="232" y="108"/>
                  </a:lnTo>
                  <a:lnTo>
                    <a:pt x="198" y="142"/>
                  </a:lnTo>
                  <a:lnTo>
                    <a:pt x="168" y="176"/>
                  </a:lnTo>
                  <a:lnTo>
                    <a:pt x="140" y="214"/>
                  </a:lnTo>
                  <a:lnTo>
                    <a:pt x="112" y="252"/>
                  </a:lnTo>
                  <a:lnTo>
                    <a:pt x="90" y="292"/>
                  </a:lnTo>
                  <a:lnTo>
                    <a:pt x="68" y="334"/>
                  </a:lnTo>
                  <a:lnTo>
                    <a:pt x="50" y="378"/>
                  </a:lnTo>
                  <a:lnTo>
                    <a:pt x="34" y="422"/>
                  </a:lnTo>
                  <a:lnTo>
                    <a:pt x="20" y="470"/>
                  </a:lnTo>
                  <a:lnTo>
                    <a:pt x="10" y="516"/>
                  </a:lnTo>
                  <a:lnTo>
                    <a:pt x="4" y="566"/>
                  </a:lnTo>
                  <a:lnTo>
                    <a:pt x="0" y="616"/>
                  </a:lnTo>
                  <a:lnTo>
                    <a:pt x="0" y="616"/>
                  </a:lnTo>
                  <a:lnTo>
                    <a:pt x="0" y="652"/>
                  </a:lnTo>
                  <a:lnTo>
                    <a:pt x="2" y="690"/>
                  </a:lnTo>
                  <a:lnTo>
                    <a:pt x="6" y="726"/>
                  </a:lnTo>
                  <a:lnTo>
                    <a:pt x="10" y="762"/>
                  </a:lnTo>
                  <a:lnTo>
                    <a:pt x="18" y="796"/>
                  </a:lnTo>
                  <a:lnTo>
                    <a:pt x="26" y="832"/>
                  </a:lnTo>
                  <a:lnTo>
                    <a:pt x="36" y="866"/>
                  </a:lnTo>
                  <a:lnTo>
                    <a:pt x="48" y="898"/>
                  </a:lnTo>
                  <a:lnTo>
                    <a:pt x="62" y="932"/>
                  </a:lnTo>
                  <a:lnTo>
                    <a:pt x="76" y="964"/>
                  </a:lnTo>
                  <a:lnTo>
                    <a:pt x="94" y="994"/>
                  </a:lnTo>
                  <a:lnTo>
                    <a:pt x="110" y="1024"/>
                  </a:lnTo>
                  <a:lnTo>
                    <a:pt x="130" y="1054"/>
                  </a:lnTo>
                  <a:lnTo>
                    <a:pt x="150" y="1082"/>
                  </a:lnTo>
                  <a:lnTo>
                    <a:pt x="172" y="1108"/>
                  </a:lnTo>
                  <a:lnTo>
                    <a:pt x="196" y="1134"/>
                  </a:lnTo>
                  <a:lnTo>
                    <a:pt x="220" y="1158"/>
                  </a:lnTo>
                  <a:lnTo>
                    <a:pt x="246" y="1182"/>
                  </a:lnTo>
                  <a:lnTo>
                    <a:pt x="272" y="1204"/>
                  </a:lnTo>
                  <a:lnTo>
                    <a:pt x="300" y="1226"/>
                  </a:lnTo>
                  <a:lnTo>
                    <a:pt x="328" y="1246"/>
                  </a:lnTo>
                  <a:lnTo>
                    <a:pt x="358" y="1264"/>
                  </a:lnTo>
                  <a:lnTo>
                    <a:pt x="390" y="1282"/>
                  </a:lnTo>
                  <a:lnTo>
                    <a:pt x="420" y="1296"/>
                  </a:lnTo>
                  <a:lnTo>
                    <a:pt x="452" y="1310"/>
                  </a:lnTo>
                  <a:lnTo>
                    <a:pt x="486" y="1324"/>
                  </a:lnTo>
                  <a:lnTo>
                    <a:pt x="520" y="1334"/>
                  </a:lnTo>
                  <a:lnTo>
                    <a:pt x="554" y="1344"/>
                  </a:lnTo>
                  <a:lnTo>
                    <a:pt x="590" y="1352"/>
                  </a:lnTo>
                  <a:lnTo>
                    <a:pt x="626" y="1358"/>
                  </a:lnTo>
                  <a:lnTo>
                    <a:pt x="664" y="1362"/>
                  </a:lnTo>
                  <a:lnTo>
                    <a:pt x="700" y="1364"/>
                  </a:lnTo>
                  <a:lnTo>
                    <a:pt x="700" y="1364"/>
                  </a:lnTo>
                  <a:lnTo>
                    <a:pt x="724" y="1364"/>
                  </a:lnTo>
                  <a:lnTo>
                    <a:pt x="724" y="1364"/>
                  </a:lnTo>
                  <a:lnTo>
                    <a:pt x="762" y="1362"/>
                  </a:lnTo>
                  <a:lnTo>
                    <a:pt x="798" y="1360"/>
                  </a:lnTo>
                  <a:lnTo>
                    <a:pt x="832" y="1356"/>
                  </a:lnTo>
                  <a:lnTo>
                    <a:pt x="868" y="1350"/>
                  </a:lnTo>
                  <a:lnTo>
                    <a:pt x="902" y="1342"/>
                  </a:lnTo>
                  <a:lnTo>
                    <a:pt x="934" y="1332"/>
                  </a:lnTo>
                  <a:lnTo>
                    <a:pt x="968" y="1322"/>
                  </a:lnTo>
                  <a:lnTo>
                    <a:pt x="1000" y="1310"/>
                  </a:lnTo>
                  <a:lnTo>
                    <a:pt x="1032" y="1296"/>
                  </a:lnTo>
                  <a:lnTo>
                    <a:pt x="1062" y="1280"/>
                  </a:lnTo>
                  <a:lnTo>
                    <a:pt x="1092" y="1264"/>
                  </a:lnTo>
                  <a:lnTo>
                    <a:pt x="1122" y="1246"/>
                  </a:lnTo>
                  <a:lnTo>
                    <a:pt x="1150" y="1226"/>
                  </a:lnTo>
                  <a:lnTo>
                    <a:pt x="1176" y="1206"/>
                  </a:lnTo>
                  <a:lnTo>
                    <a:pt x="1202" y="1184"/>
                  </a:lnTo>
                  <a:lnTo>
                    <a:pt x="1228" y="1160"/>
                  </a:lnTo>
                  <a:lnTo>
                    <a:pt x="1252" y="1136"/>
                  </a:lnTo>
                  <a:lnTo>
                    <a:pt x="1274" y="1110"/>
                  </a:lnTo>
                  <a:lnTo>
                    <a:pt x="1296" y="1084"/>
                  </a:lnTo>
                  <a:lnTo>
                    <a:pt x="1316" y="1058"/>
                  </a:lnTo>
                  <a:lnTo>
                    <a:pt x="1336" y="1028"/>
                  </a:lnTo>
                  <a:lnTo>
                    <a:pt x="1352" y="1000"/>
                  </a:lnTo>
                  <a:lnTo>
                    <a:pt x="1370" y="970"/>
                  </a:lnTo>
                  <a:lnTo>
                    <a:pt x="1384" y="938"/>
                  </a:lnTo>
                  <a:lnTo>
                    <a:pt x="1398" y="906"/>
                  </a:lnTo>
                  <a:lnTo>
                    <a:pt x="1410" y="874"/>
                  </a:lnTo>
                  <a:lnTo>
                    <a:pt x="1420" y="840"/>
                  </a:lnTo>
                  <a:lnTo>
                    <a:pt x="1430" y="806"/>
                  </a:lnTo>
                  <a:lnTo>
                    <a:pt x="1436" y="772"/>
                  </a:lnTo>
                  <a:lnTo>
                    <a:pt x="1442" y="736"/>
                  </a:lnTo>
                  <a:lnTo>
                    <a:pt x="1446" y="700"/>
                  </a:lnTo>
                  <a:lnTo>
                    <a:pt x="1448" y="664"/>
                  </a:lnTo>
                  <a:lnTo>
                    <a:pt x="1448" y="664"/>
                  </a:lnTo>
                  <a:lnTo>
                    <a:pt x="1448" y="614"/>
                  </a:lnTo>
                  <a:lnTo>
                    <a:pt x="1444" y="564"/>
                  </a:lnTo>
                  <a:lnTo>
                    <a:pt x="1438" y="516"/>
                  </a:lnTo>
                  <a:lnTo>
                    <a:pt x="1428" y="470"/>
                  </a:lnTo>
                  <a:lnTo>
                    <a:pt x="1416" y="424"/>
                  </a:lnTo>
                  <a:lnTo>
                    <a:pt x="1400" y="378"/>
                  </a:lnTo>
                  <a:lnTo>
                    <a:pt x="1382" y="336"/>
                  </a:lnTo>
                  <a:lnTo>
                    <a:pt x="1360" y="294"/>
                  </a:lnTo>
                  <a:lnTo>
                    <a:pt x="1338" y="254"/>
                  </a:lnTo>
                  <a:lnTo>
                    <a:pt x="1310" y="214"/>
                  </a:lnTo>
                  <a:lnTo>
                    <a:pt x="1282" y="178"/>
                  </a:lnTo>
                  <a:lnTo>
                    <a:pt x="1252" y="144"/>
                  </a:lnTo>
                  <a:lnTo>
                    <a:pt x="1218" y="110"/>
                  </a:lnTo>
                  <a:lnTo>
                    <a:pt x="1184" y="80"/>
                  </a:lnTo>
                  <a:lnTo>
                    <a:pt x="1146" y="52"/>
                  </a:lnTo>
                  <a:lnTo>
                    <a:pt x="1108" y="26"/>
                  </a:lnTo>
                  <a:lnTo>
                    <a:pt x="1108" y="26"/>
                  </a:lnTo>
                  <a:lnTo>
                    <a:pt x="1140" y="50"/>
                  </a:lnTo>
                  <a:lnTo>
                    <a:pt x="1170" y="76"/>
                  </a:lnTo>
                  <a:lnTo>
                    <a:pt x="1198" y="102"/>
                  </a:lnTo>
                  <a:lnTo>
                    <a:pt x="1226" y="132"/>
                  </a:lnTo>
                  <a:lnTo>
                    <a:pt x="1250" y="164"/>
                  </a:lnTo>
                  <a:lnTo>
                    <a:pt x="1274" y="196"/>
                  </a:lnTo>
                  <a:lnTo>
                    <a:pt x="1296" y="230"/>
                  </a:lnTo>
                  <a:lnTo>
                    <a:pt x="1314" y="264"/>
                  </a:lnTo>
                  <a:lnTo>
                    <a:pt x="1332" y="302"/>
                  </a:lnTo>
                  <a:lnTo>
                    <a:pt x="1346" y="338"/>
                  </a:lnTo>
                  <a:lnTo>
                    <a:pt x="1360" y="378"/>
                  </a:lnTo>
                  <a:lnTo>
                    <a:pt x="1370" y="418"/>
                  </a:lnTo>
                  <a:lnTo>
                    <a:pt x="1378" y="458"/>
                  </a:lnTo>
                  <a:lnTo>
                    <a:pt x="1382" y="500"/>
                  </a:lnTo>
                  <a:lnTo>
                    <a:pt x="1386" y="542"/>
                  </a:lnTo>
                  <a:lnTo>
                    <a:pt x="1384" y="584"/>
                  </a:lnTo>
                  <a:lnTo>
                    <a:pt x="1384" y="584"/>
                  </a:lnTo>
                  <a:lnTo>
                    <a:pt x="1384" y="618"/>
                  </a:lnTo>
                  <a:lnTo>
                    <a:pt x="1380" y="650"/>
                  </a:lnTo>
                  <a:lnTo>
                    <a:pt x="1374" y="682"/>
                  </a:lnTo>
                  <a:lnTo>
                    <a:pt x="1368" y="714"/>
                  </a:lnTo>
                  <a:lnTo>
                    <a:pt x="1360" y="744"/>
                  </a:lnTo>
                  <a:lnTo>
                    <a:pt x="1350" y="776"/>
                  </a:lnTo>
                  <a:lnTo>
                    <a:pt x="1340" y="804"/>
                  </a:lnTo>
                  <a:lnTo>
                    <a:pt x="1326" y="834"/>
                  </a:lnTo>
                  <a:lnTo>
                    <a:pt x="1314" y="862"/>
                  </a:lnTo>
                  <a:lnTo>
                    <a:pt x="1298" y="890"/>
                  </a:lnTo>
                  <a:lnTo>
                    <a:pt x="1282" y="916"/>
                  </a:lnTo>
                  <a:lnTo>
                    <a:pt x="1264" y="942"/>
                  </a:lnTo>
                  <a:lnTo>
                    <a:pt x="1246" y="966"/>
                  </a:lnTo>
                  <a:lnTo>
                    <a:pt x="1226" y="990"/>
                  </a:lnTo>
                  <a:lnTo>
                    <a:pt x="1206" y="1014"/>
                  </a:lnTo>
                  <a:lnTo>
                    <a:pt x="1184" y="1036"/>
                  </a:lnTo>
                  <a:lnTo>
                    <a:pt x="1162" y="1056"/>
                  </a:lnTo>
                  <a:lnTo>
                    <a:pt x="1138" y="1076"/>
                  </a:lnTo>
                  <a:lnTo>
                    <a:pt x="1114" y="1096"/>
                  </a:lnTo>
                  <a:lnTo>
                    <a:pt x="1088" y="1112"/>
                  </a:lnTo>
                  <a:lnTo>
                    <a:pt x="1062" y="1130"/>
                  </a:lnTo>
                  <a:lnTo>
                    <a:pt x="1034" y="1144"/>
                  </a:lnTo>
                  <a:lnTo>
                    <a:pt x="1006" y="1158"/>
                  </a:lnTo>
                  <a:lnTo>
                    <a:pt x="978" y="1172"/>
                  </a:lnTo>
                  <a:lnTo>
                    <a:pt x="948" y="1182"/>
                  </a:lnTo>
                  <a:lnTo>
                    <a:pt x="918" y="1192"/>
                  </a:lnTo>
                  <a:lnTo>
                    <a:pt x="888" y="1200"/>
                  </a:lnTo>
                  <a:lnTo>
                    <a:pt x="856" y="1208"/>
                  </a:lnTo>
                  <a:lnTo>
                    <a:pt x="826" y="1214"/>
                  </a:lnTo>
                  <a:lnTo>
                    <a:pt x="794" y="1218"/>
                  </a:lnTo>
                  <a:lnTo>
                    <a:pt x="760" y="1220"/>
                  </a:lnTo>
                  <a:lnTo>
                    <a:pt x="728" y="1220"/>
                  </a:lnTo>
                  <a:lnTo>
                    <a:pt x="728" y="1220"/>
                  </a:lnTo>
                  <a:lnTo>
                    <a:pt x="706" y="1220"/>
                  </a:lnTo>
                  <a:lnTo>
                    <a:pt x="706" y="1220"/>
                  </a:lnTo>
                  <a:lnTo>
                    <a:pt x="672" y="1218"/>
                  </a:lnTo>
                  <a:lnTo>
                    <a:pt x="638" y="1214"/>
                  </a:lnTo>
                  <a:lnTo>
                    <a:pt x="606" y="1210"/>
                  </a:lnTo>
                  <a:lnTo>
                    <a:pt x="574" y="1202"/>
                  </a:lnTo>
                  <a:lnTo>
                    <a:pt x="542" y="1194"/>
                  </a:lnTo>
                  <a:lnTo>
                    <a:pt x="510" y="1184"/>
                  </a:lnTo>
                  <a:lnTo>
                    <a:pt x="480" y="1172"/>
                  </a:lnTo>
                  <a:lnTo>
                    <a:pt x="450" y="1160"/>
                  </a:lnTo>
                  <a:lnTo>
                    <a:pt x="422" y="1146"/>
                  </a:lnTo>
                  <a:lnTo>
                    <a:pt x="394" y="1130"/>
                  </a:lnTo>
                  <a:lnTo>
                    <a:pt x="368" y="1114"/>
                  </a:lnTo>
                  <a:lnTo>
                    <a:pt x="342" y="1096"/>
                  </a:lnTo>
                  <a:lnTo>
                    <a:pt x="316" y="1076"/>
                  </a:lnTo>
                  <a:lnTo>
                    <a:pt x="292" y="1056"/>
                  </a:lnTo>
                  <a:lnTo>
                    <a:pt x="268" y="1034"/>
                  </a:lnTo>
                  <a:lnTo>
                    <a:pt x="246" y="1012"/>
                  </a:lnTo>
                  <a:lnTo>
                    <a:pt x="226" y="988"/>
                  </a:lnTo>
                  <a:lnTo>
                    <a:pt x="206" y="964"/>
                  </a:lnTo>
                  <a:lnTo>
                    <a:pt x="186" y="938"/>
                  </a:lnTo>
                  <a:lnTo>
                    <a:pt x="170" y="912"/>
                  </a:lnTo>
                  <a:lnTo>
                    <a:pt x="154" y="884"/>
                  </a:lnTo>
                  <a:lnTo>
                    <a:pt x="138" y="856"/>
                  </a:lnTo>
                  <a:lnTo>
                    <a:pt x="124" y="828"/>
                  </a:lnTo>
                  <a:lnTo>
                    <a:pt x="112" y="798"/>
                  </a:lnTo>
                  <a:lnTo>
                    <a:pt x="102" y="768"/>
                  </a:lnTo>
                  <a:lnTo>
                    <a:pt x="92" y="736"/>
                  </a:lnTo>
                  <a:lnTo>
                    <a:pt x="84" y="706"/>
                  </a:lnTo>
                  <a:lnTo>
                    <a:pt x="78" y="674"/>
                  </a:lnTo>
                  <a:lnTo>
                    <a:pt x="74" y="640"/>
                  </a:lnTo>
                  <a:lnTo>
                    <a:pt x="70" y="608"/>
                  </a:lnTo>
                  <a:lnTo>
                    <a:pt x="70" y="574"/>
                  </a:lnTo>
                  <a:lnTo>
                    <a:pt x="70" y="540"/>
                  </a:lnTo>
                  <a:lnTo>
                    <a:pt x="70" y="540"/>
                  </a:lnTo>
                  <a:lnTo>
                    <a:pt x="72" y="498"/>
                  </a:lnTo>
                  <a:lnTo>
                    <a:pt x="78" y="456"/>
                  </a:lnTo>
                  <a:lnTo>
                    <a:pt x="86" y="414"/>
                  </a:lnTo>
                  <a:lnTo>
                    <a:pt x="96" y="374"/>
                  </a:lnTo>
                  <a:lnTo>
                    <a:pt x="108" y="336"/>
                  </a:lnTo>
                  <a:lnTo>
                    <a:pt x="124" y="298"/>
                  </a:lnTo>
                  <a:lnTo>
                    <a:pt x="142" y="262"/>
                  </a:lnTo>
                  <a:lnTo>
                    <a:pt x="160" y="226"/>
                  </a:lnTo>
                  <a:lnTo>
                    <a:pt x="182" y="192"/>
                  </a:lnTo>
                  <a:lnTo>
                    <a:pt x="206" y="160"/>
                  </a:lnTo>
                  <a:lnTo>
                    <a:pt x="232" y="130"/>
                  </a:lnTo>
                  <a:lnTo>
                    <a:pt x="258" y="100"/>
                  </a:lnTo>
                  <a:lnTo>
                    <a:pt x="288" y="72"/>
                  </a:lnTo>
                  <a:lnTo>
                    <a:pt x="318" y="46"/>
                  </a:lnTo>
                  <a:lnTo>
                    <a:pt x="350" y="22"/>
                  </a:lnTo>
                  <a:lnTo>
                    <a:pt x="384" y="0"/>
                  </a:lnTo>
                  <a:close/>
                </a:path>
              </a:pathLst>
            </a:custGeom>
            <a:solidFill>
              <a:srgbClr val="7F41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7">
              <a:extLst>
                <a:ext uri="{FF2B5EF4-FFF2-40B4-BE49-F238E27FC236}">
                  <a16:creationId xmlns:a16="http://schemas.microsoft.com/office/drawing/2014/main" id="{70294C30-8B7D-FDB0-D498-AC6769711936}"/>
                </a:ext>
              </a:extLst>
            </p:cNvPr>
            <p:cNvSpPr>
              <a:spLocks/>
            </p:cNvSpPr>
            <p:nvPr/>
          </p:nvSpPr>
          <p:spPr bwMode="auto">
            <a:xfrm rot="21059580">
              <a:off x="1596196" y="4134779"/>
              <a:ext cx="914246" cy="861209"/>
            </a:xfrm>
            <a:custGeom>
              <a:avLst/>
              <a:gdLst>
                <a:gd name="T0" fmla="*/ 304 w 1448"/>
                <a:gd name="T1" fmla="*/ 50 h 1364"/>
                <a:gd name="T2" fmla="*/ 168 w 1448"/>
                <a:gd name="T3" fmla="*/ 176 h 1364"/>
                <a:gd name="T4" fmla="*/ 68 w 1448"/>
                <a:gd name="T5" fmla="*/ 334 h 1364"/>
                <a:gd name="T6" fmla="*/ 10 w 1448"/>
                <a:gd name="T7" fmla="*/ 516 h 1364"/>
                <a:gd name="T8" fmla="*/ 0 w 1448"/>
                <a:gd name="T9" fmla="*/ 652 h 1364"/>
                <a:gd name="T10" fmla="*/ 18 w 1448"/>
                <a:gd name="T11" fmla="*/ 796 h 1364"/>
                <a:gd name="T12" fmla="*/ 62 w 1448"/>
                <a:gd name="T13" fmla="*/ 932 h 1364"/>
                <a:gd name="T14" fmla="*/ 130 w 1448"/>
                <a:gd name="T15" fmla="*/ 1054 h 1364"/>
                <a:gd name="T16" fmla="*/ 220 w 1448"/>
                <a:gd name="T17" fmla="*/ 1158 h 1364"/>
                <a:gd name="T18" fmla="*/ 328 w 1448"/>
                <a:gd name="T19" fmla="*/ 1246 h 1364"/>
                <a:gd name="T20" fmla="*/ 452 w 1448"/>
                <a:gd name="T21" fmla="*/ 1310 h 1364"/>
                <a:gd name="T22" fmla="*/ 590 w 1448"/>
                <a:gd name="T23" fmla="*/ 1352 h 1364"/>
                <a:gd name="T24" fmla="*/ 700 w 1448"/>
                <a:gd name="T25" fmla="*/ 1364 h 1364"/>
                <a:gd name="T26" fmla="*/ 798 w 1448"/>
                <a:gd name="T27" fmla="*/ 1360 h 1364"/>
                <a:gd name="T28" fmla="*/ 934 w 1448"/>
                <a:gd name="T29" fmla="*/ 1332 h 1364"/>
                <a:gd name="T30" fmla="*/ 1062 w 1448"/>
                <a:gd name="T31" fmla="*/ 1280 h 1364"/>
                <a:gd name="T32" fmla="*/ 1176 w 1448"/>
                <a:gd name="T33" fmla="*/ 1206 h 1364"/>
                <a:gd name="T34" fmla="*/ 1274 w 1448"/>
                <a:gd name="T35" fmla="*/ 1110 h 1364"/>
                <a:gd name="T36" fmla="*/ 1352 w 1448"/>
                <a:gd name="T37" fmla="*/ 1000 h 1364"/>
                <a:gd name="T38" fmla="*/ 1410 w 1448"/>
                <a:gd name="T39" fmla="*/ 874 h 1364"/>
                <a:gd name="T40" fmla="*/ 1442 w 1448"/>
                <a:gd name="T41" fmla="*/ 736 h 1364"/>
                <a:gd name="T42" fmla="*/ 1448 w 1448"/>
                <a:gd name="T43" fmla="*/ 614 h 1364"/>
                <a:gd name="T44" fmla="*/ 1416 w 1448"/>
                <a:gd name="T45" fmla="*/ 424 h 1364"/>
                <a:gd name="T46" fmla="*/ 1338 w 1448"/>
                <a:gd name="T47" fmla="*/ 254 h 1364"/>
                <a:gd name="T48" fmla="*/ 1218 w 1448"/>
                <a:gd name="T49" fmla="*/ 110 h 1364"/>
                <a:gd name="T50" fmla="*/ 1108 w 1448"/>
                <a:gd name="T51" fmla="*/ 26 h 1364"/>
                <a:gd name="T52" fmla="*/ 1226 w 1448"/>
                <a:gd name="T53" fmla="*/ 132 h 1364"/>
                <a:gd name="T54" fmla="*/ 1314 w 1448"/>
                <a:gd name="T55" fmla="*/ 264 h 1364"/>
                <a:gd name="T56" fmla="*/ 1370 w 1448"/>
                <a:gd name="T57" fmla="*/ 418 h 1364"/>
                <a:gd name="T58" fmla="*/ 1384 w 1448"/>
                <a:gd name="T59" fmla="*/ 584 h 1364"/>
                <a:gd name="T60" fmla="*/ 1374 w 1448"/>
                <a:gd name="T61" fmla="*/ 682 h 1364"/>
                <a:gd name="T62" fmla="*/ 1340 w 1448"/>
                <a:gd name="T63" fmla="*/ 804 h 1364"/>
                <a:gd name="T64" fmla="*/ 1282 w 1448"/>
                <a:gd name="T65" fmla="*/ 916 h 1364"/>
                <a:gd name="T66" fmla="*/ 1206 w 1448"/>
                <a:gd name="T67" fmla="*/ 1014 h 1364"/>
                <a:gd name="T68" fmla="*/ 1114 w 1448"/>
                <a:gd name="T69" fmla="*/ 1096 h 1364"/>
                <a:gd name="T70" fmla="*/ 1006 w 1448"/>
                <a:gd name="T71" fmla="*/ 1158 h 1364"/>
                <a:gd name="T72" fmla="*/ 888 w 1448"/>
                <a:gd name="T73" fmla="*/ 1200 h 1364"/>
                <a:gd name="T74" fmla="*/ 760 w 1448"/>
                <a:gd name="T75" fmla="*/ 1220 h 1364"/>
                <a:gd name="T76" fmla="*/ 706 w 1448"/>
                <a:gd name="T77" fmla="*/ 1220 h 1364"/>
                <a:gd name="T78" fmla="*/ 574 w 1448"/>
                <a:gd name="T79" fmla="*/ 1202 h 1364"/>
                <a:gd name="T80" fmla="*/ 450 w 1448"/>
                <a:gd name="T81" fmla="*/ 1160 h 1364"/>
                <a:gd name="T82" fmla="*/ 342 w 1448"/>
                <a:gd name="T83" fmla="*/ 1096 h 1364"/>
                <a:gd name="T84" fmla="*/ 246 w 1448"/>
                <a:gd name="T85" fmla="*/ 1012 h 1364"/>
                <a:gd name="T86" fmla="*/ 170 w 1448"/>
                <a:gd name="T87" fmla="*/ 912 h 1364"/>
                <a:gd name="T88" fmla="*/ 112 w 1448"/>
                <a:gd name="T89" fmla="*/ 798 h 1364"/>
                <a:gd name="T90" fmla="*/ 78 w 1448"/>
                <a:gd name="T91" fmla="*/ 674 h 1364"/>
                <a:gd name="T92" fmla="*/ 70 w 1448"/>
                <a:gd name="T93" fmla="*/ 540 h 1364"/>
                <a:gd name="T94" fmla="*/ 86 w 1448"/>
                <a:gd name="T95" fmla="*/ 414 h 1364"/>
                <a:gd name="T96" fmla="*/ 142 w 1448"/>
                <a:gd name="T97" fmla="*/ 262 h 1364"/>
                <a:gd name="T98" fmla="*/ 232 w 1448"/>
                <a:gd name="T99" fmla="*/ 130 h 1364"/>
                <a:gd name="T100" fmla="*/ 350 w 1448"/>
                <a:gd name="T101" fmla="*/ 2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48" h="1364">
                  <a:moveTo>
                    <a:pt x="384" y="0"/>
                  </a:moveTo>
                  <a:lnTo>
                    <a:pt x="384" y="0"/>
                  </a:lnTo>
                  <a:lnTo>
                    <a:pt x="342" y="24"/>
                  </a:lnTo>
                  <a:lnTo>
                    <a:pt x="304" y="50"/>
                  </a:lnTo>
                  <a:lnTo>
                    <a:pt x="268" y="78"/>
                  </a:lnTo>
                  <a:lnTo>
                    <a:pt x="232" y="108"/>
                  </a:lnTo>
                  <a:lnTo>
                    <a:pt x="198" y="142"/>
                  </a:lnTo>
                  <a:lnTo>
                    <a:pt x="168" y="176"/>
                  </a:lnTo>
                  <a:lnTo>
                    <a:pt x="140" y="214"/>
                  </a:lnTo>
                  <a:lnTo>
                    <a:pt x="112" y="252"/>
                  </a:lnTo>
                  <a:lnTo>
                    <a:pt x="90" y="292"/>
                  </a:lnTo>
                  <a:lnTo>
                    <a:pt x="68" y="334"/>
                  </a:lnTo>
                  <a:lnTo>
                    <a:pt x="50" y="378"/>
                  </a:lnTo>
                  <a:lnTo>
                    <a:pt x="34" y="422"/>
                  </a:lnTo>
                  <a:lnTo>
                    <a:pt x="20" y="470"/>
                  </a:lnTo>
                  <a:lnTo>
                    <a:pt x="10" y="516"/>
                  </a:lnTo>
                  <a:lnTo>
                    <a:pt x="4" y="566"/>
                  </a:lnTo>
                  <a:lnTo>
                    <a:pt x="0" y="616"/>
                  </a:lnTo>
                  <a:lnTo>
                    <a:pt x="0" y="616"/>
                  </a:lnTo>
                  <a:lnTo>
                    <a:pt x="0" y="652"/>
                  </a:lnTo>
                  <a:lnTo>
                    <a:pt x="2" y="690"/>
                  </a:lnTo>
                  <a:lnTo>
                    <a:pt x="6" y="726"/>
                  </a:lnTo>
                  <a:lnTo>
                    <a:pt x="10" y="762"/>
                  </a:lnTo>
                  <a:lnTo>
                    <a:pt x="18" y="796"/>
                  </a:lnTo>
                  <a:lnTo>
                    <a:pt x="26" y="832"/>
                  </a:lnTo>
                  <a:lnTo>
                    <a:pt x="36" y="866"/>
                  </a:lnTo>
                  <a:lnTo>
                    <a:pt x="48" y="898"/>
                  </a:lnTo>
                  <a:lnTo>
                    <a:pt x="62" y="932"/>
                  </a:lnTo>
                  <a:lnTo>
                    <a:pt x="76" y="964"/>
                  </a:lnTo>
                  <a:lnTo>
                    <a:pt x="94" y="994"/>
                  </a:lnTo>
                  <a:lnTo>
                    <a:pt x="110" y="1024"/>
                  </a:lnTo>
                  <a:lnTo>
                    <a:pt x="130" y="1054"/>
                  </a:lnTo>
                  <a:lnTo>
                    <a:pt x="150" y="1082"/>
                  </a:lnTo>
                  <a:lnTo>
                    <a:pt x="172" y="1108"/>
                  </a:lnTo>
                  <a:lnTo>
                    <a:pt x="196" y="1134"/>
                  </a:lnTo>
                  <a:lnTo>
                    <a:pt x="220" y="1158"/>
                  </a:lnTo>
                  <a:lnTo>
                    <a:pt x="246" y="1182"/>
                  </a:lnTo>
                  <a:lnTo>
                    <a:pt x="272" y="1204"/>
                  </a:lnTo>
                  <a:lnTo>
                    <a:pt x="300" y="1226"/>
                  </a:lnTo>
                  <a:lnTo>
                    <a:pt x="328" y="1246"/>
                  </a:lnTo>
                  <a:lnTo>
                    <a:pt x="358" y="1264"/>
                  </a:lnTo>
                  <a:lnTo>
                    <a:pt x="390" y="1282"/>
                  </a:lnTo>
                  <a:lnTo>
                    <a:pt x="420" y="1296"/>
                  </a:lnTo>
                  <a:lnTo>
                    <a:pt x="452" y="1310"/>
                  </a:lnTo>
                  <a:lnTo>
                    <a:pt x="486" y="1324"/>
                  </a:lnTo>
                  <a:lnTo>
                    <a:pt x="520" y="1334"/>
                  </a:lnTo>
                  <a:lnTo>
                    <a:pt x="554" y="1344"/>
                  </a:lnTo>
                  <a:lnTo>
                    <a:pt x="590" y="1352"/>
                  </a:lnTo>
                  <a:lnTo>
                    <a:pt x="626" y="1358"/>
                  </a:lnTo>
                  <a:lnTo>
                    <a:pt x="664" y="1362"/>
                  </a:lnTo>
                  <a:lnTo>
                    <a:pt x="700" y="1364"/>
                  </a:lnTo>
                  <a:lnTo>
                    <a:pt x="700" y="1364"/>
                  </a:lnTo>
                  <a:lnTo>
                    <a:pt x="724" y="1364"/>
                  </a:lnTo>
                  <a:lnTo>
                    <a:pt x="724" y="1364"/>
                  </a:lnTo>
                  <a:lnTo>
                    <a:pt x="762" y="1362"/>
                  </a:lnTo>
                  <a:lnTo>
                    <a:pt x="798" y="1360"/>
                  </a:lnTo>
                  <a:lnTo>
                    <a:pt x="832" y="1356"/>
                  </a:lnTo>
                  <a:lnTo>
                    <a:pt x="868" y="1350"/>
                  </a:lnTo>
                  <a:lnTo>
                    <a:pt x="902" y="1342"/>
                  </a:lnTo>
                  <a:lnTo>
                    <a:pt x="934" y="1332"/>
                  </a:lnTo>
                  <a:lnTo>
                    <a:pt x="968" y="1322"/>
                  </a:lnTo>
                  <a:lnTo>
                    <a:pt x="1000" y="1310"/>
                  </a:lnTo>
                  <a:lnTo>
                    <a:pt x="1032" y="1296"/>
                  </a:lnTo>
                  <a:lnTo>
                    <a:pt x="1062" y="1280"/>
                  </a:lnTo>
                  <a:lnTo>
                    <a:pt x="1092" y="1264"/>
                  </a:lnTo>
                  <a:lnTo>
                    <a:pt x="1122" y="1246"/>
                  </a:lnTo>
                  <a:lnTo>
                    <a:pt x="1150" y="1226"/>
                  </a:lnTo>
                  <a:lnTo>
                    <a:pt x="1176" y="1206"/>
                  </a:lnTo>
                  <a:lnTo>
                    <a:pt x="1202" y="1184"/>
                  </a:lnTo>
                  <a:lnTo>
                    <a:pt x="1228" y="1160"/>
                  </a:lnTo>
                  <a:lnTo>
                    <a:pt x="1252" y="1136"/>
                  </a:lnTo>
                  <a:lnTo>
                    <a:pt x="1274" y="1110"/>
                  </a:lnTo>
                  <a:lnTo>
                    <a:pt x="1296" y="1084"/>
                  </a:lnTo>
                  <a:lnTo>
                    <a:pt x="1316" y="1058"/>
                  </a:lnTo>
                  <a:lnTo>
                    <a:pt x="1336" y="1028"/>
                  </a:lnTo>
                  <a:lnTo>
                    <a:pt x="1352" y="1000"/>
                  </a:lnTo>
                  <a:lnTo>
                    <a:pt x="1370" y="970"/>
                  </a:lnTo>
                  <a:lnTo>
                    <a:pt x="1384" y="938"/>
                  </a:lnTo>
                  <a:lnTo>
                    <a:pt x="1398" y="906"/>
                  </a:lnTo>
                  <a:lnTo>
                    <a:pt x="1410" y="874"/>
                  </a:lnTo>
                  <a:lnTo>
                    <a:pt x="1420" y="840"/>
                  </a:lnTo>
                  <a:lnTo>
                    <a:pt x="1430" y="806"/>
                  </a:lnTo>
                  <a:lnTo>
                    <a:pt x="1436" y="772"/>
                  </a:lnTo>
                  <a:lnTo>
                    <a:pt x="1442" y="736"/>
                  </a:lnTo>
                  <a:lnTo>
                    <a:pt x="1446" y="700"/>
                  </a:lnTo>
                  <a:lnTo>
                    <a:pt x="1448" y="664"/>
                  </a:lnTo>
                  <a:lnTo>
                    <a:pt x="1448" y="664"/>
                  </a:lnTo>
                  <a:lnTo>
                    <a:pt x="1448" y="614"/>
                  </a:lnTo>
                  <a:lnTo>
                    <a:pt x="1444" y="564"/>
                  </a:lnTo>
                  <a:lnTo>
                    <a:pt x="1438" y="516"/>
                  </a:lnTo>
                  <a:lnTo>
                    <a:pt x="1428" y="470"/>
                  </a:lnTo>
                  <a:lnTo>
                    <a:pt x="1416" y="424"/>
                  </a:lnTo>
                  <a:lnTo>
                    <a:pt x="1400" y="378"/>
                  </a:lnTo>
                  <a:lnTo>
                    <a:pt x="1382" y="336"/>
                  </a:lnTo>
                  <a:lnTo>
                    <a:pt x="1360" y="294"/>
                  </a:lnTo>
                  <a:lnTo>
                    <a:pt x="1338" y="254"/>
                  </a:lnTo>
                  <a:lnTo>
                    <a:pt x="1310" y="214"/>
                  </a:lnTo>
                  <a:lnTo>
                    <a:pt x="1282" y="178"/>
                  </a:lnTo>
                  <a:lnTo>
                    <a:pt x="1252" y="144"/>
                  </a:lnTo>
                  <a:lnTo>
                    <a:pt x="1218" y="110"/>
                  </a:lnTo>
                  <a:lnTo>
                    <a:pt x="1184" y="80"/>
                  </a:lnTo>
                  <a:lnTo>
                    <a:pt x="1146" y="52"/>
                  </a:lnTo>
                  <a:lnTo>
                    <a:pt x="1108" y="26"/>
                  </a:lnTo>
                  <a:lnTo>
                    <a:pt x="1108" y="26"/>
                  </a:lnTo>
                  <a:lnTo>
                    <a:pt x="1140" y="50"/>
                  </a:lnTo>
                  <a:lnTo>
                    <a:pt x="1170" y="76"/>
                  </a:lnTo>
                  <a:lnTo>
                    <a:pt x="1198" y="102"/>
                  </a:lnTo>
                  <a:lnTo>
                    <a:pt x="1226" y="132"/>
                  </a:lnTo>
                  <a:lnTo>
                    <a:pt x="1250" y="164"/>
                  </a:lnTo>
                  <a:lnTo>
                    <a:pt x="1274" y="196"/>
                  </a:lnTo>
                  <a:lnTo>
                    <a:pt x="1296" y="230"/>
                  </a:lnTo>
                  <a:lnTo>
                    <a:pt x="1314" y="264"/>
                  </a:lnTo>
                  <a:lnTo>
                    <a:pt x="1332" y="302"/>
                  </a:lnTo>
                  <a:lnTo>
                    <a:pt x="1346" y="338"/>
                  </a:lnTo>
                  <a:lnTo>
                    <a:pt x="1360" y="378"/>
                  </a:lnTo>
                  <a:lnTo>
                    <a:pt x="1370" y="418"/>
                  </a:lnTo>
                  <a:lnTo>
                    <a:pt x="1378" y="458"/>
                  </a:lnTo>
                  <a:lnTo>
                    <a:pt x="1382" y="500"/>
                  </a:lnTo>
                  <a:lnTo>
                    <a:pt x="1386" y="542"/>
                  </a:lnTo>
                  <a:lnTo>
                    <a:pt x="1384" y="584"/>
                  </a:lnTo>
                  <a:lnTo>
                    <a:pt x="1384" y="584"/>
                  </a:lnTo>
                  <a:lnTo>
                    <a:pt x="1384" y="618"/>
                  </a:lnTo>
                  <a:lnTo>
                    <a:pt x="1380" y="650"/>
                  </a:lnTo>
                  <a:lnTo>
                    <a:pt x="1374" y="682"/>
                  </a:lnTo>
                  <a:lnTo>
                    <a:pt x="1368" y="714"/>
                  </a:lnTo>
                  <a:lnTo>
                    <a:pt x="1360" y="744"/>
                  </a:lnTo>
                  <a:lnTo>
                    <a:pt x="1350" y="776"/>
                  </a:lnTo>
                  <a:lnTo>
                    <a:pt x="1340" y="804"/>
                  </a:lnTo>
                  <a:lnTo>
                    <a:pt x="1326" y="834"/>
                  </a:lnTo>
                  <a:lnTo>
                    <a:pt x="1314" y="862"/>
                  </a:lnTo>
                  <a:lnTo>
                    <a:pt x="1298" y="890"/>
                  </a:lnTo>
                  <a:lnTo>
                    <a:pt x="1282" y="916"/>
                  </a:lnTo>
                  <a:lnTo>
                    <a:pt x="1264" y="942"/>
                  </a:lnTo>
                  <a:lnTo>
                    <a:pt x="1246" y="966"/>
                  </a:lnTo>
                  <a:lnTo>
                    <a:pt x="1226" y="990"/>
                  </a:lnTo>
                  <a:lnTo>
                    <a:pt x="1206" y="1014"/>
                  </a:lnTo>
                  <a:lnTo>
                    <a:pt x="1184" y="1036"/>
                  </a:lnTo>
                  <a:lnTo>
                    <a:pt x="1162" y="1056"/>
                  </a:lnTo>
                  <a:lnTo>
                    <a:pt x="1138" y="1076"/>
                  </a:lnTo>
                  <a:lnTo>
                    <a:pt x="1114" y="1096"/>
                  </a:lnTo>
                  <a:lnTo>
                    <a:pt x="1088" y="1112"/>
                  </a:lnTo>
                  <a:lnTo>
                    <a:pt x="1062" y="1130"/>
                  </a:lnTo>
                  <a:lnTo>
                    <a:pt x="1034" y="1144"/>
                  </a:lnTo>
                  <a:lnTo>
                    <a:pt x="1006" y="1158"/>
                  </a:lnTo>
                  <a:lnTo>
                    <a:pt x="978" y="1172"/>
                  </a:lnTo>
                  <a:lnTo>
                    <a:pt x="948" y="1182"/>
                  </a:lnTo>
                  <a:lnTo>
                    <a:pt x="918" y="1192"/>
                  </a:lnTo>
                  <a:lnTo>
                    <a:pt x="888" y="1200"/>
                  </a:lnTo>
                  <a:lnTo>
                    <a:pt x="856" y="1208"/>
                  </a:lnTo>
                  <a:lnTo>
                    <a:pt x="826" y="1214"/>
                  </a:lnTo>
                  <a:lnTo>
                    <a:pt x="794" y="1218"/>
                  </a:lnTo>
                  <a:lnTo>
                    <a:pt x="760" y="1220"/>
                  </a:lnTo>
                  <a:lnTo>
                    <a:pt x="728" y="1220"/>
                  </a:lnTo>
                  <a:lnTo>
                    <a:pt x="728" y="1220"/>
                  </a:lnTo>
                  <a:lnTo>
                    <a:pt x="706" y="1220"/>
                  </a:lnTo>
                  <a:lnTo>
                    <a:pt x="706" y="1220"/>
                  </a:lnTo>
                  <a:lnTo>
                    <a:pt x="672" y="1218"/>
                  </a:lnTo>
                  <a:lnTo>
                    <a:pt x="638" y="1214"/>
                  </a:lnTo>
                  <a:lnTo>
                    <a:pt x="606" y="1210"/>
                  </a:lnTo>
                  <a:lnTo>
                    <a:pt x="574" y="1202"/>
                  </a:lnTo>
                  <a:lnTo>
                    <a:pt x="542" y="1194"/>
                  </a:lnTo>
                  <a:lnTo>
                    <a:pt x="510" y="1184"/>
                  </a:lnTo>
                  <a:lnTo>
                    <a:pt x="480" y="1172"/>
                  </a:lnTo>
                  <a:lnTo>
                    <a:pt x="450" y="1160"/>
                  </a:lnTo>
                  <a:lnTo>
                    <a:pt x="422" y="1146"/>
                  </a:lnTo>
                  <a:lnTo>
                    <a:pt x="394" y="1130"/>
                  </a:lnTo>
                  <a:lnTo>
                    <a:pt x="368" y="1114"/>
                  </a:lnTo>
                  <a:lnTo>
                    <a:pt x="342" y="1096"/>
                  </a:lnTo>
                  <a:lnTo>
                    <a:pt x="316" y="1076"/>
                  </a:lnTo>
                  <a:lnTo>
                    <a:pt x="292" y="1056"/>
                  </a:lnTo>
                  <a:lnTo>
                    <a:pt x="268" y="1034"/>
                  </a:lnTo>
                  <a:lnTo>
                    <a:pt x="246" y="1012"/>
                  </a:lnTo>
                  <a:lnTo>
                    <a:pt x="226" y="988"/>
                  </a:lnTo>
                  <a:lnTo>
                    <a:pt x="206" y="964"/>
                  </a:lnTo>
                  <a:lnTo>
                    <a:pt x="186" y="938"/>
                  </a:lnTo>
                  <a:lnTo>
                    <a:pt x="170" y="912"/>
                  </a:lnTo>
                  <a:lnTo>
                    <a:pt x="154" y="884"/>
                  </a:lnTo>
                  <a:lnTo>
                    <a:pt x="138" y="856"/>
                  </a:lnTo>
                  <a:lnTo>
                    <a:pt x="124" y="828"/>
                  </a:lnTo>
                  <a:lnTo>
                    <a:pt x="112" y="798"/>
                  </a:lnTo>
                  <a:lnTo>
                    <a:pt x="102" y="768"/>
                  </a:lnTo>
                  <a:lnTo>
                    <a:pt x="92" y="736"/>
                  </a:lnTo>
                  <a:lnTo>
                    <a:pt x="84" y="706"/>
                  </a:lnTo>
                  <a:lnTo>
                    <a:pt x="78" y="674"/>
                  </a:lnTo>
                  <a:lnTo>
                    <a:pt x="74" y="640"/>
                  </a:lnTo>
                  <a:lnTo>
                    <a:pt x="70" y="608"/>
                  </a:lnTo>
                  <a:lnTo>
                    <a:pt x="70" y="574"/>
                  </a:lnTo>
                  <a:lnTo>
                    <a:pt x="70" y="540"/>
                  </a:lnTo>
                  <a:lnTo>
                    <a:pt x="70" y="540"/>
                  </a:lnTo>
                  <a:lnTo>
                    <a:pt x="72" y="498"/>
                  </a:lnTo>
                  <a:lnTo>
                    <a:pt x="78" y="456"/>
                  </a:lnTo>
                  <a:lnTo>
                    <a:pt x="86" y="414"/>
                  </a:lnTo>
                  <a:lnTo>
                    <a:pt x="96" y="374"/>
                  </a:lnTo>
                  <a:lnTo>
                    <a:pt x="108" y="336"/>
                  </a:lnTo>
                  <a:lnTo>
                    <a:pt x="124" y="298"/>
                  </a:lnTo>
                  <a:lnTo>
                    <a:pt x="142" y="262"/>
                  </a:lnTo>
                  <a:lnTo>
                    <a:pt x="160" y="226"/>
                  </a:lnTo>
                  <a:lnTo>
                    <a:pt x="182" y="192"/>
                  </a:lnTo>
                  <a:lnTo>
                    <a:pt x="206" y="160"/>
                  </a:lnTo>
                  <a:lnTo>
                    <a:pt x="232" y="130"/>
                  </a:lnTo>
                  <a:lnTo>
                    <a:pt x="258" y="100"/>
                  </a:lnTo>
                  <a:lnTo>
                    <a:pt x="288" y="72"/>
                  </a:lnTo>
                  <a:lnTo>
                    <a:pt x="318" y="46"/>
                  </a:lnTo>
                  <a:lnTo>
                    <a:pt x="350" y="22"/>
                  </a:lnTo>
                  <a:lnTo>
                    <a:pt x="384" y="0"/>
                  </a:ln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8">
              <a:extLst>
                <a:ext uri="{FF2B5EF4-FFF2-40B4-BE49-F238E27FC236}">
                  <a16:creationId xmlns:a16="http://schemas.microsoft.com/office/drawing/2014/main" id="{825CA789-2857-C9E5-C94D-4CD4C8B524B4}"/>
                </a:ext>
              </a:extLst>
            </p:cNvPr>
            <p:cNvSpPr>
              <a:spLocks/>
            </p:cNvSpPr>
            <p:nvPr/>
          </p:nvSpPr>
          <p:spPr bwMode="auto">
            <a:xfrm rot="21059580">
              <a:off x="1628500" y="4074705"/>
              <a:ext cx="830903" cy="830902"/>
            </a:xfrm>
            <a:custGeom>
              <a:avLst/>
              <a:gdLst>
                <a:gd name="T0" fmla="*/ 0 w 1316"/>
                <a:gd name="T1" fmla="*/ 670 h 1316"/>
                <a:gd name="T2" fmla="*/ 8 w 1316"/>
                <a:gd name="T3" fmla="*/ 770 h 1316"/>
                <a:gd name="T4" fmla="*/ 32 w 1316"/>
                <a:gd name="T5" fmla="*/ 864 h 1316"/>
                <a:gd name="T6" fmla="*/ 68 w 1316"/>
                <a:gd name="T7" fmla="*/ 952 h 1316"/>
                <a:gd name="T8" fmla="*/ 116 w 1316"/>
                <a:gd name="T9" fmla="*/ 1034 h 1316"/>
                <a:gd name="T10" fmla="*/ 176 w 1316"/>
                <a:gd name="T11" fmla="*/ 1108 h 1316"/>
                <a:gd name="T12" fmla="*/ 246 w 1316"/>
                <a:gd name="T13" fmla="*/ 1172 h 1316"/>
                <a:gd name="T14" fmla="*/ 324 w 1316"/>
                <a:gd name="T15" fmla="*/ 1226 h 1316"/>
                <a:gd name="T16" fmla="*/ 410 w 1316"/>
                <a:gd name="T17" fmla="*/ 1268 h 1316"/>
                <a:gd name="T18" fmla="*/ 504 w 1316"/>
                <a:gd name="T19" fmla="*/ 1298 h 1316"/>
                <a:gd name="T20" fmla="*/ 602 w 1316"/>
                <a:gd name="T21" fmla="*/ 1314 h 1316"/>
                <a:gd name="T22" fmla="*/ 670 w 1316"/>
                <a:gd name="T23" fmla="*/ 1316 h 1316"/>
                <a:gd name="T24" fmla="*/ 768 w 1316"/>
                <a:gd name="T25" fmla="*/ 1308 h 1316"/>
                <a:gd name="T26" fmla="*/ 862 w 1316"/>
                <a:gd name="T27" fmla="*/ 1284 h 1316"/>
                <a:gd name="T28" fmla="*/ 952 w 1316"/>
                <a:gd name="T29" fmla="*/ 1248 h 1316"/>
                <a:gd name="T30" fmla="*/ 1034 w 1316"/>
                <a:gd name="T31" fmla="*/ 1198 h 1316"/>
                <a:gd name="T32" fmla="*/ 1106 w 1316"/>
                <a:gd name="T33" fmla="*/ 1138 h 1316"/>
                <a:gd name="T34" fmla="*/ 1172 w 1316"/>
                <a:gd name="T35" fmla="*/ 1070 h 1316"/>
                <a:gd name="T36" fmla="*/ 1226 w 1316"/>
                <a:gd name="T37" fmla="*/ 992 h 1316"/>
                <a:gd name="T38" fmla="*/ 1268 w 1316"/>
                <a:gd name="T39" fmla="*/ 906 h 1316"/>
                <a:gd name="T40" fmla="*/ 1298 w 1316"/>
                <a:gd name="T41" fmla="*/ 812 h 1316"/>
                <a:gd name="T42" fmla="*/ 1312 w 1316"/>
                <a:gd name="T43" fmla="*/ 714 h 1316"/>
                <a:gd name="T44" fmla="*/ 1316 w 1316"/>
                <a:gd name="T45" fmla="*/ 646 h 1316"/>
                <a:gd name="T46" fmla="*/ 1306 w 1316"/>
                <a:gd name="T47" fmla="*/ 548 h 1316"/>
                <a:gd name="T48" fmla="*/ 1282 w 1316"/>
                <a:gd name="T49" fmla="*/ 452 h 1316"/>
                <a:gd name="T50" fmla="*/ 1246 w 1316"/>
                <a:gd name="T51" fmla="*/ 364 h 1316"/>
                <a:gd name="T52" fmla="*/ 1198 w 1316"/>
                <a:gd name="T53" fmla="*/ 282 h 1316"/>
                <a:gd name="T54" fmla="*/ 1138 w 1316"/>
                <a:gd name="T55" fmla="*/ 208 h 1316"/>
                <a:gd name="T56" fmla="*/ 1068 w 1316"/>
                <a:gd name="T57" fmla="*/ 144 h 1316"/>
                <a:gd name="T58" fmla="*/ 990 w 1316"/>
                <a:gd name="T59" fmla="*/ 90 h 1316"/>
                <a:gd name="T60" fmla="*/ 904 w 1316"/>
                <a:gd name="T61" fmla="*/ 48 h 1316"/>
                <a:gd name="T62" fmla="*/ 812 w 1316"/>
                <a:gd name="T63" fmla="*/ 18 h 1316"/>
                <a:gd name="T64" fmla="*/ 712 w 1316"/>
                <a:gd name="T65" fmla="*/ 2 h 1316"/>
                <a:gd name="T66" fmla="*/ 646 w 1316"/>
                <a:gd name="T67" fmla="*/ 0 h 1316"/>
                <a:gd name="T68" fmla="*/ 546 w 1316"/>
                <a:gd name="T69" fmla="*/ 10 h 1316"/>
                <a:gd name="T70" fmla="*/ 452 w 1316"/>
                <a:gd name="T71" fmla="*/ 32 h 1316"/>
                <a:gd name="T72" fmla="*/ 362 w 1316"/>
                <a:gd name="T73" fmla="*/ 70 h 1316"/>
                <a:gd name="T74" fmla="*/ 282 w 1316"/>
                <a:gd name="T75" fmla="*/ 118 h 1316"/>
                <a:gd name="T76" fmla="*/ 208 w 1316"/>
                <a:gd name="T77" fmla="*/ 178 h 1316"/>
                <a:gd name="T78" fmla="*/ 144 w 1316"/>
                <a:gd name="T79" fmla="*/ 246 h 1316"/>
                <a:gd name="T80" fmla="*/ 90 w 1316"/>
                <a:gd name="T81" fmla="*/ 326 h 1316"/>
                <a:gd name="T82" fmla="*/ 46 w 1316"/>
                <a:gd name="T83" fmla="*/ 412 h 1316"/>
                <a:gd name="T84" fmla="*/ 18 w 1316"/>
                <a:gd name="T85" fmla="*/ 504 h 1316"/>
                <a:gd name="T86" fmla="*/ 2 w 1316"/>
                <a:gd name="T87" fmla="*/ 602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6">
                  <a:moveTo>
                    <a:pt x="0" y="636"/>
                  </a:moveTo>
                  <a:lnTo>
                    <a:pt x="0" y="636"/>
                  </a:lnTo>
                  <a:lnTo>
                    <a:pt x="0" y="670"/>
                  </a:lnTo>
                  <a:lnTo>
                    <a:pt x="0" y="704"/>
                  </a:lnTo>
                  <a:lnTo>
                    <a:pt x="4" y="736"/>
                  </a:lnTo>
                  <a:lnTo>
                    <a:pt x="8" y="770"/>
                  </a:lnTo>
                  <a:lnTo>
                    <a:pt x="14" y="802"/>
                  </a:lnTo>
                  <a:lnTo>
                    <a:pt x="22" y="832"/>
                  </a:lnTo>
                  <a:lnTo>
                    <a:pt x="32" y="864"/>
                  </a:lnTo>
                  <a:lnTo>
                    <a:pt x="42" y="894"/>
                  </a:lnTo>
                  <a:lnTo>
                    <a:pt x="54" y="924"/>
                  </a:lnTo>
                  <a:lnTo>
                    <a:pt x="68" y="952"/>
                  </a:lnTo>
                  <a:lnTo>
                    <a:pt x="84" y="980"/>
                  </a:lnTo>
                  <a:lnTo>
                    <a:pt x="100" y="1008"/>
                  </a:lnTo>
                  <a:lnTo>
                    <a:pt x="116" y="1034"/>
                  </a:lnTo>
                  <a:lnTo>
                    <a:pt x="136" y="1060"/>
                  </a:lnTo>
                  <a:lnTo>
                    <a:pt x="156" y="1084"/>
                  </a:lnTo>
                  <a:lnTo>
                    <a:pt x="176" y="1108"/>
                  </a:lnTo>
                  <a:lnTo>
                    <a:pt x="198" y="1130"/>
                  </a:lnTo>
                  <a:lnTo>
                    <a:pt x="222" y="1152"/>
                  </a:lnTo>
                  <a:lnTo>
                    <a:pt x="246" y="1172"/>
                  </a:lnTo>
                  <a:lnTo>
                    <a:pt x="272" y="1192"/>
                  </a:lnTo>
                  <a:lnTo>
                    <a:pt x="298" y="1210"/>
                  </a:lnTo>
                  <a:lnTo>
                    <a:pt x="324" y="1226"/>
                  </a:lnTo>
                  <a:lnTo>
                    <a:pt x="352" y="1242"/>
                  </a:lnTo>
                  <a:lnTo>
                    <a:pt x="380" y="1256"/>
                  </a:lnTo>
                  <a:lnTo>
                    <a:pt x="410" y="1268"/>
                  </a:lnTo>
                  <a:lnTo>
                    <a:pt x="440" y="1280"/>
                  </a:lnTo>
                  <a:lnTo>
                    <a:pt x="472" y="1290"/>
                  </a:lnTo>
                  <a:lnTo>
                    <a:pt x="504" y="1298"/>
                  </a:lnTo>
                  <a:lnTo>
                    <a:pt x="536" y="1306"/>
                  </a:lnTo>
                  <a:lnTo>
                    <a:pt x="568" y="1310"/>
                  </a:lnTo>
                  <a:lnTo>
                    <a:pt x="602" y="1314"/>
                  </a:lnTo>
                  <a:lnTo>
                    <a:pt x="636" y="1316"/>
                  </a:lnTo>
                  <a:lnTo>
                    <a:pt x="636" y="1316"/>
                  </a:lnTo>
                  <a:lnTo>
                    <a:pt x="670" y="1316"/>
                  </a:lnTo>
                  <a:lnTo>
                    <a:pt x="702" y="1314"/>
                  </a:lnTo>
                  <a:lnTo>
                    <a:pt x="736" y="1312"/>
                  </a:lnTo>
                  <a:lnTo>
                    <a:pt x="768" y="1308"/>
                  </a:lnTo>
                  <a:lnTo>
                    <a:pt x="800" y="1300"/>
                  </a:lnTo>
                  <a:lnTo>
                    <a:pt x="832" y="1292"/>
                  </a:lnTo>
                  <a:lnTo>
                    <a:pt x="862" y="1284"/>
                  </a:lnTo>
                  <a:lnTo>
                    <a:pt x="892" y="1272"/>
                  </a:lnTo>
                  <a:lnTo>
                    <a:pt x="922" y="1260"/>
                  </a:lnTo>
                  <a:lnTo>
                    <a:pt x="952" y="1248"/>
                  </a:lnTo>
                  <a:lnTo>
                    <a:pt x="980" y="1232"/>
                  </a:lnTo>
                  <a:lnTo>
                    <a:pt x="1006" y="1216"/>
                  </a:lnTo>
                  <a:lnTo>
                    <a:pt x="1034" y="1198"/>
                  </a:lnTo>
                  <a:lnTo>
                    <a:pt x="1058" y="1180"/>
                  </a:lnTo>
                  <a:lnTo>
                    <a:pt x="1084" y="1160"/>
                  </a:lnTo>
                  <a:lnTo>
                    <a:pt x="1106" y="1138"/>
                  </a:lnTo>
                  <a:lnTo>
                    <a:pt x="1130" y="1116"/>
                  </a:lnTo>
                  <a:lnTo>
                    <a:pt x="1150" y="1094"/>
                  </a:lnTo>
                  <a:lnTo>
                    <a:pt x="1172" y="1070"/>
                  </a:lnTo>
                  <a:lnTo>
                    <a:pt x="1190" y="1044"/>
                  </a:lnTo>
                  <a:lnTo>
                    <a:pt x="1208" y="1018"/>
                  </a:lnTo>
                  <a:lnTo>
                    <a:pt x="1226" y="992"/>
                  </a:lnTo>
                  <a:lnTo>
                    <a:pt x="1240" y="964"/>
                  </a:lnTo>
                  <a:lnTo>
                    <a:pt x="1254" y="934"/>
                  </a:lnTo>
                  <a:lnTo>
                    <a:pt x="1268" y="906"/>
                  </a:lnTo>
                  <a:lnTo>
                    <a:pt x="1278" y="874"/>
                  </a:lnTo>
                  <a:lnTo>
                    <a:pt x="1288" y="844"/>
                  </a:lnTo>
                  <a:lnTo>
                    <a:pt x="1298" y="812"/>
                  </a:lnTo>
                  <a:lnTo>
                    <a:pt x="1304" y="780"/>
                  </a:lnTo>
                  <a:lnTo>
                    <a:pt x="1310" y="748"/>
                  </a:lnTo>
                  <a:lnTo>
                    <a:pt x="1312" y="714"/>
                  </a:lnTo>
                  <a:lnTo>
                    <a:pt x="1314" y="680"/>
                  </a:lnTo>
                  <a:lnTo>
                    <a:pt x="1314" y="680"/>
                  </a:lnTo>
                  <a:lnTo>
                    <a:pt x="1316" y="646"/>
                  </a:lnTo>
                  <a:lnTo>
                    <a:pt x="1314" y="612"/>
                  </a:lnTo>
                  <a:lnTo>
                    <a:pt x="1310" y="580"/>
                  </a:lnTo>
                  <a:lnTo>
                    <a:pt x="1306" y="548"/>
                  </a:lnTo>
                  <a:lnTo>
                    <a:pt x="1300" y="516"/>
                  </a:lnTo>
                  <a:lnTo>
                    <a:pt x="1292" y="484"/>
                  </a:lnTo>
                  <a:lnTo>
                    <a:pt x="1282" y="452"/>
                  </a:lnTo>
                  <a:lnTo>
                    <a:pt x="1272" y="422"/>
                  </a:lnTo>
                  <a:lnTo>
                    <a:pt x="1260" y="392"/>
                  </a:lnTo>
                  <a:lnTo>
                    <a:pt x="1246" y="364"/>
                  </a:lnTo>
                  <a:lnTo>
                    <a:pt x="1232" y="336"/>
                  </a:lnTo>
                  <a:lnTo>
                    <a:pt x="1214" y="308"/>
                  </a:lnTo>
                  <a:lnTo>
                    <a:pt x="1198" y="282"/>
                  </a:lnTo>
                  <a:lnTo>
                    <a:pt x="1178" y="256"/>
                  </a:lnTo>
                  <a:lnTo>
                    <a:pt x="1158" y="232"/>
                  </a:lnTo>
                  <a:lnTo>
                    <a:pt x="1138" y="208"/>
                  </a:lnTo>
                  <a:lnTo>
                    <a:pt x="1116" y="186"/>
                  </a:lnTo>
                  <a:lnTo>
                    <a:pt x="1092" y="164"/>
                  </a:lnTo>
                  <a:lnTo>
                    <a:pt x="1068" y="144"/>
                  </a:lnTo>
                  <a:lnTo>
                    <a:pt x="1044" y="126"/>
                  </a:lnTo>
                  <a:lnTo>
                    <a:pt x="1018" y="108"/>
                  </a:lnTo>
                  <a:lnTo>
                    <a:pt x="990" y="90"/>
                  </a:lnTo>
                  <a:lnTo>
                    <a:pt x="962" y="74"/>
                  </a:lnTo>
                  <a:lnTo>
                    <a:pt x="934" y="60"/>
                  </a:lnTo>
                  <a:lnTo>
                    <a:pt x="904" y="48"/>
                  </a:lnTo>
                  <a:lnTo>
                    <a:pt x="874" y="36"/>
                  </a:lnTo>
                  <a:lnTo>
                    <a:pt x="842" y="26"/>
                  </a:lnTo>
                  <a:lnTo>
                    <a:pt x="812" y="18"/>
                  </a:lnTo>
                  <a:lnTo>
                    <a:pt x="780" y="12"/>
                  </a:lnTo>
                  <a:lnTo>
                    <a:pt x="746" y="6"/>
                  </a:lnTo>
                  <a:lnTo>
                    <a:pt x="712" y="2"/>
                  </a:lnTo>
                  <a:lnTo>
                    <a:pt x="680" y="0"/>
                  </a:lnTo>
                  <a:lnTo>
                    <a:pt x="680" y="0"/>
                  </a:lnTo>
                  <a:lnTo>
                    <a:pt x="646" y="0"/>
                  </a:lnTo>
                  <a:lnTo>
                    <a:pt x="612" y="2"/>
                  </a:lnTo>
                  <a:lnTo>
                    <a:pt x="578" y="4"/>
                  </a:lnTo>
                  <a:lnTo>
                    <a:pt x="546" y="10"/>
                  </a:lnTo>
                  <a:lnTo>
                    <a:pt x="514" y="16"/>
                  </a:lnTo>
                  <a:lnTo>
                    <a:pt x="482" y="24"/>
                  </a:lnTo>
                  <a:lnTo>
                    <a:pt x="452" y="32"/>
                  </a:lnTo>
                  <a:lnTo>
                    <a:pt x="422" y="44"/>
                  </a:lnTo>
                  <a:lnTo>
                    <a:pt x="392" y="56"/>
                  </a:lnTo>
                  <a:lnTo>
                    <a:pt x="362" y="70"/>
                  </a:lnTo>
                  <a:lnTo>
                    <a:pt x="334" y="84"/>
                  </a:lnTo>
                  <a:lnTo>
                    <a:pt x="308" y="100"/>
                  </a:lnTo>
                  <a:lnTo>
                    <a:pt x="282" y="118"/>
                  </a:lnTo>
                  <a:lnTo>
                    <a:pt x="256" y="136"/>
                  </a:lnTo>
                  <a:lnTo>
                    <a:pt x="232" y="156"/>
                  </a:lnTo>
                  <a:lnTo>
                    <a:pt x="208" y="178"/>
                  </a:lnTo>
                  <a:lnTo>
                    <a:pt x="184" y="200"/>
                  </a:lnTo>
                  <a:lnTo>
                    <a:pt x="164" y="222"/>
                  </a:lnTo>
                  <a:lnTo>
                    <a:pt x="144" y="246"/>
                  </a:lnTo>
                  <a:lnTo>
                    <a:pt x="124" y="272"/>
                  </a:lnTo>
                  <a:lnTo>
                    <a:pt x="106" y="298"/>
                  </a:lnTo>
                  <a:lnTo>
                    <a:pt x="90" y="326"/>
                  </a:lnTo>
                  <a:lnTo>
                    <a:pt x="74" y="354"/>
                  </a:lnTo>
                  <a:lnTo>
                    <a:pt x="60" y="382"/>
                  </a:lnTo>
                  <a:lnTo>
                    <a:pt x="46" y="412"/>
                  </a:lnTo>
                  <a:lnTo>
                    <a:pt x="36" y="442"/>
                  </a:lnTo>
                  <a:lnTo>
                    <a:pt x="26" y="472"/>
                  </a:lnTo>
                  <a:lnTo>
                    <a:pt x="18" y="504"/>
                  </a:lnTo>
                  <a:lnTo>
                    <a:pt x="10" y="536"/>
                  </a:lnTo>
                  <a:lnTo>
                    <a:pt x="4" y="570"/>
                  </a:lnTo>
                  <a:lnTo>
                    <a:pt x="2" y="602"/>
                  </a:lnTo>
                  <a:lnTo>
                    <a:pt x="0" y="6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19">
              <a:extLst>
                <a:ext uri="{FF2B5EF4-FFF2-40B4-BE49-F238E27FC236}">
                  <a16:creationId xmlns:a16="http://schemas.microsoft.com/office/drawing/2014/main" id="{2AB729F2-E7A6-B324-DD35-2270D46685FC}"/>
                </a:ext>
              </a:extLst>
            </p:cNvPr>
            <p:cNvSpPr>
              <a:spLocks/>
            </p:cNvSpPr>
            <p:nvPr/>
          </p:nvSpPr>
          <p:spPr bwMode="auto">
            <a:xfrm rot="21059580">
              <a:off x="1628500" y="4074705"/>
              <a:ext cx="830903" cy="830902"/>
            </a:xfrm>
            <a:custGeom>
              <a:avLst/>
              <a:gdLst>
                <a:gd name="T0" fmla="*/ 0 w 1316"/>
                <a:gd name="T1" fmla="*/ 670 h 1316"/>
                <a:gd name="T2" fmla="*/ 8 w 1316"/>
                <a:gd name="T3" fmla="*/ 770 h 1316"/>
                <a:gd name="T4" fmla="*/ 32 w 1316"/>
                <a:gd name="T5" fmla="*/ 864 h 1316"/>
                <a:gd name="T6" fmla="*/ 68 w 1316"/>
                <a:gd name="T7" fmla="*/ 952 h 1316"/>
                <a:gd name="T8" fmla="*/ 116 w 1316"/>
                <a:gd name="T9" fmla="*/ 1034 h 1316"/>
                <a:gd name="T10" fmla="*/ 176 w 1316"/>
                <a:gd name="T11" fmla="*/ 1108 h 1316"/>
                <a:gd name="T12" fmla="*/ 246 w 1316"/>
                <a:gd name="T13" fmla="*/ 1172 h 1316"/>
                <a:gd name="T14" fmla="*/ 324 w 1316"/>
                <a:gd name="T15" fmla="*/ 1226 h 1316"/>
                <a:gd name="T16" fmla="*/ 410 w 1316"/>
                <a:gd name="T17" fmla="*/ 1268 h 1316"/>
                <a:gd name="T18" fmla="*/ 504 w 1316"/>
                <a:gd name="T19" fmla="*/ 1298 h 1316"/>
                <a:gd name="T20" fmla="*/ 602 w 1316"/>
                <a:gd name="T21" fmla="*/ 1314 h 1316"/>
                <a:gd name="T22" fmla="*/ 670 w 1316"/>
                <a:gd name="T23" fmla="*/ 1316 h 1316"/>
                <a:gd name="T24" fmla="*/ 768 w 1316"/>
                <a:gd name="T25" fmla="*/ 1308 h 1316"/>
                <a:gd name="T26" fmla="*/ 862 w 1316"/>
                <a:gd name="T27" fmla="*/ 1284 h 1316"/>
                <a:gd name="T28" fmla="*/ 952 w 1316"/>
                <a:gd name="T29" fmla="*/ 1248 h 1316"/>
                <a:gd name="T30" fmla="*/ 1034 w 1316"/>
                <a:gd name="T31" fmla="*/ 1198 h 1316"/>
                <a:gd name="T32" fmla="*/ 1106 w 1316"/>
                <a:gd name="T33" fmla="*/ 1138 h 1316"/>
                <a:gd name="T34" fmla="*/ 1172 w 1316"/>
                <a:gd name="T35" fmla="*/ 1070 h 1316"/>
                <a:gd name="T36" fmla="*/ 1226 w 1316"/>
                <a:gd name="T37" fmla="*/ 992 h 1316"/>
                <a:gd name="T38" fmla="*/ 1268 w 1316"/>
                <a:gd name="T39" fmla="*/ 906 h 1316"/>
                <a:gd name="T40" fmla="*/ 1298 w 1316"/>
                <a:gd name="T41" fmla="*/ 812 h 1316"/>
                <a:gd name="T42" fmla="*/ 1312 w 1316"/>
                <a:gd name="T43" fmla="*/ 714 h 1316"/>
                <a:gd name="T44" fmla="*/ 1316 w 1316"/>
                <a:gd name="T45" fmla="*/ 646 h 1316"/>
                <a:gd name="T46" fmla="*/ 1306 w 1316"/>
                <a:gd name="T47" fmla="*/ 548 h 1316"/>
                <a:gd name="T48" fmla="*/ 1282 w 1316"/>
                <a:gd name="T49" fmla="*/ 452 h 1316"/>
                <a:gd name="T50" fmla="*/ 1246 w 1316"/>
                <a:gd name="T51" fmla="*/ 364 h 1316"/>
                <a:gd name="T52" fmla="*/ 1198 w 1316"/>
                <a:gd name="T53" fmla="*/ 282 h 1316"/>
                <a:gd name="T54" fmla="*/ 1138 w 1316"/>
                <a:gd name="T55" fmla="*/ 208 h 1316"/>
                <a:gd name="T56" fmla="*/ 1068 w 1316"/>
                <a:gd name="T57" fmla="*/ 144 h 1316"/>
                <a:gd name="T58" fmla="*/ 990 w 1316"/>
                <a:gd name="T59" fmla="*/ 90 h 1316"/>
                <a:gd name="T60" fmla="*/ 904 w 1316"/>
                <a:gd name="T61" fmla="*/ 48 h 1316"/>
                <a:gd name="T62" fmla="*/ 812 w 1316"/>
                <a:gd name="T63" fmla="*/ 18 h 1316"/>
                <a:gd name="T64" fmla="*/ 712 w 1316"/>
                <a:gd name="T65" fmla="*/ 2 h 1316"/>
                <a:gd name="T66" fmla="*/ 646 w 1316"/>
                <a:gd name="T67" fmla="*/ 0 h 1316"/>
                <a:gd name="T68" fmla="*/ 546 w 1316"/>
                <a:gd name="T69" fmla="*/ 10 h 1316"/>
                <a:gd name="T70" fmla="*/ 452 w 1316"/>
                <a:gd name="T71" fmla="*/ 32 h 1316"/>
                <a:gd name="T72" fmla="*/ 362 w 1316"/>
                <a:gd name="T73" fmla="*/ 70 h 1316"/>
                <a:gd name="T74" fmla="*/ 282 w 1316"/>
                <a:gd name="T75" fmla="*/ 118 h 1316"/>
                <a:gd name="T76" fmla="*/ 208 w 1316"/>
                <a:gd name="T77" fmla="*/ 178 h 1316"/>
                <a:gd name="T78" fmla="*/ 144 w 1316"/>
                <a:gd name="T79" fmla="*/ 246 h 1316"/>
                <a:gd name="T80" fmla="*/ 90 w 1316"/>
                <a:gd name="T81" fmla="*/ 326 h 1316"/>
                <a:gd name="T82" fmla="*/ 46 w 1316"/>
                <a:gd name="T83" fmla="*/ 412 h 1316"/>
                <a:gd name="T84" fmla="*/ 18 w 1316"/>
                <a:gd name="T85" fmla="*/ 504 h 1316"/>
                <a:gd name="T86" fmla="*/ 2 w 1316"/>
                <a:gd name="T87" fmla="*/ 602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6" h="1316">
                  <a:moveTo>
                    <a:pt x="0" y="636"/>
                  </a:moveTo>
                  <a:lnTo>
                    <a:pt x="0" y="636"/>
                  </a:lnTo>
                  <a:lnTo>
                    <a:pt x="0" y="670"/>
                  </a:lnTo>
                  <a:lnTo>
                    <a:pt x="0" y="704"/>
                  </a:lnTo>
                  <a:lnTo>
                    <a:pt x="4" y="736"/>
                  </a:lnTo>
                  <a:lnTo>
                    <a:pt x="8" y="770"/>
                  </a:lnTo>
                  <a:lnTo>
                    <a:pt x="14" y="802"/>
                  </a:lnTo>
                  <a:lnTo>
                    <a:pt x="22" y="832"/>
                  </a:lnTo>
                  <a:lnTo>
                    <a:pt x="32" y="864"/>
                  </a:lnTo>
                  <a:lnTo>
                    <a:pt x="42" y="894"/>
                  </a:lnTo>
                  <a:lnTo>
                    <a:pt x="54" y="924"/>
                  </a:lnTo>
                  <a:lnTo>
                    <a:pt x="68" y="952"/>
                  </a:lnTo>
                  <a:lnTo>
                    <a:pt x="84" y="980"/>
                  </a:lnTo>
                  <a:lnTo>
                    <a:pt x="100" y="1008"/>
                  </a:lnTo>
                  <a:lnTo>
                    <a:pt x="116" y="1034"/>
                  </a:lnTo>
                  <a:lnTo>
                    <a:pt x="136" y="1060"/>
                  </a:lnTo>
                  <a:lnTo>
                    <a:pt x="156" y="1084"/>
                  </a:lnTo>
                  <a:lnTo>
                    <a:pt x="176" y="1108"/>
                  </a:lnTo>
                  <a:lnTo>
                    <a:pt x="198" y="1130"/>
                  </a:lnTo>
                  <a:lnTo>
                    <a:pt x="222" y="1152"/>
                  </a:lnTo>
                  <a:lnTo>
                    <a:pt x="246" y="1172"/>
                  </a:lnTo>
                  <a:lnTo>
                    <a:pt x="272" y="1192"/>
                  </a:lnTo>
                  <a:lnTo>
                    <a:pt x="298" y="1210"/>
                  </a:lnTo>
                  <a:lnTo>
                    <a:pt x="324" y="1226"/>
                  </a:lnTo>
                  <a:lnTo>
                    <a:pt x="352" y="1242"/>
                  </a:lnTo>
                  <a:lnTo>
                    <a:pt x="380" y="1256"/>
                  </a:lnTo>
                  <a:lnTo>
                    <a:pt x="410" y="1268"/>
                  </a:lnTo>
                  <a:lnTo>
                    <a:pt x="440" y="1280"/>
                  </a:lnTo>
                  <a:lnTo>
                    <a:pt x="472" y="1290"/>
                  </a:lnTo>
                  <a:lnTo>
                    <a:pt x="504" y="1298"/>
                  </a:lnTo>
                  <a:lnTo>
                    <a:pt x="536" y="1306"/>
                  </a:lnTo>
                  <a:lnTo>
                    <a:pt x="568" y="1310"/>
                  </a:lnTo>
                  <a:lnTo>
                    <a:pt x="602" y="1314"/>
                  </a:lnTo>
                  <a:lnTo>
                    <a:pt x="636" y="1316"/>
                  </a:lnTo>
                  <a:lnTo>
                    <a:pt x="636" y="1316"/>
                  </a:lnTo>
                  <a:lnTo>
                    <a:pt x="670" y="1316"/>
                  </a:lnTo>
                  <a:lnTo>
                    <a:pt x="702" y="1314"/>
                  </a:lnTo>
                  <a:lnTo>
                    <a:pt x="736" y="1312"/>
                  </a:lnTo>
                  <a:lnTo>
                    <a:pt x="768" y="1308"/>
                  </a:lnTo>
                  <a:lnTo>
                    <a:pt x="800" y="1300"/>
                  </a:lnTo>
                  <a:lnTo>
                    <a:pt x="832" y="1292"/>
                  </a:lnTo>
                  <a:lnTo>
                    <a:pt x="862" y="1284"/>
                  </a:lnTo>
                  <a:lnTo>
                    <a:pt x="892" y="1272"/>
                  </a:lnTo>
                  <a:lnTo>
                    <a:pt x="922" y="1260"/>
                  </a:lnTo>
                  <a:lnTo>
                    <a:pt x="952" y="1248"/>
                  </a:lnTo>
                  <a:lnTo>
                    <a:pt x="980" y="1232"/>
                  </a:lnTo>
                  <a:lnTo>
                    <a:pt x="1006" y="1216"/>
                  </a:lnTo>
                  <a:lnTo>
                    <a:pt x="1034" y="1198"/>
                  </a:lnTo>
                  <a:lnTo>
                    <a:pt x="1058" y="1180"/>
                  </a:lnTo>
                  <a:lnTo>
                    <a:pt x="1084" y="1160"/>
                  </a:lnTo>
                  <a:lnTo>
                    <a:pt x="1106" y="1138"/>
                  </a:lnTo>
                  <a:lnTo>
                    <a:pt x="1130" y="1116"/>
                  </a:lnTo>
                  <a:lnTo>
                    <a:pt x="1150" y="1094"/>
                  </a:lnTo>
                  <a:lnTo>
                    <a:pt x="1172" y="1070"/>
                  </a:lnTo>
                  <a:lnTo>
                    <a:pt x="1190" y="1044"/>
                  </a:lnTo>
                  <a:lnTo>
                    <a:pt x="1208" y="1018"/>
                  </a:lnTo>
                  <a:lnTo>
                    <a:pt x="1226" y="992"/>
                  </a:lnTo>
                  <a:lnTo>
                    <a:pt x="1240" y="964"/>
                  </a:lnTo>
                  <a:lnTo>
                    <a:pt x="1254" y="934"/>
                  </a:lnTo>
                  <a:lnTo>
                    <a:pt x="1268" y="906"/>
                  </a:lnTo>
                  <a:lnTo>
                    <a:pt x="1278" y="874"/>
                  </a:lnTo>
                  <a:lnTo>
                    <a:pt x="1288" y="844"/>
                  </a:lnTo>
                  <a:lnTo>
                    <a:pt x="1298" y="812"/>
                  </a:lnTo>
                  <a:lnTo>
                    <a:pt x="1304" y="780"/>
                  </a:lnTo>
                  <a:lnTo>
                    <a:pt x="1310" y="748"/>
                  </a:lnTo>
                  <a:lnTo>
                    <a:pt x="1312" y="714"/>
                  </a:lnTo>
                  <a:lnTo>
                    <a:pt x="1314" y="680"/>
                  </a:lnTo>
                  <a:lnTo>
                    <a:pt x="1314" y="680"/>
                  </a:lnTo>
                  <a:lnTo>
                    <a:pt x="1316" y="646"/>
                  </a:lnTo>
                  <a:lnTo>
                    <a:pt x="1314" y="612"/>
                  </a:lnTo>
                  <a:lnTo>
                    <a:pt x="1310" y="580"/>
                  </a:lnTo>
                  <a:lnTo>
                    <a:pt x="1306" y="548"/>
                  </a:lnTo>
                  <a:lnTo>
                    <a:pt x="1300" y="516"/>
                  </a:lnTo>
                  <a:lnTo>
                    <a:pt x="1292" y="484"/>
                  </a:lnTo>
                  <a:lnTo>
                    <a:pt x="1282" y="452"/>
                  </a:lnTo>
                  <a:lnTo>
                    <a:pt x="1272" y="422"/>
                  </a:lnTo>
                  <a:lnTo>
                    <a:pt x="1260" y="392"/>
                  </a:lnTo>
                  <a:lnTo>
                    <a:pt x="1246" y="364"/>
                  </a:lnTo>
                  <a:lnTo>
                    <a:pt x="1232" y="336"/>
                  </a:lnTo>
                  <a:lnTo>
                    <a:pt x="1214" y="308"/>
                  </a:lnTo>
                  <a:lnTo>
                    <a:pt x="1198" y="282"/>
                  </a:lnTo>
                  <a:lnTo>
                    <a:pt x="1178" y="256"/>
                  </a:lnTo>
                  <a:lnTo>
                    <a:pt x="1158" y="232"/>
                  </a:lnTo>
                  <a:lnTo>
                    <a:pt x="1138" y="208"/>
                  </a:lnTo>
                  <a:lnTo>
                    <a:pt x="1116" y="186"/>
                  </a:lnTo>
                  <a:lnTo>
                    <a:pt x="1092" y="164"/>
                  </a:lnTo>
                  <a:lnTo>
                    <a:pt x="1068" y="144"/>
                  </a:lnTo>
                  <a:lnTo>
                    <a:pt x="1044" y="126"/>
                  </a:lnTo>
                  <a:lnTo>
                    <a:pt x="1018" y="108"/>
                  </a:lnTo>
                  <a:lnTo>
                    <a:pt x="990" y="90"/>
                  </a:lnTo>
                  <a:lnTo>
                    <a:pt x="962" y="74"/>
                  </a:lnTo>
                  <a:lnTo>
                    <a:pt x="934" y="60"/>
                  </a:lnTo>
                  <a:lnTo>
                    <a:pt x="904" y="48"/>
                  </a:lnTo>
                  <a:lnTo>
                    <a:pt x="874" y="36"/>
                  </a:lnTo>
                  <a:lnTo>
                    <a:pt x="842" y="26"/>
                  </a:lnTo>
                  <a:lnTo>
                    <a:pt x="812" y="18"/>
                  </a:lnTo>
                  <a:lnTo>
                    <a:pt x="780" y="12"/>
                  </a:lnTo>
                  <a:lnTo>
                    <a:pt x="746" y="6"/>
                  </a:lnTo>
                  <a:lnTo>
                    <a:pt x="712" y="2"/>
                  </a:lnTo>
                  <a:lnTo>
                    <a:pt x="680" y="0"/>
                  </a:lnTo>
                  <a:lnTo>
                    <a:pt x="680" y="0"/>
                  </a:lnTo>
                  <a:lnTo>
                    <a:pt x="646" y="0"/>
                  </a:lnTo>
                  <a:lnTo>
                    <a:pt x="612" y="2"/>
                  </a:lnTo>
                  <a:lnTo>
                    <a:pt x="578" y="4"/>
                  </a:lnTo>
                  <a:lnTo>
                    <a:pt x="546" y="10"/>
                  </a:lnTo>
                  <a:lnTo>
                    <a:pt x="514" y="16"/>
                  </a:lnTo>
                  <a:lnTo>
                    <a:pt x="482" y="24"/>
                  </a:lnTo>
                  <a:lnTo>
                    <a:pt x="452" y="32"/>
                  </a:lnTo>
                  <a:lnTo>
                    <a:pt x="422" y="44"/>
                  </a:lnTo>
                  <a:lnTo>
                    <a:pt x="392" y="56"/>
                  </a:lnTo>
                  <a:lnTo>
                    <a:pt x="362" y="70"/>
                  </a:lnTo>
                  <a:lnTo>
                    <a:pt x="334" y="84"/>
                  </a:lnTo>
                  <a:lnTo>
                    <a:pt x="308" y="100"/>
                  </a:lnTo>
                  <a:lnTo>
                    <a:pt x="282" y="118"/>
                  </a:lnTo>
                  <a:lnTo>
                    <a:pt x="256" y="136"/>
                  </a:lnTo>
                  <a:lnTo>
                    <a:pt x="232" y="156"/>
                  </a:lnTo>
                  <a:lnTo>
                    <a:pt x="208" y="178"/>
                  </a:lnTo>
                  <a:lnTo>
                    <a:pt x="184" y="200"/>
                  </a:lnTo>
                  <a:lnTo>
                    <a:pt x="164" y="222"/>
                  </a:lnTo>
                  <a:lnTo>
                    <a:pt x="144" y="246"/>
                  </a:lnTo>
                  <a:lnTo>
                    <a:pt x="124" y="272"/>
                  </a:lnTo>
                  <a:lnTo>
                    <a:pt x="106" y="298"/>
                  </a:lnTo>
                  <a:lnTo>
                    <a:pt x="90" y="326"/>
                  </a:lnTo>
                  <a:lnTo>
                    <a:pt x="74" y="354"/>
                  </a:lnTo>
                  <a:lnTo>
                    <a:pt x="60" y="382"/>
                  </a:lnTo>
                  <a:lnTo>
                    <a:pt x="46" y="412"/>
                  </a:lnTo>
                  <a:lnTo>
                    <a:pt x="36" y="442"/>
                  </a:lnTo>
                  <a:lnTo>
                    <a:pt x="26" y="472"/>
                  </a:lnTo>
                  <a:lnTo>
                    <a:pt x="18" y="504"/>
                  </a:lnTo>
                  <a:lnTo>
                    <a:pt x="10" y="536"/>
                  </a:lnTo>
                  <a:lnTo>
                    <a:pt x="4" y="570"/>
                  </a:lnTo>
                  <a:lnTo>
                    <a:pt x="2" y="602"/>
                  </a:lnTo>
                  <a:lnTo>
                    <a:pt x="0" y="6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20">
              <a:extLst>
                <a:ext uri="{FF2B5EF4-FFF2-40B4-BE49-F238E27FC236}">
                  <a16:creationId xmlns:a16="http://schemas.microsoft.com/office/drawing/2014/main" id="{CAAF1DEC-2EF5-140C-6A36-3F1DE8D169E9}"/>
                </a:ext>
              </a:extLst>
            </p:cNvPr>
            <p:cNvSpPr>
              <a:spLocks/>
            </p:cNvSpPr>
            <p:nvPr/>
          </p:nvSpPr>
          <p:spPr bwMode="auto">
            <a:xfrm rot="21059580">
              <a:off x="1774867" y="4236647"/>
              <a:ext cx="536678" cy="537940"/>
            </a:xfrm>
            <a:custGeom>
              <a:avLst/>
              <a:gdLst>
                <a:gd name="T0" fmla="*/ 0 w 850"/>
                <a:gd name="T1" fmla="*/ 412 h 852"/>
                <a:gd name="T2" fmla="*/ 6 w 850"/>
                <a:gd name="T3" fmla="*/ 498 h 852"/>
                <a:gd name="T4" fmla="*/ 28 w 850"/>
                <a:gd name="T5" fmla="*/ 580 h 852"/>
                <a:gd name="T6" fmla="*/ 64 w 850"/>
                <a:gd name="T7" fmla="*/ 652 h 852"/>
                <a:gd name="T8" fmla="*/ 114 w 850"/>
                <a:gd name="T9" fmla="*/ 718 h 852"/>
                <a:gd name="T10" fmla="*/ 176 w 850"/>
                <a:gd name="T11" fmla="*/ 772 h 852"/>
                <a:gd name="T12" fmla="*/ 246 w 850"/>
                <a:gd name="T13" fmla="*/ 814 h 852"/>
                <a:gd name="T14" fmla="*/ 326 w 850"/>
                <a:gd name="T15" fmla="*/ 840 h 852"/>
                <a:gd name="T16" fmla="*/ 412 w 850"/>
                <a:gd name="T17" fmla="*/ 852 h 852"/>
                <a:gd name="T18" fmla="*/ 454 w 850"/>
                <a:gd name="T19" fmla="*/ 852 h 852"/>
                <a:gd name="T20" fmla="*/ 538 w 850"/>
                <a:gd name="T21" fmla="*/ 838 h 852"/>
                <a:gd name="T22" fmla="*/ 616 w 850"/>
                <a:gd name="T23" fmla="*/ 808 h 852"/>
                <a:gd name="T24" fmla="*/ 686 w 850"/>
                <a:gd name="T25" fmla="*/ 764 h 852"/>
                <a:gd name="T26" fmla="*/ 744 w 850"/>
                <a:gd name="T27" fmla="*/ 708 h 852"/>
                <a:gd name="T28" fmla="*/ 792 w 850"/>
                <a:gd name="T29" fmla="*/ 642 h 852"/>
                <a:gd name="T30" fmla="*/ 828 w 850"/>
                <a:gd name="T31" fmla="*/ 566 h 852"/>
                <a:gd name="T32" fmla="*/ 848 w 850"/>
                <a:gd name="T33" fmla="*/ 484 h 852"/>
                <a:gd name="T34" fmla="*/ 850 w 850"/>
                <a:gd name="T35" fmla="*/ 440 h 852"/>
                <a:gd name="T36" fmla="*/ 846 w 850"/>
                <a:gd name="T37" fmla="*/ 354 h 852"/>
                <a:gd name="T38" fmla="*/ 824 w 850"/>
                <a:gd name="T39" fmla="*/ 274 h 852"/>
                <a:gd name="T40" fmla="*/ 786 w 850"/>
                <a:gd name="T41" fmla="*/ 200 h 852"/>
                <a:gd name="T42" fmla="*/ 736 w 850"/>
                <a:gd name="T43" fmla="*/ 136 h 852"/>
                <a:gd name="T44" fmla="*/ 676 w 850"/>
                <a:gd name="T45" fmla="*/ 82 h 852"/>
                <a:gd name="T46" fmla="*/ 604 w 850"/>
                <a:gd name="T47" fmla="*/ 40 h 852"/>
                <a:gd name="T48" fmla="*/ 526 w 850"/>
                <a:gd name="T49" fmla="*/ 12 h 852"/>
                <a:gd name="T50" fmla="*/ 440 w 850"/>
                <a:gd name="T51" fmla="*/ 0 h 852"/>
                <a:gd name="T52" fmla="*/ 396 w 850"/>
                <a:gd name="T53" fmla="*/ 2 h 852"/>
                <a:gd name="T54" fmla="*/ 312 w 850"/>
                <a:gd name="T55" fmla="*/ 16 h 852"/>
                <a:gd name="T56" fmla="*/ 234 w 850"/>
                <a:gd name="T57" fmla="*/ 46 h 852"/>
                <a:gd name="T58" fmla="*/ 166 w 850"/>
                <a:gd name="T59" fmla="*/ 88 h 852"/>
                <a:gd name="T60" fmla="*/ 106 w 850"/>
                <a:gd name="T61" fmla="*/ 144 h 852"/>
                <a:gd name="T62" fmla="*/ 58 w 850"/>
                <a:gd name="T63" fmla="*/ 212 h 852"/>
                <a:gd name="T64" fmla="*/ 22 w 850"/>
                <a:gd name="T65" fmla="*/ 286 h 852"/>
                <a:gd name="T66" fmla="*/ 4 w 850"/>
                <a:gd name="T67" fmla="*/ 368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0" h="852">
                  <a:moveTo>
                    <a:pt x="0" y="412"/>
                  </a:moveTo>
                  <a:lnTo>
                    <a:pt x="0" y="412"/>
                  </a:lnTo>
                  <a:lnTo>
                    <a:pt x="0" y="456"/>
                  </a:lnTo>
                  <a:lnTo>
                    <a:pt x="6" y="498"/>
                  </a:lnTo>
                  <a:lnTo>
                    <a:pt x="14" y="540"/>
                  </a:lnTo>
                  <a:lnTo>
                    <a:pt x="28" y="580"/>
                  </a:lnTo>
                  <a:lnTo>
                    <a:pt x="44" y="616"/>
                  </a:lnTo>
                  <a:lnTo>
                    <a:pt x="64" y="652"/>
                  </a:lnTo>
                  <a:lnTo>
                    <a:pt x="88" y="686"/>
                  </a:lnTo>
                  <a:lnTo>
                    <a:pt x="114" y="718"/>
                  </a:lnTo>
                  <a:lnTo>
                    <a:pt x="144" y="746"/>
                  </a:lnTo>
                  <a:lnTo>
                    <a:pt x="176" y="772"/>
                  </a:lnTo>
                  <a:lnTo>
                    <a:pt x="210" y="794"/>
                  </a:lnTo>
                  <a:lnTo>
                    <a:pt x="246" y="814"/>
                  </a:lnTo>
                  <a:lnTo>
                    <a:pt x="286" y="828"/>
                  </a:lnTo>
                  <a:lnTo>
                    <a:pt x="326" y="840"/>
                  </a:lnTo>
                  <a:lnTo>
                    <a:pt x="368" y="848"/>
                  </a:lnTo>
                  <a:lnTo>
                    <a:pt x="412" y="852"/>
                  </a:lnTo>
                  <a:lnTo>
                    <a:pt x="412" y="852"/>
                  </a:lnTo>
                  <a:lnTo>
                    <a:pt x="454" y="852"/>
                  </a:lnTo>
                  <a:lnTo>
                    <a:pt x="498" y="846"/>
                  </a:lnTo>
                  <a:lnTo>
                    <a:pt x="538" y="838"/>
                  </a:lnTo>
                  <a:lnTo>
                    <a:pt x="578" y="824"/>
                  </a:lnTo>
                  <a:lnTo>
                    <a:pt x="616" y="808"/>
                  </a:lnTo>
                  <a:lnTo>
                    <a:pt x="652" y="788"/>
                  </a:lnTo>
                  <a:lnTo>
                    <a:pt x="686" y="764"/>
                  </a:lnTo>
                  <a:lnTo>
                    <a:pt x="716" y="738"/>
                  </a:lnTo>
                  <a:lnTo>
                    <a:pt x="744" y="708"/>
                  </a:lnTo>
                  <a:lnTo>
                    <a:pt x="770" y="676"/>
                  </a:lnTo>
                  <a:lnTo>
                    <a:pt x="792" y="642"/>
                  </a:lnTo>
                  <a:lnTo>
                    <a:pt x="812" y="606"/>
                  </a:lnTo>
                  <a:lnTo>
                    <a:pt x="828" y="566"/>
                  </a:lnTo>
                  <a:lnTo>
                    <a:pt x="840" y="526"/>
                  </a:lnTo>
                  <a:lnTo>
                    <a:pt x="848" y="484"/>
                  </a:lnTo>
                  <a:lnTo>
                    <a:pt x="850" y="440"/>
                  </a:lnTo>
                  <a:lnTo>
                    <a:pt x="850" y="440"/>
                  </a:lnTo>
                  <a:lnTo>
                    <a:pt x="850" y="398"/>
                  </a:lnTo>
                  <a:lnTo>
                    <a:pt x="846" y="354"/>
                  </a:lnTo>
                  <a:lnTo>
                    <a:pt x="836" y="314"/>
                  </a:lnTo>
                  <a:lnTo>
                    <a:pt x="824" y="274"/>
                  </a:lnTo>
                  <a:lnTo>
                    <a:pt x="806" y="236"/>
                  </a:lnTo>
                  <a:lnTo>
                    <a:pt x="786" y="200"/>
                  </a:lnTo>
                  <a:lnTo>
                    <a:pt x="762" y="166"/>
                  </a:lnTo>
                  <a:lnTo>
                    <a:pt x="736" y="136"/>
                  </a:lnTo>
                  <a:lnTo>
                    <a:pt x="708" y="108"/>
                  </a:lnTo>
                  <a:lnTo>
                    <a:pt x="676" y="82"/>
                  </a:lnTo>
                  <a:lnTo>
                    <a:pt x="640" y="58"/>
                  </a:lnTo>
                  <a:lnTo>
                    <a:pt x="604" y="40"/>
                  </a:lnTo>
                  <a:lnTo>
                    <a:pt x="566" y="24"/>
                  </a:lnTo>
                  <a:lnTo>
                    <a:pt x="526" y="12"/>
                  </a:lnTo>
                  <a:lnTo>
                    <a:pt x="482" y="4"/>
                  </a:lnTo>
                  <a:lnTo>
                    <a:pt x="440" y="0"/>
                  </a:lnTo>
                  <a:lnTo>
                    <a:pt x="440" y="0"/>
                  </a:lnTo>
                  <a:lnTo>
                    <a:pt x="396" y="2"/>
                  </a:lnTo>
                  <a:lnTo>
                    <a:pt x="354" y="6"/>
                  </a:lnTo>
                  <a:lnTo>
                    <a:pt x="312" y="16"/>
                  </a:lnTo>
                  <a:lnTo>
                    <a:pt x="272" y="28"/>
                  </a:lnTo>
                  <a:lnTo>
                    <a:pt x="234" y="46"/>
                  </a:lnTo>
                  <a:lnTo>
                    <a:pt x="200" y="66"/>
                  </a:lnTo>
                  <a:lnTo>
                    <a:pt x="166" y="88"/>
                  </a:lnTo>
                  <a:lnTo>
                    <a:pt x="134" y="116"/>
                  </a:lnTo>
                  <a:lnTo>
                    <a:pt x="106" y="144"/>
                  </a:lnTo>
                  <a:lnTo>
                    <a:pt x="80" y="176"/>
                  </a:lnTo>
                  <a:lnTo>
                    <a:pt x="58" y="212"/>
                  </a:lnTo>
                  <a:lnTo>
                    <a:pt x="38" y="248"/>
                  </a:lnTo>
                  <a:lnTo>
                    <a:pt x="22" y="286"/>
                  </a:lnTo>
                  <a:lnTo>
                    <a:pt x="12" y="326"/>
                  </a:lnTo>
                  <a:lnTo>
                    <a:pt x="4" y="368"/>
                  </a:lnTo>
                  <a:lnTo>
                    <a:pt x="0" y="41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4" name="Freeform 21">
              <a:extLst>
                <a:ext uri="{FF2B5EF4-FFF2-40B4-BE49-F238E27FC236}">
                  <a16:creationId xmlns:a16="http://schemas.microsoft.com/office/drawing/2014/main" id="{56066E3D-BCBF-C0FE-9D34-345BA81A399B}"/>
                </a:ext>
              </a:extLst>
            </p:cNvPr>
            <p:cNvSpPr>
              <a:spLocks/>
            </p:cNvSpPr>
            <p:nvPr/>
          </p:nvSpPr>
          <p:spPr bwMode="auto">
            <a:xfrm rot="21059580">
              <a:off x="1774867" y="4236647"/>
              <a:ext cx="536678" cy="537940"/>
            </a:xfrm>
            <a:custGeom>
              <a:avLst/>
              <a:gdLst>
                <a:gd name="T0" fmla="*/ 0 w 850"/>
                <a:gd name="T1" fmla="*/ 412 h 852"/>
                <a:gd name="T2" fmla="*/ 6 w 850"/>
                <a:gd name="T3" fmla="*/ 498 h 852"/>
                <a:gd name="T4" fmla="*/ 28 w 850"/>
                <a:gd name="T5" fmla="*/ 580 h 852"/>
                <a:gd name="T6" fmla="*/ 64 w 850"/>
                <a:gd name="T7" fmla="*/ 652 h 852"/>
                <a:gd name="T8" fmla="*/ 114 w 850"/>
                <a:gd name="T9" fmla="*/ 718 h 852"/>
                <a:gd name="T10" fmla="*/ 176 w 850"/>
                <a:gd name="T11" fmla="*/ 772 h 852"/>
                <a:gd name="T12" fmla="*/ 246 w 850"/>
                <a:gd name="T13" fmla="*/ 814 h 852"/>
                <a:gd name="T14" fmla="*/ 326 w 850"/>
                <a:gd name="T15" fmla="*/ 840 h 852"/>
                <a:gd name="T16" fmla="*/ 412 w 850"/>
                <a:gd name="T17" fmla="*/ 852 h 852"/>
                <a:gd name="T18" fmla="*/ 454 w 850"/>
                <a:gd name="T19" fmla="*/ 852 h 852"/>
                <a:gd name="T20" fmla="*/ 538 w 850"/>
                <a:gd name="T21" fmla="*/ 838 h 852"/>
                <a:gd name="T22" fmla="*/ 616 w 850"/>
                <a:gd name="T23" fmla="*/ 808 h 852"/>
                <a:gd name="T24" fmla="*/ 686 w 850"/>
                <a:gd name="T25" fmla="*/ 764 h 852"/>
                <a:gd name="T26" fmla="*/ 744 w 850"/>
                <a:gd name="T27" fmla="*/ 708 h 852"/>
                <a:gd name="T28" fmla="*/ 792 w 850"/>
                <a:gd name="T29" fmla="*/ 642 h 852"/>
                <a:gd name="T30" fmla="*/ 828 w 850"/>
                <a:gd name="T31" fmla="*/ 566 h 852"/>
                <a:gd name="T32" fmla="*/ 848 w 850"/>
                <a:gd name="T33" fmla="*/ 484 h 852"/>
                <a:gd name="T34" fmla="*/ 850 w 850"/>
                <a:gd name="T35" fmla="*/ 440 h 852"/>
                <a:gd name="T36" fmla="*/ 846 w 850"/>
                <a:gd name="T37" fmla="*/ 354 h 852"/>
                <a:gd name="T38" fmla="*/ 824 w 850"/>
                <a:gd name="T39" fmla="*/ 274 h 852"/>
                <a:gd name="T40" fmla="*/ 786 w 850"/>
                <a:gd name="T41" fmla="*/ 200 h 852"/>
                <a:gd name="T42" fmla="*/ 736 w 850"/>
                <a:gd name="T43" fmla="*/ 136 h 852"/>
                <a:gd name="T44" fmla="*/ 676 w 850"/>
                <a:gd name="T45" fmla="*/ 82 h 852"/>
                <a:gd name="T46" fmla="*/ 604 w 850"/>
                <a:gd name="T47" fmla="*/ 40 h 852"/>
                <a:gd name="T48" fmla="*/ 526 w 850"/>
                <a:gd name="T49" fmla="*/ 12 h 852"/>
                <a:gd name="T50" fmla="*/ 440 w 850"/>
                <a:gd name="T51" fmla="*/ 0 h 852"/>
                <a:gd name="T52" fmla="*/ 396 w 850"/>
                <a:gd name="T53" fmla="*/ 2 h 852"/>
                <a:gd name="T54" fmla="*/ 312 w 850"/>
                <a:gd name="T55" fmla="*/ 16 h 852"/>
                <a:gd name="T56" fmla="*/ 234 w 850"/>
                <a:gd name="T57" fmla="*/ 46 h 852"/>
                <a:gd name="T58" fmla="*/ 166 w 850"/>
                <a:gd name="T59" fmla="*/ 88 h 852"/>
                <a:gd name="T60" fmla="*/ 106 w 850"/>
                <a:gd name="T61" fmla="*/ 144 h 852"/>
                <a:gd name="T62" fmla="*/ 58 w 850"/>
                <a:gd name="T63" fmla="*/ 212 h 852"/>
                <a:gd name="T64" fmla="*/ 22 w 850"/>
                <a:gd name="T65" fmla="*/ 286 h 852"/>
                <a:gd name="T66" fmla="*/ 4 w 850"/>
                <a:gd name="T67" fmla="*/ 368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0" h="852">
                  <a:moveTo>
                    <a:pt x="0" y="412"/>
                  </a:moveTo>
                  <a:lnTo>
                    <a:pt x="0" y="412"/>
                  </a:lnTo>
                  <a:lnTo>
                    <a:pt x="0" y="456"/>
                  </a:lnTo>
                  <a:lnTo>
                    <a:pt x="6" y="498"/>
                  </a:lnTo>
                  <a:lnTo>
                    <a:pt x="14" y="540"/>
                  </a:lnTo>
                  <a:lnTo>
                    <a:pt x="28" y="580"/>
                  </a:lnTo>
                  <a:lnTo>
                    <a:pt x="44" y="616"/>
                  </a:lnTo>
                  <a:lnTo>
                    <a:pt x="64" y="652"/>
                  </a:lnTo>
                  <a:lnTo>
                    <a:pt x="88" y="686"/>
                  </a:lnTo>
                  <a:lnTo>
                    <a:pt x="114" y="718"/>
                  </a:lnTo>
                  <a:lnTo>
                    <a:pt x="144" y="746"/>
                  </a:lnTo>
                  <a:lnTo>
                    <a:pt x="176" y="772"/>
                  </a:lnTo>
                  <a:lnTo>
                    <a:pt x="210" y="794"/>
                  </a:lnTo>
                  <a:lnTo>
                    <a:pt x="246" y="814"/>
                  </a:lnTo>
                  <a:lnTo>
                    <a:pt x="286" y="828"/>
                  </a:lnTo>
                  <a:lnTo>
                    <a:pt x="326" y="840"/>
                  </a:lnTo>
                  <a:lnTo>
                    <a:pt x="368" y="848"/>
                  </a:lnTo>
                  <a:lnTo>
                    <a:pt x="412" y="852"/>
                  </a:lnTo>
                  <a:lnTo>
                    <a:pt x="412" y="852"/>
                  </a:lnTo>
                  <a:lnTo>
                    <a:pt x="454" y="852"/>
                  </a:lnTo>
                  <a:lnTo>
                    <a:pt x="498" y="846"/>
                  </a:lnTo>
                  <a:lnTo>
                    <a:pt x="538" y="838"/>
                  </a:lnTo>
                  <a:lnTo>
                    <a:pt x="578" y="824"/>
                  </a:lnTo>
                  <a:lnTo>
                    <a:pt x="616" y="808"/>
                  </a:lnTo>
                  <a:lnTo>
                    <a:pt x="652" y="788"/>
                  </a:lnTo>
                  <a:lnTo>
                    <a:pt x="686" y="764"/>
                  </a:lnTo>
                  <a:lnTo>
                    <a:pt x="716" y="738"/>
                  </a:lnTo>
                  <a:lnTo>
                    <a:pt x="744" y="708"/>
                  </a:lnTo>
                  <a:lnTo>
                    <a:pt x="770" y="676"/>
                  </a:lnTo>
                  <a:lnTo>
                    <a:pt x="792" y="642"/>
                  </a:lnTo>
                  <a:lnTo>
                    <a:pt x="812" y="606"/>
                  </a:lnTo>
                  <a:lnTo>
                    <a:pt x="828" y="566"/>
                  </a:lnTo>
                  <a:lnTo>
                    <a:pt x="840" y="526"/>
                  </a:lnTo>
                  <a:lnTo>
                    <a:pt x="848" y="484"/>
                  </a:lnTo>
                  <a:lnTo>
                    <a:pt x="850" y="440"/>
                  </a:lnTo>
                  <a:lnTo>
                    <a:pt x="850" y="440"/>
                  </a:lnTo>
                  <a:lnTo>
                    <a:pt x="850" y="398"/>
                  </a:lnTo>
                  <a:lnTo>
                    <a:pt x="846" y="354"/>
                  </a:lnTo>
                  <a:lnTo>
                    <a:pt x="836" y="314"/>
                  </a:lnTo>
                  <a:lnTo>
                    <a:pt x="824" y="274"/>
                  </a:lnTo>
                  <a:lnTo>
                    <a:pt x="806" y="236"/>
                  </a:lnTo>
                  <a:lnTo>
                    <a:pt x="786" y="200"/>
                  </a:lnTo>
                  <a:lnTo>
                    <a:pt x="762" y="166"/>
                  </a:lnTo>
                  <a:lnTo>
                    <a:pt x="736" y="136"/>
                  </a:lnTo>
                  <a:lnTo>
                    <a:pt x="708" y="108"/>
                  </a:lnTo>
                  <a:lnTo>
                    <a:pt x="676" y="82"/>
                  </a:lnTo>
                  <a:lnTo>
                    <a:pt x="640" y="58"/>
                  </a:lnTo>
                  <a:lnTo>
                    <a:pt x="604" y="40"/>
                  </a:lnTo>
                  <a:lnTo>
                    <a:pt x="566" y="24"/>
                  </a:lnTo>
                  <a:lnTo>
                    <a:pt x="526" y="12"/>
                  </a:lnTo>
                  <a:lnTo>
                    <a:pt x="482" y="4"/>
                  </a:lnTo>
                  <a:lnTo>
                    <a:pt x="440" y="0"/>
                  </a:lnTo>
                  <a:lnTo>
                    <a:pt x="440" y="0"/>
                  </a:lnTo>
                  <a:lnTo>
                    <a:pt x="396" y="2"/>
                  </a:lnTo>
                  <a:lnTo>
                    <a:pt x="354" y="6"/>
                  </a:lnTo>
                  <a:lnTo>
                    <a:pt x="312" y="16"/>
                  </a:lnTo>
                  <a:lnTo>
                    <a:pt x="272" y="28"/>
                  </a:lnTo>
                  <a:lnTo>
                    <a:pt x="234" y="46"/>
                  </a:lnTo>
                  <a:lnTo>
                    <a:pt x="200" y="66"/>
                  </a:lnTo>
                  <a:lnTo>
                    <a:pt x="166" y="88"/>
                  </a:lnTo>
                  <a:lnTo>
                    <a:pt x="134" y="116"/>
                  </a:lnTo>
                  <a:lnTo>
                    <a:pt x="106" y="144"/>
                  </a:lnTo>
                  <a:lnTo>
                    <a:pt x="80" y="176"/>
                  </a:lnTo>
                  <a:lnTo>
                    <a:pt x="58" y="212"/>
                  </a:lnTo>
                  <a:lnTo>
                    <a:pt x="38" y="248"/>
                  </a:lnTo>
                  <a:lnTo>
                    <a:pt x="22" y="286"/>
                  </a:lnTo>
                  <a:lnTo>
                    <a:pt x="12" y="326"/>
                  </a:lnTo>
                  <a:lnTo>
                    <a:pt x="4" y="368"/>
                  </a:lnTo>
                  <a:lnTo>
                    <a:pt x="0" y="4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22">
              <a:extLst>
                <a:ext uri="{FF2B5EF4-FFF2-40B4-BE49-F238E27FC236}">
                  <a16:creationId xmlns:a16="http://schemas.microsoft.com/office/drawing/2014/main" id="{18842A74-7F3E-3DF4-2F8F-A3807C1B7614}"/>
                </a:ext>
              </a:extLst>
            </p:cNvPr>
            <p:cNvSpPr>
              <a:spLocks/>
            </p:cNvSpPr>
            <p:nvPr/>
          </p:nvSpPr>
          <p:spPr bwMode="auto">
            <a:xfrm rot="21059580">
              <a:off x="1905031" y="4367967"/>
              <a:ext cx="276547" cy="276547"/>
            </a:xfrm>
            <a:custGeom>
              <a:avLst/>
              <a:gdLst>
                <a:gd name="T0" fmla="*/ 220 w 438"/>
                <a:gd name="T1" fmla="*/ 0 h 438"/>
                <a:gd name="T2" fmla="*/ 176 w 438"/>
                <a:gd name="T3" fmla="*/ 4 h 438"/>
                <a:gd name="T4" fmla="*/ 136 w 438"/>
                <a:gd name="T5" fmla="*/ 16 h 438"/>
                <a:gd name="T6" fmla="*/ 100 w 438"/>
                <a:gd name="T7" fmla="*/ 34 h 438"/>
                <a:gd name="T8" fmla="*/ 66 w 438"/>
                <a:gd name="T9" fmla="*/ 60 h 438"/>
                <a:gd name="T10" fmla="*/ 40 w 438"/>
                <a:gd name="T11" fmla="*/ 92 h 438"/>
                <a:gd name="T12" fmla="*/ 20 w 438"/>
                <a:gd name="T13" fmla="*/ 128 h 438"/>
                <a:gd name="T14" fmla="*/ 6 w 438"/>
                <a:gd name="T15" fmla="*/ 168 h 438"/>
                <a:gd name="T16" fmla="*/ 0 w 438"/>
                <a:gd name="T17" fmla="*/ 212 h 438"/>
                <a:gd name="T18" fmla="*/ 0 w 438"/>
                <a:gd name="T19" fmla="*/ 234 h 438"/>
                <a:gd name="T20" fmla="*/ 8 w 438"/>
                <a:gd name="T21" fmla="*/ 276 h 438"/>
                <a:gd name="T22" fmla="*/ 22 w 438"/>
                <a:gd name="T23" fmla="*/ 316 h 438"/>
                <a:gd name="T24" fmla="*/ 46 w 438"/>
                <a:gd name="T25" fmla="*/ 352 h 438"/>
                <a:gd name="T26" fmla="*/ 74 w 438"/>
                <a:gd name="T27" fmla="*/ 384 h 438"/>
                <a:gd name="T28" fmla="*/ 108 w 438"/>
                <a:gd name="T29" fmla="*/ 408 h 438"/>
                <a:gd name="T30" fmla="*/ 148 w 438"/>
                <a:gd name="T31" fmla="*/ 426 h 438"/>
                <a:gd name="T32" fmla="*/ 190 w 438"/>
                <a:gd name="T33" fmla="*/ 436 h 438"/>
                <a:gd name="T34" fmla="*/ 212 w 438"/>
                <a:gd name="T35" fmla="*/ 438 h 438"/>
                <a:gd name="T36" fmla="*/ 220 w 438"/>
                <a:gd name="T37" fmla="*/ 438 h 438"/>
                <a:gd name="T38" fmla="*/ 262 w 438"/>
                <a:gd name="T39" fmla="*/ 434 h 438"/>
                <a:gd name="T40" fmla="*/ 302 w 438"/>
                <a:gd name="T41" fmla="*/ 422 h 438"/>
                <a:gd name="T42" fmla="*/ 340 w 438"/>
                <a:gd name="T43" fmla="*/ 402 h 438"/>
                <a:gd name="T44" fmla="*/ 372 w 438"/>
                <a:gd name="T45" fmla="*/ 376 h 438"/>
                <a:gd name="T46" fmla="*/ 398 w 438"/>
                <a:gd name="T47" fmla="*/ 346 h 438"/>
                <a:gd name="T48" fmla="*/ 420 w 438"/>
                <a:gd name="T49" fmla="*/ 308 h 438"/>
                <a:gd name="T50" fmla="*/ 432 w 438"/>
                <a:gd name="T51" fmla="*/ 268 h 438"/>
                <a:gd name="T52" fmla="*/ 438 w 438"/>
                <a:gd name="T53" fmla="*/ 226 h 438"/>
                <a:gd name="T54" fmla="*/ 438 w 438"/>
                <a:gd name="T55" fmla="*/ 204 h 438"/>
                <a:gd name="T56" fmla="*/ 430 w 438"/>
                <a:gd name="T57" fmla="*/ 160 h 438"/>
                <a:gd name="T58" fmla="*/ 416 w 438"/>
                <a:gd name="T59" fmla="*/ 120 h 438"/>
                <a:gd name="T60" fmla="*/ 394 w 438"/>
                <a:gd name="T61" fmla="*/ 84 h 438"/>
                <a:gd name="T62" fmla="*/ 364 w 438"/>
                <a:gd name="T63" fmla="*/ 54 h 438"/>
                <a:gd name="T64" fmla="*/ 330 w 438"/>
                <a:gd name="T65" fmla="*/ 30 h 438"/>
                <a:gd name="T66" fmla="*/ 292 w 438"/>
                <a:gd name="T67" fmla="*/ 12 h 438"/>
                <a:gd name="T68" fmla="*/ 248 w 438"/>
                <a:gd name="T69" fmla="*/ 2 h 438"/>
                <a:gd name="T70" fmla="*/ 226 w 438"/>
                <a:gd name="T71"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8" h="438">
                  <a:moveTo>
                    <a:pt x="220" y="0"/>
                  </a:moveTo>
                  <a:lnTo>
                    <a:pt x="220" y="0"/>
                  </a:lnTo>
                  <a:lnTo>
                    <a:pt x="198" y="0"/>
                  </a:lnTo>
                  <a:lnTo>
                    <a:pt x="176" y="4"/>
                  </a:lnTo>
                  <a:lnTo>
                    <a:pt x="156" y="8"/>
                  </a:lnTo>
                  <a:lnTo>
                    <a:pt x="136" y="16"/>
                  </a:lnTo>
                  <a:lnTo>
                    <a:pt x="116" y="24"/>
                  </a:lnTo>
                  <a:lnTo>
                    <a:pt x="100" y="34"/>
                  </a:lnTo>
                  <a:lnTo>
                    <a:pt x="82" y="48"/>
                  </a:lnTo>
                  <a:lnTo>
                    <a:pt x="66" y="60"/>
                  </a:lnTo>
                  <a:lnTo>
                    <a:pt x="52" y="76"/>
                  </a:lnTo>
                  <a:lnTo>
                    <a:pt x="40" y="92"/>
                  </a:lnTo>
                  <a:lnTo>
                    <a:pt x="28" y="110"/>
                  </a:lnTo>
                  <a:lnTo>
                    <a:pt x="20" y="128"/>
                  </a:lnTo>
                  <a:lnTo>
                    <a:pt x="12" y="148"/>
                  </a:lnTo>
                  <a:lnTo>
                    <a:pt x="6" y="168"/>
                  </a:lnTo>
                  <a:lnTo>
                    <a:pt x="2" y="190"/>
                  </a:lnTo>
                  <a:lnTo>
                    <a:pt x="0" y="212"/>
                  </a:lnTo>
                  <a:lnTo>
                    <a:pt x="0" y="212"/>
                  </a:lnTo>
                  <a:lnTo>
                    <a:pt x="0" y="234"/>
                  </a:lnTo>
                  <a:lnTo>
                    <a:pt x="2" y="256"/>
                  </a:lnTo>
                  <a:lnTo>
                    <a:pt x="8" y="276"/>
                  </a:lnTo>
                  <a:lnTo>
                    <a:pt x="14" y="298"/>
                  </a:lnTo>
                  <a:lnTo>
                    <a:pt x="22" y="316"/>
                  </a:lnTo>
                  <a:lnTo>
                    <a:pt x="34" y="334"/>
                  </a:lnTo>
                  <a:lnTo>
                    <a:pt x="46" y="352"/>
                  </a:lnTo>
                  <a:lnTo>
                    <a:pt x="60" y="368"/>
                  </a:lnTo>
                  <a:lnTo>
                    <a:pt x="74" y="384"/>
                  </a:lnTo>
                  <a:lnTo>
                    <a:pt x="90" y="396"/>
                  </a:lnTo>
                  <a:lnTo>
                    <a:pt x="108" y="408"/>
                  </a:lnTo>
                  <a:lnTo>
                    <a:pt x="128" y="418"/>
                  </a:lnTo>
                  <a:lnTo>
                    <a:pt x="148" y="426"/>
                  </a:lnTo>
                  <a:lnTo>
                    <a:pt x="168" y="432"/>
                  </a:lnTo>
                  <a:lnTo>
                    <a:pt x="190" y="436"/>
                  </a:lnTo>
                  <a:lnTo>
                    <a:pt x="212" y="438"/>
                  </a:lnTo>
                  <a:lnTo>
                    <a:pt x="212" y="438"/>
                  </a:lnTo>
                  <a:lnTo>
                    <a:pt x="220" y="438"/>
                  </a:lnTo>
                  <a:lnTo>
                    <a:pt x="220" y="438"/>
                  </a:lnTo>
                  <a:lnTo>
                    <a:pt x="242" y="436"/>
                  </a:lnTo>
                  <a:lnTo>
                    <a:pt x="262" y="434"/>
                  </a:lnTo>
                  <a:lnTo>
                    <a:pt x="284" y="428"/>
                  </a:lnTo>
                  <a:lnTo>
                    <a:pt x="302" y="422"/>
                  </a:lnTo>
                  <a:lnTo>
                    <a:pt x="322" y="412"/>
                  </a:lnTo>
                  <a:lnTo>
                    <a:pt x="340" y="402"/>
                  </a:lnTo>
                  <a:lnTo>
                    <a:pt x="356" y="390"/>
                  </a:lnTo>
                  <a:lnTo>
                    <a:pt x="372" y="376"/>
                  </a:lnTo>
                  <a:lnTo>
                    <a:pt x="386" y="362"/>
                  </a:lnTo>
                  <a:lnTo>
                    <a:pt x="398" y="346"/>
                  </a:lnTo>
                  <a:lnTo>
                    <a:pt x="410" y="328"/>
                  </a:lnTo>
                  <a:lnTo>
                    <a:pt x="420" y="308"/>
                  </a:lnTo>
                  <a:lnTo>
                    <a:pt x="426" y="290"/>
                  </a:lnTo>
                  <a:lnTo>
                    <a:pt x="432" y="268"/>
                  </a:lnTo>
                  <a:lnTo>
                    <a:pt x="436" y="248"/>
                  </a:lnTo>
                  <a:lnTo>
                    <a:pt x="438" y="226"/>
                  </a:lnTo>
                  <a:lnTo>
                    <a:pt x="438" y="226"/>
                  </a:lnTo>
                  <a:lnTo>
                    <a:pt x="438" y="204"/>
                  </a:lnTo>
                  <a:lnTo>
                    <a:pt x="436" y="182"/>
                  </a:lnTo>
                  <a:lnTo>
                    <a:pt x="430" y="160"/>
                  </a:lnTo>
                  <a:lnTo>
                    <a:pt x="424" y="140"/>
                  </a:lnTo>
                  <a:lnTo>
                    <a:pt x="416" y="120"/>
                  </a:lnTo>
                  <a:lnTo>
                    <a:pt x="406" y="102"/>
                  </a:lnTo>
                  <a:lnTo>
                    <a:pt x="394" y="84"/>
                  </a:lnTo>
                  <a:lnTo>
                    <a:pt x="380" y="68"/>
                  </a:lnTo>
                  <a:lnTo>
                    <a:pt x="364" y="54"/>
                  </a:lnTo>
                  <a:lnTo>
                    <a:pt x="348" y="40"/>
                  </a:lnTo>
                  <a:lnTo>
                    <a:pt x="330" y="30"/>
                  </a:lnTo>
                  <a:lnTo>
                    <a:pt x="312" y="20"/>
                  </a:lnTo>
                  <a:lnTo>
                    <a:pt x="292" y="12"/>
                  </a:lnTo>
                  <a:lnTo>
                    <a:pt x="270" y="6"/>
                  </a:lnTo>
                  <a:lnTo>
                    <a:pt x="248" y="2"/>
                  </a:lnTo>
                  <a:lnTo>
                    <a:pt x="226" y="0"/>
                  </a:lnTo>
                  <a:lnTo>
                    <a:pt x="226" y="0"/>
                  </a:lnTo>
                  <a:lnTo>
                    <a:pt x="22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id-ID"/>
            </a:p>
          </p:txBody>
        </p:sp>
        <p:sp>
          <p:nvSpPr>
            <p:cNvPr id="56" name="Freeform 23">
              <a:extLst>
                <a:ext uri="{FF2B5EF4-FFF2-40B4-BE49-F238E27FC236}">
                  <a16:creationId xmlns:a16="http://schemas.microsoft.com/office/drawing/2014/main" id="{B31AE8AF-D1B5-DEB8-D7B7-256A0D2D83B7}"/>
                </a:ext>
              </a:extLst>
            </p:cNvPr>
            <p:cNvSpPr>
              <a:spLocks/>
            </p:cNvSpPr>
            <p:nvPr/>
          </p:nvSpPr>
          <p:spPr bwMode="auto">
            <a:xfrm rot="21059580">
              <a:off x="1905031" y="4367967"/>
              <a:ext cx="276547" cy="276547"/>
            </a:xfrm>
            <a:custGeom>
              <a:avLst/>
              <a:gdLst>
                <a:gd name="T0" fmla="*/ 220 w 438"/>
                <a:gd name="T1" fmla="*/ 0 h 438"/>
                <a:gd name="T2" fmla="*/ 176 w 438"/>
                <a:gd name="T3" fmla="*/ 4 h 438"/>
                <a:gd name="T4" fmla="*/ 136 w 438"/>
                <a:gd name="T5" fmla="*/ 16 h 438"/>
                <a:gd name="T6" fmla="*/ 100 w 438"/>
                <a:gd name="T7" fmla="*/ 34 h 438"/>
                <a:gd name="T8" fmla="*/ 66 w 438"/>
                <a:gd name="T9" fmla="*/ 60 h 438"/>
                <a:gd name="T10" fmla="*/ 40 w 438"/>
                <a:gd name="T11" fmla="*/ 92 h 438"/>
                <a:gd name="T12" fmla="*/ 20 w 438"/>
                <a:gd name="T13" fmla="*/ 128 h 438"/>
                <a:gd name="T14" fmla="*/ 6 w 438"/>
                <a:gd name="T15" fmla="*/ 168 h 438"/>
                <a:gd name="T16" fmla="*/ 0 w 438"/>
                <a:gd name="T17" fmla="*/ 212 h 438"/>
                <a:gd name="T18" fmla="*/ 0 w 438"/>
                <a:gd name="T19" fmla="*/ 234 h 438"/>
                <a:gd name="T20" fmla="*/ 8 w 438"/>
                <a:gd name="T21" fmla="*/ 276 h 438"/>
                <a:gd name="T22" fmla="*/ 22 w 438"/>
                <a:gd name="T23" fmla="*/ 316 h 438"/>
                <a:gd name="T24" fmla="*/ 46 w 438"/>
                <a:gd name="T25" fmla="*/ 352 h 438"/>
                <a:gd name="T26" fmla="*/ 74 w 438"/>
                <a:gd name="T27" fmla="*/ 384 h 438"/>
                <a:gd name="T28" fmla="*/ 108 w 438"/>
                <a:gd name="T29" fmla="*/ 408 h 438"/>
                <a:gd name="T30" fmla="*/ 148 w 438"/>
                <a:gd name="T31" fmla="*/ 426 h 438"/>
                <a:gd name="T32" fmla="*/ 190 w 438"/>
                <a:gd name="T33" fmla="*/ 436 h 438"/>
                <a:gd name="T34" fmla="*/ 212 w 438"/>
                <a:gd name="T35" fmla="*/ 438 h 438"/>
                <a:gd name="T36" fmla="*/ 220 w 438"/>
                <a:gd name="T37" fmla="*/ 438 h 438"/>
                <a:gd name="T38" fmla="*/ 262 w 438"/>
                <a:gd name="T39" fmla="*/ 434 h 438"/>
                <a:gd name="T40" fmla="*/ 302 w 438"/>
                <a:gd name="T41" fmla="*/ 422 h 438"/>
                <a:gd name="T42" fmla="*/ 340 w 438"/>
                <a:gd name="T43" fmla="*/ 402 h 438"/>
                <a:gd name="T44" fmla="*/ 372 w 438"/>
                <a:gd name="T45" fmla="*/ 376 h 438"/>
                <a:gd name="T46" fmla="*/ 398 w 438"/>
                <a:gd name="T47" fmla="*/ 346 h 438"/>
                <a:gd name="T48" fmla="*/ 420 w 438"/>
                <a:gd name="T49" fmla="*/ 308 h 438"/>
                <a:gd name="T50" fmla="*/ 432 w 438"/>
                <a:gd name="T51" fmla="*/ 268 h 438"/>
                <a:gd name="T52" fmla="*/ 438 w 438"/>
                <a:gd name="T53" fmla="*/ 226 h 438"/>
                <a:gd name="T54" fmla="*/ 438 w 438"/>
                <a:gd name="T55" fmla="*/ 204 h 438"/>
                <a:gd name="T56" fmla="*/ 430 w 438"/>
                <a:gd name="T57" fmla="*/ 160 h 438"/>
                <a:gd name="T58" fmla="*/ 416 w 438"/>
                <a:gd name="T59" fmla="*/ 120 h 438"/>
                <a:gd name="T60" fmla="*/ 394 w 438"/>
                <a:gd name="T61" fmla="*/ 84 h 438"/>
                <a:gd name="T62" fmla="*/ 364 w 438"/>
                <a:gd name="T63" fmla="*/ 54 h 438"/>
                <a:gd name="T64" fmla="*/ 330 w 438"/>
                <a:gd name="T65" fmla="*/ 30 h 438"/>
                <a:gd name="T66" fmla="*/ 292 w 438"/>
                <a:gd name="T67" fmla="*/ 12 h 438"/>
                <a:gd name="T68" fmla="*/ 248 w 438"/>
                <a:gd name="T69" fmla="*/ 2 h 438"/>
                <a:gd name="T70" fmla="*/ 226 w 438"/>
                <a:gd name="T71"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8" h="438">
                  <a:moveTo>
                    <a:pt x="220" y="0"/>
                  </a:moveTo>
                  <a:lnTo>
                    <a:pt x="220" y="0"/>
                  </a:lnTo>
                  <a:lnTo>
                    <a:pt x="198" y="0"/>
                  </a:lnTo>
                  <a:lnTo>
                    <a:pt x="176" y="4"/>
                  </a:lnTo>
                  <a:lnTo>
                    <a:pt x="156" y="8"/>
                  </a:lnTo>
                  <a:lnTo>
                    <a:pt x="136" y="16"/>
                  </a:lnTo>
                  <a:lnTo>
                    <a:pt x="116" y="24"/>
                  </a:lnTo>
                  <a:lnTo>
                    <a:pt x="100" y="34"/>
                  </a:lnTo>
                  <a:lnTo>
                    <a:pt x="82" y="48"/>
                  </a:lnTo>
                  <a:lnTo>
                    <a:pt x="66" y="60"/>
                  </a:lnTo>
                  <a:lnTo>
                    <a:pt x="52" y="76"/>
                  </a:lnTo>
                  <a:lnTo>
                    <a:pt x="40" y="92"/>
                  </a:lnTo>
                  <a:lnTo>
                    <a:pt x="28" y="110"/>
                  </a:lnTo>
                  <a:lnTo>
                    <a:pt x="20" y="128"/>
                  </a:lnTo>
                  <a:lnTo>
                    <a:pt x="12" y="148"/>
                  </a:lnTo>
                  <a:lnTo>
                    <a:pt x="6" y="168"/>
                  </a:lnTo>
                  <a:lnTo>
                    <a:pt x="2" y="190"/>
                  </a:lnTo>
                  <a:lnTo>
                    <a:pt x="0" y="212"/>
                  </a:lnTo>
                  <a:lnTo>
                    <a:pt x="0" y="212"/>
                  </a:lnTo>
                  <a:lnTo>
                    <a:pt x="0" y="234"/>
                  </a:lnTo>
                  <a:lnTo>
                    <a:pt x="2" y="256"/>
                  </a:lnTo>
                  <a:lnTo>
                    <a:pt x="8" y="276"/>
                  </a:lnTo>
                  <a:lnTo>
                    <a:pt x="14" y="298"/>
                  </a:lnTo>
                  <a:lnTo>
                    <a:pt x="22" y="316"/>
                  </a:lnTo>
                  <a:lnTo>
                    <a:pt x="34" y="334"/>
                  </a:lnTo>
                  <a:lnTo>
                    <a:pt x="46" y="352"/>
                  </a:lnTo>
                  <a:lnTo>
                    <a:pt x="60" y="368"/>
                  </a:lnTo>
                  <a:lnTo>
                    <a:pt x="74" y="384"/>
                  </a:lnTo>
                  <a:lnTo>
                    <a:pt x="90" y="396"/>
                  </a:lnTo>
                  <a:lnTo>
                    <a:pt x="108" y="408"/>
                  </a:lnTo>
                  <a:lnTo>
                    <a:pt x="128" y="418"/>
                  </a:lnTo>
                  <a:lnTo>
                    <a:pt x="148" y="426"/>
                  </a:lnTo>
                  <a:lnTo>
                    <a:pt x="168" y="432"/>
                  </a:lnTo>
                  <a:lnTo>
                    <a:pt x="190" y="436"/>
                  </a:lnTo>
                  <a:lnTo>
                    <a:pt x="212" y="438"/>
                  </a:lnTo>
                  <a:lnTo>
                    <a:pt x="212" y="438"/>
                  </a:lnTo>
                  <a:lnTo>
                    <a:pt x="220" y="438"/>
                  </a:lnTo>
                  <a:lnTo>
                    <a:pt x="220" y="438"/>
                  </a:lnTo>
                  <a:lnTo>
                    <a:pt x="242" y="436"/>
                  </a:lnTo>
                  <a:lnTo>
                    <a:pt x="262" y="434"/>
                  </a:lnTo>
                  <a:lnTo>
                    <a:pt x="284" y="428"/>
                  </a:lnTo>
                  <a:lnTo>
                    <a:pt x="302" y="422"/>
                  </a:lnTo>
                  <a:lnTo>
                    <a:pt x="322" y="412"/>
                  </a:lnTo>
                  <a:lnTo>
                    <a:pt x="340" y="402"/>
                  </a:lnTo>
                  <a:lnTo>
                    <a:pt x="356" y="390"/>
                  </a:lnTo>
                  <a:lnTo>
                    <a:pt x="372" y="376"/>
                  </a:lnTo>
                  <a:lnTo>
                    <a:pt x="386" y="362"/>
                  </a:lnTo>
                  <a:lnTo>
                    <a:pt x="398" y="346"/>
                  </a:lnTo>
                  <a:lnTo>
                    <a:pt x="410" y="328"/>
                  </a:lnTo>
                  <a:lnTo>
                    <a:pt x="420" y="308"/>
                  </a:lnTo>
                  <a:lnTo>
                    <a:pt x="426" y="290"/>
                  </a:lnTo>
                  <a:lnTo>
                    <a:pt x="432" y="268"/>
                  </a:lnTo>
                  <a:lnTo>
                    <a:pt x="436" y="248"/>
                  </a:lnTo>
                  <a:lnTo>
                    <a:pt x="438" y="226"/>
                  </a:lnTo>
                  <a:lnTo>
                    <a:pt x="438" y="226"/>
                  </a:lnTo>
                  <a:lnTo>
                    <a:pt x="438" y="204"/>
                  </a:lnTo>
                  <a:lnTo>
                    <a:pt x="436" y="182"/>
                  </a:lnTo>
                  <a:lnTo>
                    <a:pt x="430" y="160"/>
                  </a:lnTo>
                  <a:lnTo>
                    <a:pt x="424" y="140"/>
                  </a:lnTo>
                  <a:lnTo>
                    <a:pt x="416" y="120"/>
                  </a:lnTo>
                  <a:lnTo>
                    <a:pt x="406" y="102"/>
                  </a:lnTo>
                  <a:lnTo>
                    <a:pt x="394" y="84"/>
                  </a:lnTo>
                  <a:lnTo>
                    <a:pt x="380" y="68"/>
                  </a:lnTo>
                  <a:lnTo>
                    <a:pt x="364" y="54"/>
                  </a:lnTo>
                  <a:lnTo>
                    <a:pt x="348" y="40"/>
                  </a:lnTo>
                  <a:lnTo>
                    <a:pt x="330" y="30"/>
                  </a:lnTo>
                  <a:lnTo>
                    <a:pt x="312" y="20"/>
                  </a:lnTo>
                  <a:lnTo>
                    <a:pt x="292" y="12"/>
                  </a:lnTo>
                  <a:lnTo>
                    <a:pt x="270" y="6"/>
                  </a:lnTo>
                  <a:lnTo>
                    <a:pt x="248" y="2"/>
                  </a:lnTo>
                  <a:lnTo>
                    <a:pt x="226" y="0"/>
                  </a:lnTo>
                  <a:lnTo>
                    <a:pt x="226" y="0"/>
                  </a:lnTo>
                  <a:lnTo>
                    <a:pt x="2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4">
              <a:extLst>
                <a:ext uri="{FF2B5EF4-FFF2-40B4-BE49-F238E27FC236}">
                  <a16:creationId xmlns:a16="http://schemas.microsoft.com/office/drawing/2014/main" id="{847B0F6D-91C2-483B-F02B-8BA5987DE73A}"/>
                </a:ext>
              </a:extLst>
            </p:cNvPr>
            <p:cNvSpPr>
              <a:spLocks/>
            </p:cNvSpPr>
            <p:nvPr/>
          </p:nvSpPr>
          <p:spPr bwMode="auto">
            <a:xfrm rot="21059580">
              <a:off x="1932257" y="4279427"/>
              <a:ext cx="248766" cy="154058"/>
            </a:xfrm>
            <a:custGeom>
              <a:avLst/>
              <a:gdLst>
                <a:gd name="T0" fmla="*/ 2 w 394"/>
                <a:gd name="T1" fmla="*/ 66 h 244"/>
                <a:gd name="T2" fmla="*/ 2 w 394"/>
                <a:gd name="T3" fmla="*/ 66 h 244"/>
                <a:gd name="T4" fmla="*/ 0 w 394"/>
                <a:gd name="T5" fmla="*/ 78 h 244"/>
                <a:gd name="T6" fmla="*/ 0 w 394"/>
                <a:gd name="T7" fmla="*/ 88 h 244"/>
                <a:gd name="T8" fmla="*/ 2 w 394"/>
                <a:gd name="T9" fmla="*/ 100 h 244"/>
                <a:gd name="T10" fmla="*/ 6 w 394"/>
                <a:gd name="T11" fmla="*/ 112 h 244"/>
                <a:gd name="T12" fmla="*/ 12 w 394"/>
                <a:gd name="T13" fmla="*/ 124 h 244"/>
                <a:gd name="T14" fmla="*/ 18 w 394"/>
                <a:gd name="T15" fmla="*/ 136 h 244"/>
                <a:gd name="T16" fmla="*/ 28 w 394"/>
                <a:gd name="T17" fmla="*/ 148 h 244"/>
                <a:gd name="T18" fmla="*/ 38 w 394"/>
                <a:gd name="T19" fmla="*/ 158 h 244"/>
                <a:gd name="T20" fmla="*/ 50 w 394"/>
                <a:gd name="T21" fmla="*/ 170 h 244"/>
                <a:gd name="T22" fmla="*/ 62 w 394"/>
                <a:gd name="T23" fmla="*/ 180 h 244"/>
                <a:gd name="T24" fmla="*/ 92 w 394"/>
                <a:gd name="T25" fmla="*/ 200 h 244"/>
                <a:gd name="T26" fmla="*/ 128 w 394"/>
                <a:gd name="T27" fmla="*/ 218 h 244"/>
                <a:gd name="T28" fmla="*/ 166 w 394"/>
                <a:gd name="T29" fmla="*/ 230 h 244"/>
                <a:gd name="T30" fmla="*/ 166 w 394"/>
                <a:gd name="T31" fmla="*/ 230 h 244"/>
                <a:gd name="T32" fmla="*/ 206 w 394"/>
                <a:gd name="T33" fmla="*/ 240 h 244"/>
                <a:gd name="T34" fmla="*/ 244 w 394"/>
                <a:gd name="T35" fmla="*/ 244 h 244"/>
                <a:gd name="T36" fmla="*/ 280 w 394"/>
                <a:gd name="T37" fmla="*/ 244 h 244"/>
                <a:gd name="T38" fmla="*/ 296 w 394"/>
                <a:gd name="T39" fmla="*/ 242 h 244"/>
                <a:gd name="T40" fmla="*/ 312 w 394"/>
                <a:gd name="T41" fmla="*/ 240 h 244"/>
                <a:gd name="T42" fmla="*/ 328 w 394"/>
                <a:gd name="T43" fmla="*/ 236 h 244"/>
                <a:gd name="T44" fmla="*/ 342 w 394"/>
                <a:gd name="T45" fmla="*/ 230 h 244"/>
                <a:gd name="T46" fmla="*/ 354 w 394"/>
                <a:gd name="T47" fmla="*/ 224 h 244"/>
                <a:gd name="T48" fmla="*/ 364 w 394"/>
                <a:gd name="T49" fmla="*/ 216 h 244"/>
                <a:gd name="T50" fmla="*/ 374 w 394"/>
                <a:gd name="T51" fmla="*/ 208 h 244"/>
                <a:gd name="T52" fmla="*/ 382 w 394"/>
                <a:gd name="T53" fmla="*/ 200 h 244"/>
                <a:gd name="T54" fmla="*/ 388 w 394"/>
                <a:gd name="T55" fmla="*/ 190 h 244"/>
                <a:gd name="T56" fmla="*/ 392 w 394"/>
                <a:gd name="T57" fmla="*/ 180 h 244"/>
                <a:gd name="T58" fmla="*/ 392 w 394"/>
                <a:gd name="T59" fmla="*/ 180 h 244"/>
                <a:gd name="T60" fmla="*/ 394 w 394"/>
                <a:gd name="T61" fmla="*/ 168 h 244"/>
                <a:gd name="T62" fmla="*/ 394 w 394"/>
                <a:gd name="T63" fmla="*/ 156 h 244"/>
                <a:gd name="T64" fmla="*/ 392 w 394"/>
                <a:gd name="T65" fmla="*/ 144 h 244"/>
                <a:gd name="T66" fmla="*/ 390 w 394"/>
                <a:gd name="T67" fmla="*/ 132 h 244"/>
                <a:gd name="T68" fmla="*/ 384 w 394"/>
                <a:gd name="T69" fmla="*/ 120 h 244"/>
                <a:gd name="T70" fmla="*/ 376 w 394"/>
                <a:gd name="T71" fmla="*/ 110 h 244"/>
                <a:gd name="T72" fmla="*/ 368 w 394"/>
                <a:gd name="T73" fmla="*/ 98 h 244"/>
                <a:gd name="T74" fmla="*/ 358 w 394"/>
                <a:gd name="T75" fmla="*/ 86 h 244"/>
                <a:gd name="T76" fmla="*/ 346 w 394"/>
                <a:gd name="T77" fmla="*/ 76 h 244"/>
                <a:gd name="T78" fmla="*/ 332 w 394"/>
                <a:gd name="T79" fmla="*/ 64 h 244"/>
                <a:gd name="T80" fmla="*/ 302 w 394"/>
                <a:gd name="T81" fmla="*/ 44 h 244"/>
                <a:gd name="T82" fmla="*/ 268 w 394"/>
                <a:gd name="T83" fmla="*/ 28 h 244"/>
                <a:gd name="T84" fmla="*/ 228 w 394"/>
                <a:gd name="T85" fmla="*/ 14 h 244"/>
                <a:gd name="T86" fmla="*/ 228 w 394"/>
                <a:gd name="T87" fmla="*/ 14 h 244"/>
                <a:gd name="T88" fmla="*/ 190 w 394"/>
                <a:gd name="T89" fmla="*/ 6 h 244"/>
                <a:gd name="T90" fmla="*/ 150 w 394"/>
                <a:gd name="T91" fmla="*/ 0 h 244"/>
                <a:gd name="T92" fmla="*/ 114 w 394"/>
                <a:gd name="T93" fmla="*/ 2 h 244"/>
                <a:gd name="T94" fmla="*/ 98 w 394"/>
                <a:gd name="T95" fmla="*/ 4 h 244"/>
                <a:gd name="T96" fmla="*/ 82 w 394"/>
                <a:gd name="T97" fmla="*/ 6 h 244"/>
                <a:gd name="T98" fmla="*/ 68 w 394"/>
                <a:gd name="T99" fmla="*/ 10 h 244"/>
                <a:gd name="T100" fmla="*/ 54 w 394"/>
                <a:gd name="T101" fmla="*/ 16 h 244"/>
                <a:gd name="T102" fmla="*/ 42 w 394"/>
                <a:gd name="T103" fmla="*/ 22 h 244"/>
                <a:gd name="T104" fmla="*/ 30 w 394"/>
                <a:gd name="T105" fmla="*/ 28 h 244"/>
                <a:gd name="T106" fmla="*/ 20 w 394"/>
                <a:gd name="T107" fmla="*/ 36 h 244"/>
                <a:gd name="T108" fmla="*/ 14 w 394"/>
                <a:gd name="T109" fmla="*/ 46 h 244"/>
                <a:gd name="T110" fmla="*/ 8 w 394"/>
                <a:gd name="T111" fmla="*/ 56 h 244"/>
                <a:gd name="T112" fmla="*/ 2 w 394"/>
                <a:gd name="T113" fmla="*/ 66 h 244"/>
                <a:gd name="T114" fmla="*/ 2 w 394"/>
                <a:gd name="T115" fmla="*/ 6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4" h="244">
                  <a:moveTo>
                    <a:pt x="2" y="66"/>
                  </a:moveTo>
                  <a:lnTo>
                    <a:pt x="2" y="66"/>
                  </a:lnTo>
                  <a:lnTo>
                    <a:pt x="0" y="78"/>
                  </a:lnTo>
                  <a:lnTo>
                    <a:pt x="0" y="88"/>
                  </a:lnTo>
                  <a:lnTo>
                    <a:pt x="2" y="100"/>
                  </a:lnTo>
                  <a:lnTo>
                    <a:pt x="6" y="112"/>
                  </a:lnTo>
                  <a:lnTo>
                    <a:pt x="12" y="124"/>
                  </a:lnTo>
                  <a:lnTo>
                    <a:pt x="18" y="136"/>
                  </a:lnTo>
                  <a:lnTo>
                    <a:pt x="28" y="148"/>
                  </a:lnTo>
                  <a:lnTo>
                    <a:pt x="38" y="158"/>
                  </a:lnTo>
                  <a:lnTo>
                    <a:pt x="50" y="170"/>
                  </a:lnTo>
                  <a:lnTo>
                    <a:pt x="62" y="180"/>
                  </a:lnTo>
                  <a:lnTo>
                    <a:pt x="92" y="200"/>
                  </a:lnTo>
                  <a:lnTo>
                    <a:pt x="128" y="218"/>
                  </a:lnTo>
                  <a:lnTo>
                    <a:pt x="166" y="230"/>
                  </a:lnTo>
                  <a:lnTo>
                    <a:pt x="166" y="230"/>
                  </a:lnTo>
                  <a:lnTo>
                    <a:pt x="206" y="240"/>
                  </a:lnTo>
                  <a:lnTo>
                    <a:pt x="244" y="244"/>
                  </a:lnTo>
                  <a:lnTo>
                    <a:pt x="280" y="244"/>
                  </a:lnTo>
                  <a:lnTo>
                    <a:pt x="296" y="242"/>
                  </a:lnTo>
                  <a:lnTo>
                    <a:pt x="312" y="240"/>
                  </a:lnTo>
                  <a:lnTo>
                    <a:pt x="328" y="236"/>
                  </a:lnTo>
                  <a:lnTo>
                    <a:pt x="342" y="230"/>
                  </a:lnTo>
                  <a:lnTo>
                    <a:pt x="354" y="224"/>
                  </a:lnTo>
                  <a:lnTo>
                    <a:pt x="364" y="216"/>
                  </a:lnTo>
                  <a:lnTo>
                    <a:pt x="374" y="208"/>
                  </a:lnTo>
                  <a:lnTo>
                    <a:pt x="382" y="200"/>
                  </a:lnTo>
                  <a:lnTo>
                    <a:pt x="388" y="190"/>
                  </a:lnTo>
                  <a:lnTo>
                    <a:pt x="392" y="180"/>
                  </a:lnTo>
                  <a:lnTo>
                    <a:pt x="392" y="180"/>
                  </a:lnTo>
                  <a:lnTo>
                    <a:pt x="394" y="168"/>
                  </a:lnTo>
                  <a:lnTo>
                    <a:pt x="394" y="156"/>
                  </a:lnTo>
                  <a:lnTo>
                    <a:pt x="392" y="144"/>
                  </a:lnTo>
                  <a:lnTo>
                    <a:pt x="390" y="132"/>
                  </a:lnTo>
                  <a:lnTo>
                    <a:pt x="384" y="120"/>
                  </a:lnTo>
                  <a:lnTo>
                    <a:pt x="376" y="110"/>
                  </a:lnTo>
                  <a:lnTo>
                    <a:pt x="368" y="98"/>
                  </a:lnTo>
                  <a:lnTo>
                    <a:pt x="358" y="86"/>
                  </a:lnTo>
                  <a:lnTo>
                    <a:pt x="346" y="76"/>
                  </a:lnTo>
                  <a:lnTo>
                    <a:pt x="332" y="64"/>
                  </a:lnTo>
                  <a:lnTo>
                    <a:pt x="302" y="44"/>
                  </a:lnTo>
                  <a:lnTo>
                    <a:pt x="268" y="28"/>
                  </a:lnTo>
                  <a:lnTo>
                    <a:pt x="228" y="14"/>
                  </a:lnTo>
                  <a:lnTo>
                    <a:pt x="228" y="14"/>
                  </a:lnTo>
                  <a:lnTo>
                    <a:pt x="190" y="6"/>
                  </a:lnTo>
                  <a:lnTo>
                    <a:pt x="150" y="0"/>
                  </a:lnTo>
                  <a:lnTo>
                    <a:pt x="114" y="2"/>
                  </a:lnTo>
                  <a:lnTo>
                    <a:pt x="98" y="4"/>
                  </a:lnTo>
                  <a:lnTo>
                    <a:pt x="82" y="6"/>
                  </a:lnTo>
                  <a:lnTo>
                    <a:pt x="68" y="10"/>
                  </a:lnTo>
                  <a:lnTo>
                    <a:pt x="54" y="16"/>
                  </a:lnTo>
                  <a:lnTo>
                    <a:pt x="42" y="22"/>
                  </a:lnTo>
                  <a:lnTo>
                    <a:pt x="30" y="28"/>
                  </a:lnTo>
                  <a:lnTo>
                    <a:pt x="20" y="36"/>
                  </a:lnTo>
                  <a:lnTo>
                    <a:pt x="14" y="46"/>
                  </a:lnTo>
                  <a:lnTo>
                    <a:pt x="8" y="56"/>
                  </a:lnTo>
                  <a:lnTo>
                    <a:pt x="2" y="66"/>
                  </a:lnTo>
                  <a:lnTo>
                    <a:pt x="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5">
              <a:extLst>
                <a:ext uri="{FF2B5EF4-FFF2-40B4-BE49-F238E27FC236}">
                  <a16:creationId xmlns:a16="http://schemas.microsoft.com/office/drawing/2014/main" id="{034D5D19-E630-8899-7727-0DFB80F6F800}"/>
                </a:ext>
              </a:extLst>
            </p:cNvPr>
            <p:cNvSpPr>
              <a:spLocks/>
            </p:cNvSpPr>
            <p:nvPr/>
          </p:nvSpPr>
          <p:spPr bwMode="auto">
            <a:xfrm rot="21059580">
              <a:off x="1901127" y="4606713"/>
              <a:ext cx="162897" cy="113649"/>
            </a:xfrm>
            <a:custGeom>
              <a:avLst/>
              <a:gdLst>
                <a:gd name="T0" fmla="*/ 2 w 258"/>
                <a:gd name="T1" fmla="*/ 34 h 180"/>
                <a:gd name="T2" fmla="*/ 2 w 258"/>
                <a:gd name="T3" fmla="*/ 34 h 180"/>
                <a:gd name="T4" fmla="*/ 0 w 258"/>
                <a:gd name="T5" fmla="*/ 42 h 180"/>
                <a:gd name="T6" fmla="*/ 0 w 258"/>
                <a:gd name="T7" fmla="*/ 50 h 180"/>
                <a:gd name="T8" fmla="*/ 0 w 258"/>
                <a:gd name="T9" fmla="*/ 58 h 180"/>
                <a:gd name="T10" fmla="*/ 0 w 258"/>
                <a:gd name="T11" fmla="*/ 66 h 180"/>
                <a:gd name="T12" fmla="*/ 6 w 258"/>
                <a:gd name="T13" fmla="*/ 82 h 180"/>
                <a:gd name="T14" fmla="*/ 18 w 258"/>
                <a:gd name="T15" fmla="*/ 100 h 180"/>
                <a:gd name="T16" fmla="*/ 32 w 258"/>
                <a:gd name="T17" fmla="*/ 118 h 180"/>
                <a:gd name="T18" fmla="*/ 50 w 258"/>
                <a:gd name="T19" fmla="*/ 134 h 180"/>
                <a:gd name="T20" fmla="*/ 72 w 258"/>
                <a:gd name="T21" fmla="*/ 148 h 180"/>
                <a:gd name="T22" fmla="*/ 98 w 258"/>
                <a:gd name="T23" fmla="*/ 160 h 180"/>
                <a:gd name="T24" fmla="*/ 98 w 258"/>
                <a:gd name="T25" fmla="*/ 160 h 180"/>
                <a:gd name="T26" fmla="*/ 124 w 258"/>
                <a:gd name="T27" fmla="*/ 170 h 180"/>
                <a:gd name="T28" fmla="*/ 150 w 258"/>
                <a:gd name="T29" fmla="*/ 178 h 180"/>
                <a:gd name="T30" fmla="*/ 174 w 258"/>
                <a:gd name="T31" fmla="*/ 180 h 180"/>
                <a:gd name="T32" fmla="*/ 196 w 258"/>
                <a:gd name="T33" fmla="*/ 180 h 180"/>
                <a:gd name="T34" fmla="*/ 216 w 258"/>
                <a:gd name="T35" fmla="*/ 178 h 180"/>
                <a:gd name="T36" fmla="*/ 232 w 258"/>
                <a:gd name="T37" fmla="*/ 170 h 180"/>
                <a:gd name="T38" fmla="*/ 240 w 258"/>
                <a:gd name="T39" fmla="*/ 166 h 180"/>
                <a:gd name="T40" fmla="*/ 246 w 258"/>
                <a:gd name="T41" fmla="*/ 160 h 180"/>
                <a:gd name="T42" fmla="*/ 252 w 258"/>
                <a:gd name="T43" fmla="*/ 154 h 180"/>
                <a:gd name="T44" fmla="*/ 256 w 258"/>
                <a:gd name="T45" fmla="*/ 148 h 180"/>
                <a:gd name="T46" fmla="*/ 256 w 258"/>
                <a:gd name="T47" fmla="*/ 148 h 180"/>
                <a:gd name="T48" fmla="*/ 258 w 258"/>
                <a:gd name="T49" fmla="*/ 140 h 180"/>
                <a:gd name="T50" fmla="*/ 258 w 258"/>
                <a:gd name="T51" fmla="*/ 132 h 180"/>
                <a:gd name="T52" fmla="*/ 258 w 258"/>
                <a:gd name="T53" fmla="*/ 124 h 180"/>
                <a:gd name="T54" fmla="*/ 258 w 258"/>
                <a:gd name="T55" fmla="*/ 116 h 180"/>
                <a:gd name="T56" fmla="*/ 252 w 258"/>
                <a:gd name="T57" fmla="*/ 98 h 180"/>
                <a:gd name="T58" fmla="*/ 240 w 258"/>
                <a:gd name="T59" fmla="*/ 82 h 180"/>
                <a:gd name="T60" fmla="*/ 226 w 258"/>
                <a:gd name="T61" fmla="*/ 64 h 180"/>
                <a:gd name="T62" fmla="*/ 208 w 258"/>
                <a:gd name="T63" fmla="*/ 48 h 180"/>
                <a:gd name="T64" fmla="*/ 186 w 258"/>
                <a:gd name="T65" fmla="*/ 34 h 180"/>
                <a:gd name="T66" fmla="*/ 160 w 258"/>
                <a:gd name="T67" fmla="*/ 20 h 180"/>
                <a:gd name="T68" fmla="*/ 160 w 258"/>
                <a:gd name="T69" fmla="*/ 20 h 180"/>
                <a:gd name="T70" fmla="*/ 134 w 258"/>
                <a:gd name="T71" fmla="*/ 10 h 180"/>
                <a:gd name="T72" fmla="*/ 108 w 258"/>
                <a:gd name="T73" fmla="*/ 4 h 180"/>
                <a:gd name="T74" fmla="*/ 84 w 258"/>
                <a:gd name="T75" fmla="*/ 0 h 180"/>
                <a:gd name="T76" fmla="*/ 62 w 258"/>
                <a:gd name="T77" fmla="*/ 2 h 180"/>
                <a:gd name="T78" fmla="*/ 42 w 258"/>
                <a:gd name="T79" fmla="*/ 4 h 180"/>
                <a:gd name="T80" fmla="*/ 26 w 258"/>
                <a:gd name="T81" fmla="*/ 12 h 180"/>
                <a:gd name="T82" fmla="*/ 18 w 258"/>
                <a:gd name="T83" fmla="*/ 16 h 180"/>
                <a:gd name="T84" fmla="*/ 12 w 258"/>
                <a:gd name="T85" fmla="*/ 22 h 180"/>
                <a:gd name="T86" fmla="*/ 6 w 258"/>
                <a:gd name="T87" fmla="*/ 28 h 180"/>
                <a:gd name="T88" fmla="*/ 2 w 258"/>
                <a:gd name="T89" fmla="*/ 34 h 180"/>
                <a:gd name="T90" fmla="*/ 2 w 258"/>
                <a:gd name="T91" fmla="*/ 3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8" h="180">
                  <a:moveTo>
                    <a:pt x="2" y="34"/>
                  </a:moveTo>
                  <a:lnTo>
                    <a:pt x="2" y="34"/>
                  </a:lnTo>
                  <a:lnTo>
                    <a:pt x="0" y="42"/>
                  </a:lnTo>
                  <a:lnTo>
                    <a:pt x="0" y="50"/>
                  </a:lnTo>
                  <a:lnTo>
                    <a:pt x="0" y="58"/>
                  </a:lnTo>
                  <a:lnTo>
                    <a:pt x="0" y="66"/>
                  </a:lnTo>
                  <a:lnTo>
                    <a:pt x="6" y="82"/>
                  </a:lnTo>
                  <a:lnTo>
                    <a:pt x="18" y="100"/>
                  </a:lnTo>
                  <a:lnTo>
                    <a:pt x="32" y="118"/>
                  </a:lnTo>
                  <a:lnTo>
                    <a:pt x="50" y="134"/>
                  </a:lnTo>
                  <a:lnTo>
                    <a:pt x="72" y="148"/>
                  </a:lnTo>
                  <a:lnTo>
                    <a:pt x="98" y="160"/>
                  </a:lnTo>
                  <a:lnTo>
                    <a:pt x="98" y="160"/>
                  </a:lnTo>
                  <a:lnTo>
                    <a:pt x="124" y="170"/>
                  </a:lnTo>
                  <a:lnTo>
                    <a:pt x="150" y="178"/>
                  </a:lnTo>
                  <a:lnTo>
                    <a:pt x="174" y="180"/>
                  </a:lnTo>
                  <a:lnTo>
                    <a:pt x="196" y="180"/>
                  </a:lnTo>
                  <a:lnTo>
                    <a:pt x="216" y="178"/>
                  </a:lnTo>
                  <a:lnTo>
                    <a:pt x="232" y="170"/>
                  </a:lnTo>
                  <a:lnTo>
                    <a:pt x="240" y="166"/>
                  </a:lnTo>
                  <a:lnTo>
                    <a:pt x="246" y="160"/>
                  </a:lnTo>
                  <a:lnTo>
                    <a:pt x="252" y="154"/>
                  </a:lnTo>
                  <a:lnTo>
                    <a:pt x="256" y="148"/>
                  </a:lnTo>
                  <a:lnTo>
                    <a:pt x="256" y="148"/>
                  </a:lnTo>
                  <a:lnTo>
                    <a:pt x="258" y="140"/>
                  </a:lnTo>
                  <a:lnTo>
                    <a:pt x="258" y="132"/>
                  </a:lnTo>
                  <a:lnTo>
                    <a:pt x="258" y="124"/>
                  </a:lnTo>
                  <a:lnTo>
                    <a:pt x="258" y="116"/>
                  </a:lnTo>
                  <a:lnTo>
                    <a:pt x="252" y="98"/>
                  </a:lnTo>
                  <a:lnTo>
                    <a:pt x="240" y="82"/>
                  </a:lnTo>
                  <a:lnTo>
                    <a:pt x="226" y="64"/>
                  </a:lnTo>
                  <a:lnTo>
                    <a:pt x="208" y="48"/>
                  </a:lnTo>
                  <a:lnTo>
                    <a:pt x="186" y="34"/>
                  </a:lnTo>
                  <a:lnTo>
                    <a:pt x="160" y="20"/>
                  </a:lnTo>
                  <a:lnTo>
                    <a:pt x="160" y="20"/>
                  </a:lnTo>
                  <a:lnTo>
                    <a:pt x="134" y="10"/>
                  </a:lnTo>
                  <a:lnTo>
                    <a:pt x="108" y="4"/>
                  </a:lnTo>
                  <a:lnTo>
                    <a:pt x="84" y="0"/>
                  </a:lnTo>
                  <a:lnTo>
                    <a:pt x="62" y="2"/>
                  </a:lnTo>
                  <a:lnTo>
                    <a:pt x="42" y="4"/>
                  </a:lnTo>
                  <a:lnTo>
                    <a:pt x="26" y="12"/>
                  </a:lnTo>
                  <a:lnTo>
                    <a:pt x="18" y="16"/>
                  </a:lnTo>
                  <a:lnTo>
                    <a:pt x="12" y="22"/>
                  </a:lnTo>
                  <a:lnTo>
                    <a:pt x="6" y="28"/>
                  </a:lnTo>
                  <a:lnTo>
                    <a:pt x="2" y="34"/>
                  </a:lnTo>
                  <a:lnTo>
                    <a:pt x="2"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6">
              <a:extLst>
                <a:ext uri="{FF2B5EF4-FFF2-40B4-BE49-F238E27FC236}">
                  <a16:creationId xmlns:a16="http://schemas.microsoft.com/office/drawing/2014/main" id="{A15D5D9F-202F-9D15-9AEF-2E63019BDDC0}"/>
                </a:ext>
              </a:extLst>
            </p:cNvPr>
            <p:cNvSpPr>
              <a:spLocks/>
            </p:cNvSpPr>
            <p:nvPr/>
          </p:nvSpPr>
          <p:spPr bwMode="auto">
            <a:xfrm rot="21059580">
              <a:off x="2031905" y="5324283"/>
              <a:ext cx="445758" cy="419240"/>
            </a:xfrm>
            <a:custGeom>
              <a:avLst/>
              <a:gdLst>
                <a:gd name="T0" fmla="*/ 472 w 706"/>
                <a:gd name="T1" fmla="*/ 656 h 664"/>
                <a:gd name="T2" fmla="*/ 520 w 706"/>
                <a:gd name="T3" fmla="*/ 650 h 664"/>
                <a:gd name="T4" fmla="*/ 566 w 706"/>
                <a:gd name="T5" fmla="*/ 634 h 664"/>
                <a:gd name="T6" fmla="*/ 606 w 706"/>
                <a:gd name="T7" fmla="*/ 612 h 664"/>
                <a:gd name="T8" fmla="*/ 642 w 706"/>
                <a:gd name="T9" fmla="*/ 580 h 664"/>
                <a:gd name="T10" fmla="*/ 658 w 706"/>
                <a:gd name="T11" fmla="*/ 562 h 664"/>
                <a:gd name="T12" fmla="*/ 682 w 706"/>
                <a:gd name="T13" fmla="*/ 520 h 664"/>
                <a:gd name="T14" fmla="*/ 698 w 706"/>
                <a:gd name="T15" fmla="*/ 476 h 664"/>
                <a:gd name="T16" fmla="*/ 706 w 706"/>
                <a:gd name="T17" fmla="*/ 430 h 664"/>
                <a:gd name="T18" fmla="*/ 706 w 706"/>
                <a:gd name="T19" fmla="*/ 406 h 664"/>
                <a:gd name="T20" fmla="*/ 698 w 706"/>
                <a:gd name="T21" fmla="*/ 324 h 664"/>
                <a:gd name="T22" fmla="*/ 676 w 706"/>
                <a:gd name="T23" fmla="*/ 244 h 664"/>
                <a:gd name="T24" fmla="*/ 640 w 706"/>
                <a:gd name="T25" fmla="*/ 168 h 664"/>
                <a:gd name="T26" fmla="*/ 616 w 706"/>
                <a:gd name="T27" fmla="*/ 134 h 664"/>
                <a:gd name="T28" fmla="*/ 588 w 706"/>
                <a:gd name="T29" fmla="*/ 104 h 664"/>
                <a:gd name="T30" fmla="*/ 570 w 706"/>
                <a:gd name="T31" fmla="*/ 88 h 664"/>
                <a:gd name="T32" fmla="*/ 534 w 706"/>
                <a:gd name="T33" fmla="*/ 58 h 664"/>
                <a:gd name="T34" fmla="*/ 498 w 706"/>
                <a:gd name="T35" fmla="*/ 36 h 664"/>
                <a:gd name="T36" fmla="*/ 460 w 706"/>
                <a:gd name="T37" fmla="*/ 18 h 664"/>
                <a:gd name="T38" fmla="*/ 420 w 706"/>
                <a:gd name="T39" fmla="*/ 8 h 664"/>
                <a:gd name="T40" fmla="*/ 382 w 706"/>
                <a:gd name="T41" fmla="*/ 2 h 664"/>
                <a:gd name="T42" fmla="*/ 342 w 706"/>
                <a:gd name="T43" fmla="*/ 0 h 664"/>
                <a:gd name="T44" fmla="*/ 304 w 706"/>
                <a:gd name="T45" fmla="*/ 4 h 664"/>
                <a:gd name="T46" fmla="*/ 266 w 706"/>
                <a:gd name="T47" fmla="*/ 14 h 664"/>
                <a:gd name="T48" fmla="*/ 228 w 706"/>
                <a:gd name="T49" fmla="*/ 30 h 664"/>
                <a:gd name="T50" fmla="*/ 192 w 706"/>
                <a:gd name="T51" fmla="*/ 50 h 664"/>
                <a:gd name="T52" fmla="*/ 158 w 706"/>
                <a:gd name="T53" fmla="*/ 76 h 664"/>
                <a:gd name="T54" fmla="*/ 126 w 706"/>
                <a:gd name="T55" fmla="*/ 108 h 664"/>
                <a:gd name="T56" fmla="*/ 96 w 706"/>
                <a:gd name="T57" fmla="*/ 144 h 664"/>
                <a:gd name="T58" fmla="*/ 68 w 706"/>
                <a:gd name="T59" fmla="*/ 184 h 664"/>
                <a:gd name="T60" fmla="*/ 44 w 706"/>
                <a:gd name="T61" fmla="*/ 230 h 664"/>
                <a:gd name="T62" fmla="*/ 32 w 706"/>
                <a:gd name="T63" fmla="*/ 256 h 664"/>
                <a:gd name="T64" fmla="*/ 10 w 706"/>
                <a:gd name="T65" fmla="*/ 316 h 664"/>
                <a:gd name="T66" fmla="*/ 0 w 706"/>
                <a:gd name="T67" fmla="*/ 370 h 664"/>
                <a:gd name="T68" fmla="*/ 0 w 706"/>
                <a:gd name="T69" fmla="*/ 416 h 664"/>
                <a:gd name="T70" fmla="*/ 6 w 706"/>
                <a:gd name="T71" fmla="*/ 456 h 664"/>
                <a:gd name="T72" fmla="*/ 18 w 706"/>
                <a:gd name="T73" fmla="*/ 490 h 664"/>
                <a:gd name="T74" fmla="*/ 46 w 706"/>
                <a:gd name="T75" fmla="*/ 540 h 664"/>
                <a:gd name="T76" fmla="*/ 62 w 706"/>
                <a:gd name="T77" fmla="*/ 556 h 664"/>
                <a:gd name="T78" fmla="*/ 112 w 706"/>
                <a:gd name="T79" fmla="*/ 598 h 664"/>
                <a:gd name="T80" fmla="*/ 168 w 706"/>
                <a:gd name="T81" fmla="*/ 624 h 664"/>
                <a:gd name="T82" fmla="*/ 230 w 706"/>
                <a:gd name="T83" fmla="*/ 640 h 664"/>
                <a:gd name="T84" fmla="*/ 294 w 706"/>
                <a:gd name="T85" fmla="*/ 656 h 664"/>
                <a:gd name="T86" fmla="*/ 366 w 706"/>
                <a:gd name="T87" fmla="*/ 664 h 664"/>
                <a:gd name="T88" fmla="*/ 454 w 706"/>
                <a:gd name="T89" fmla="*/ 658 h 664"/>
                <a:gd name="T90" fmla="*/ 472 w 706"/>
                <a:gd name="T91" fmla="*/ 656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6" h="664">
                  <a:moveTo>
                    <a:pt x="472" y="656"/>
                  </a:moveTo>
                  <a:lnTo>
                    <a:pt x="472" y="656"/>
                  </a:lnTo>
                  <a:lnTo>
                    <a:pt x="496" y="654"/>
                  </a:lnTo>
                  <a:lnTo>
                    <a:pt x="520" y="650"/>
                  </a:lnTo>
                  <a:lnTo>
                    <a:pt x="544" y="644"/>
                  </a:lnTo>
                  <a:lnTo>
                    <a:pt x="566" y="634"/>
                  </a:lnTo>
                  <a:lnTo>
                    <a:pt x="586" y="624"/>
                  </a:lnTo>
                  <a:lnTo>
                    <a:pt x="606" y="612"/>
                  </a:lnTo>
                  <a:lnTo>
                    <a:pt x="624" y="596"/>
                  </a:lnTo>
                  <a:lnTo>
                    <a:pt x="642" y="580"/>
                  </a:lnTo>
                  <a:lnTo>
                    <a:pt x="642" y="580"/>
                  </a:lnTo>
                  <a:lnTo>
                    <a:pt x="658" y="562"/>
                  </a:lnTo>
                  <a:lnTo>
                    <a:pt x="670" y="542"/>
                  </a:lnTo>
                  <a:lnTo>
                    <a:pt x="682" y="520"/>
                  </a:lnTo>
                  <a:lnTo>
                    <a:pt x="692" y="498"/>
                  </a:lnTo>
                  <a:lnTo>
                    <a:pt x="698" y="476"/>
                  </a:lnTo>
                  <a:lnTo>
                    <a:pt x="704" y="454"/>
                  </a:lnTo>
                  <a:lnTo>
                    <a:pt x="706" y="430"/>
                  </a:lnTo>
                  <a:lnTo>
                    <a:pt x="706" y="406"/>
                  </a:lnTo>
                  <a:lnTo>
                    <a:pt x="706" y="406"/>
                  </a:lnTo>
                  <a:lnTo>
                    <a:pt x="704" y="364"/>
                  </a:lnTo>
                  <a:lnTo>
                    <a:pt x="698" y="324"/>
                  </a:lnTo>
                  <a:lnTo>
                    <a:pt x="688" y="282"/>
                  </a:lnTo>
                  <a:lnTo>
                    <a:pt x="676" y="244"/>
                  </a:lnTo>
                  <a:lnTo>
                    <a:pt x="660" y="204"/>
                  </a:lnTo>
                  <a:lnTo>
                    <a:pt x="640" y="168"/>
                  </a:lnTo>
                  <a:lnTo>
                    <a:pt x="628" y="152"/>
                  </a:lnTo>
                  <a:lnTo>
                    <a:pt x="616" y="134"/>
                  </a:lnTo>
                  <a:lnTo>
                    <a:pt x="602" y="118"/>
                  </a:lnTo>
                  <a:lnTo>
                    <a:pt x="588" y="104"/>
                  </a:lnTo>
                  <a:lnTo>
                    <a:pt x="588" y="104"/>
                  </a:lnTo>
                  <a:lnTo>
                    <a:pt x="570" y="88"/>
                  </a:lnTo>
                  <a:lnTo>
                    <a:pt x="552" y="72"/>
                  </a:lnTo>
                  <a:lnTo>
                    <a:pt x="534" y="58"/>
                  </a:lnTo>
                  <a:lnTo>
                    <a:pt x="516" y="46"/>
                  </a:lnTo>
                  <a:lnTo>
                    <a:pt x="498" y="36"/>
                  </a:lnTo>
                  <a:lnTo>
                    <a:pt x="478" y="26"/>
                  </a:lnTo>
                  <a:lnTo>
                    <a:pt x="460" y="18"/>
                  </a:lnTo>
                  <a:lnTo>
                    <a:pt x="440" y="12"/>
                  </a:lnTo>
                  <a:lnTo>
                    <a:pt x="420" y="8"/>
                  </a:lnTo>
                  <a:lnTo>
                    <a:pt x="402" y="4"/>
                  </a:lnTo>
                  <a:lnTo>
                    <a:pt x="382" y="2"/>
                  </a:lnTo>
                  <a:lnTo>
                    <a:pt x="362" y="0"/>
                  </a:lnTo>
                  <a:lnTo>
                    <a:pt x="342" y="0"/>
                  </a:lnTo>
                  <a:lnTo>
                    <a:pt x="324" y="2"/>
                  </a:lnTo>
                  <a:lnTo>
                    <a:pt x="304" y="4"/>
                  </a:lnTo>
                  <a:lnTo>
                    <a:pt x="284" y="10"/>
                  </a:lnTo>
                  <a:lnTo>
                    <a:pt x="266" y="14"/>
                  </a:lnTo>
                  <a:lnTo>
                    <a:pt x="248" y="22"/>
                  </a:lnTo>
                  <a:lnTo>
                    <a:pt x="228" y="30"/>
                  </a:lnTo>
                  <a:lnTo>
                    <a:pt x="210" y="40"/>
                  </a:lnTo>
                  <a:lnTo>
                    <a:pt x="192" y="50"/>
                  </a:lnTo>
                  <a:lnTo>
                    <a:pt x="176" y="62"/>
                  </a:lnTo>
                  <a:lnTo>
                    <a:pt x="158" y="76"/>
                  </a:lnTo>
                  <a:lnTo>
                    <a:pt x="142" y="92"/>
                  </a:lnTo>
                  <a:lnTo>
                    <a:pt x="126" y="108"/>
                  </a:lnTo>
                  <a:lnTo>
                    <a:pt x="110" y="124"/>
                  </a:lnTo>
                  <a:lnTo>
                    <a:pt x="96" y="144"/>
                  </a:lnTo>
                  <a:lnTo>
                    <a:pt x="82" y="164"/>
                  </a:lnTo>
                  <a:lnTo>
                    <a:pt x="68" y="184"/>
                  </a:lnTo>
                  <a:lnTo>
                    <a:pt x="56" y="208"/>
                  </a:lnTo>
                  <a:lnTo>
                    <a:pt x="44" y="230"/>
                  </a:lnTo>
                  <a:lnTo>
                    <a:pt x="32" y="256"/>
                  </a:lnTo>
                  <a:lnTo>
                    <a:pt x="32" y="256"/>
                  </a:lnTo>
                  <a:lnTo>
                    <a:pt x="20" y="288"/>
                  </a:lnTo>
                  <a:lnTo>
                    <a:pt x="10" y="316"/>
                  </a:lnTo>
                  <a:lnTo>
                    <a:pt x="4" y="344"/>
                  </a:lnTo>
                  <a:lnTo>
                    <a:pt x="0" y="370"/>
                  </a:lnTo>
                  <a:lnTo>
                    <a:pt x="0" y="394"/>
                  </a:lnTo>
                  <a:lnTo>
                    <a:pt x="0" y="416"/>
                  </a:lnTo>
                  <a:lnTo>
                    <a:pt x="2" y="438"/>
                  </a:lnTo>
                  <a:lnTo>
                    <a:pt x="6" y="456"/>
                  </a:lnTo>
                  <a:lnTo>
                    <a:pt x="12" y="474"/>
                  </a:lnTo>
                  <a:lnTo>
                    <a:pt x="18" y="490"/>
                  </a:lnTo>
                  <a:lnTo>
                    <a:pt x="32" y="518"/>
                  </a:lnTo>
                  <a:lnTo>
                    <a:pt x="46" y="540"/>
                  </a:lnTo>
                  <a:lnTo>
                    <a:pt x="62" y="556"/>
                  </a:lnTo>
                  <a:lnTo>
                    <a:pt x="62" y="556"/>
                  </a:lnTo>
                  <a:lnTo>
                    <a:pt x="86" y="580"/>
                  </a:lnTo>
                  <a:lnTo>
                    <a:pt x="112" y="598"/>
                  </a:lnTo>
                  <a:lnTo>
                    <a:pt x="138" y="612"/>
                  </a:lnTo>
                  <a:lnTo>
                    <a:pt x="168" y="624"/>
                  </a:lnTo>
                  <a:lnTo>
                    <a:pt x="198" y="634"/>
                  </a:lnTo>
                  <a:lnTo>
                    <a:pt x="230" y="640"/>
                  </a:lnTo>
                  <a:lnTo>
                    <a:pt x="294" y="656"/>
                  </a:lnTo>
                  <a:lnTo>
                    <a:pt x="294" y="656"/>
                  </a:lnTo>
                  <a:lnTo>
                    <a:pt x="332" y="662"/>
                  </a:lnTo>
                  <a:lnTo>
                    <a:pt x="366" y="664"/>
                  </a:lnTo>
                  <a:lnTo>
                    <a:pt x="406" y="662"/>
                  </a:lnTo>
                  <a:lnTo>
                    <a:pt x="454" y="658"/>
                  </a:lnTo>
                  <a:lnTo>
                    <a:pt x="454" y="658"/>
                  </a:lnTo>
                  <a:lnTo>
                    <a:pt x="472" y="656"/>
                  </a:lnTo>
                  <a:lnTo>
                    <a:pt x="472" y="65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0" name="Freeform 27">
              <a:extLst>
                <a:ext uri="{FF2B5EF4-FFF2-40B4-BE49-F238E27FC236}">
                  <a16:creationId xmlns:a16="http://schemas.microsoft.com/office/drawing/2014/main" id="{6416D406-53ED-8828-3843-DCBB41505E62}"/>
                </a:ext>
              </a:extLst>
            </p:cNvPr>
            <p:cNvSpPr>
              <a:spLocks/>
            </p:cNvSpPr>
            <p:nvPr/>
          </p:nvSpPr>
          <p:spPr bwMode="auto">
            <a:xfrm rot="21059580">
              <a:off x="2068025" y="5039231"/>
              <a:ext cx="279072" cy="151532"/>
            </a:xfrm>
            <a:custGeom>
              <a:avLst/>
              <a:gdLst>
                <a:gd name="T0" fmla="*/ 192 w 442"/>
                <a:gd name="T1" fmla="*/ 240 h 240"/>
                <a:gd name="T2" fmla="*/ 192 w 442"/>
                <a:gd name="T3" fmla="*/ 240 h 240"/>
                <a:gd name="T4" fmla="*/ 166 w 442"/>
                <a:gd name="T5" fmla="*/ 240 h 240"/>
                <a:gd name="T6" fmla="*/ 138 w 442"/>
                <a:gd name="T7" fmla="*/ 240 h 240"/>
                <a:gd name="T8" fmla="*/ 108 w 442"/>
                <a:gd name="T9" fmla="*/ 234 h 240"/>
                <a:gd name="T10" fmla="*/ 78 w 442"/>
                <a:gd name="T11" fmla="*/ 226 h 240"/>
                <a:gd name="T12" fmla="*/ 62 w 442"/>
                <a:gd name="T13" fmla="*/ 222 h 240"/>
                <a:gd name="T14" fmla="*/ 50 w 442"/>
                <a:gd name="T15" fmla="*/ 214 h 240"/>
                <a:gd name="T16" fmla="*/ 38 w 442"/>
                <a:gd name="T17" fmla="*/ 206 h 240"/>
                <a:gd name="T18" fmla="*/ 26 w 442"/>
                <a:gd name="T19" fmla="*/ 198 h 240"/>
                <a:gd name="T20" fmla="*/ 16 w 442"/>
                <a:gd name="T21" fmla="*/ 186 h 240"/>
                <a:gd name="T22" fmla="*/ 10 w 442"/>
                <a:gd name="T23" fmla="*/ 174 h 240"/>
                <a:gd name="T24" fmla="*/ 4 w 442"/>
                <a:gd name="T25" fmla="*/ 160 h 240"/>
                <a:gd name="T26" fmla="*/ 0 w 442"/>
                <a:gd name="T27" fmla="*/ 146 h 240"/>
                <a:gd name="T28" fmla="*/ 0 w 442"/>
                <a:gd name="T29" fmla="*/ 146 h 240"/>
                <a:gd name="T30" fmla="*/ 0 w 442"/>
                <a:gd name="T31" fmla="*/ 134 h 240"/>
                <a:gd name="T32" fmla="*/ 4 w 442"/>
                <a:gd name="T33" fmla="*/ 122 h 240"/>
                <a:gd name="T34" fmla="*/ 8 w 442"/>
                <a:gd name="T35" fmla="*/ 112 h 240"/>
                <a:gd name="T36" fmla="*/ 16 w 442"/>
                <a:gd name="T37" fmla="*/ 104 h 240"/>
                <a:gd name="T38" fmla="*/ 28 w 442"/>
                <a:gd name="T39" fmla="*/ 96 h 240"/>
                <a:gd name="T40" fmla="*/ 42 w 442"/>
                <a:gd name="T41" fmla="*/ 88 h 240"/>
                <a:gd name="T42" fmla="*/ 58 w 442"/>
                <a:gd name="T43" fmla="*/ 80 h 240"/>
                <a:gd name="T44" fmla="*/ 76 w 442"/>
                <a:gd name="T45" fmla="*/ 72 h 240"/>
                <a:gd name="T46" fmla="*/ 122 w 442"/>
                <a:gd name="T47" fmla="*/ 58 h 240"/>
                <a:gd name="T48" fmla="*/ 178 w 442"/>
                <a:gd name="T49" fmla="*/ 42 h 240"/>
                <a:gd name="T50" fmla="*/ 320 w 442"/>
                <a:gd name="T51" fmla="*/ 4 h 240"/>
                <a:gd name="T52" fmla="*/ 320 w 442"/>
                <a:gd name="T53" fmla="*/ 4 h 240"/>
                <a:gd name="T54" fmla="*/ 340 w 442"/>
                <a:gd name="T55" fmla="*/ 0 h 240"/>
                <a:gd name="T56" fmla="*/ 358 w 442"/>
                <a:gd name="T57" fmla="*/ 0 h 240"/>
                <a:gd name="T58" fmla="*/ 378 w 442"/>
                <a:gd name="T59" fmla="*/ 2 h 240"/>
                <a:gd name="T60" fmla="*/ 396 w 442"/>
                <a:gd name="T61" fmla="*/ 6 h 240"/>
                <a:gd name="T62" fmla="*/ 412 w 442"/>
                <a:gd name="T63" fmla="*/ 14 h 240"/>
                <a:gd name="T64" fmla="*/ 420 w 442"/>
                <a:gd name="T65" fmla="*/ 20 h 240"/>
                <a:gd name="T66" fmla="*/ 426 w 442"/>
                <a:gd name="T67" fmla="*/ 26 h 240"/>
                <a:gd name="T68" fmla="*/ 432 w 442"/>
                <a:gd name="T69" fmla="*/ 32 h 240"/>
                <a:gd name="T70" fmla="*/ 436 w 442"/>
                <a:gd name="T71" fmla="*/ 40 h 240"/>
                <a:gd name="T72" fmla="*/ 440 w 442"/>
                <a:gd name="T73" fmla="*/ 50 h 240"/>
                <a:gd name="T74" fmla="*/ 442 w 442"/>
                <a:gd name="T75" fmla="*/ 60 h 240"/>
                <a:gd name="T76" fmla="*/ 442 w 442"/>
                <a:gd name="T77" fmla="*/ 60 h 240"/>
                <a:gd name="T78" fmla="*/ 442 w 442"/>
                <a:gd name="T79" fmla="*/ 72 h 240"/>
                <a:gd name="T80" fmla="*/ 442 w 442"/>
                <a:gd name="T81" fmla="*/ 84 h 240"/>
                <a:gd name="T82" fmla="*/ 440 w 442"/>
                <a:gd name="T83" fmla="*/ 98 h 240"/>
                <a:gd name="T84" fmla="*/ 438 w 442"/>
                <a:gd name="T85" fmla="*/ 110 h 240"/>
                <a:gd name="T86" fmla="*/ 432 w 442"/>
                <a:gd name="T87" fmla="*/ 124 h 240"/>
                <a:gd name="T88" fmla="*/ 424 w 442"/>
                <a:gd name="T89" fmla="*/ 140 h 240"/>
                <a:gd name="T90" fmla="*/ 414 w 442"/>
                <a:gd name="T91" fmla="*/ 154 h 240"/>
                <a:gd name="T92" fmla="*/ 402 w 442"/>
                <a:gd name="T93" fmla="*/ 168 h 240"/>
                <a:gd name="T94" fmla="*/ 388 w 442"/>
                <a:gd name="T95" fmla="*/ 180 h 240"/>
                <a:gd name="T96" fmla="*/ 370 w 442"/>
                <a:gd name="T97" fmla="*/ 192 h 240"/>
                <a:gd name="T98" fmla="*/ 348 w 442"/>
                <a:gd name="T99" fmla="*/ 204 h 240"/>
                <a:gd name="T100" fmla="*/ 324 w 442"/>
                <a:gd name="T101" fmla="*/ 214 h 240"/>
                <a:gd name="T102" fmla="*/ 298 w 442"/>
                <a:gd name="T103" fmla="*/ 224 h 240"/>
                <a:gd name="T104" fmla="*/ 266 w 442"/>
                <a:gd name="T105" fmla="*/ 232 h 240"/>
                <a:gd name="T106" fmla="*/ 232 w 442"/>
                <a:gd name="T107" fmla="*/ 236 h 240"/>
                <a:gd name="T108" fmla="*/ 192 w 442"/>
                <a:gd name="T109" fmla="*/ 240 h 240"/>
                <a:gd name="T110" fmla="*/ 192 w 442"/>
                <a:gd name="T11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 h="240">
                  <a:moveTo>
                    <a:pt x="192" y="240"/>
                  </a:moveTo>
                  <a:lnTo>
                    <a:pt x="192" y="240"/>
                  </a:lnTo>
                  <a:lnTo>
                    <a:pt x="166" y="240"/>
                  </a:lnTo>
                  <a:lnTo>
                    <a:pt x="138" y="240"/>
                  </a:lnTo>
                  <a:lnTo>
                    <a:pt x="108" y="234"/>
                  </a:lnTo>
                  <a:lnTo>
                    <a:pt x="78" y="226"/>
                  </a:lnTo>
                  <a:lnTo>
                    <a:pt x="62" y="222"/>
                  </a:lnTo>
                  <a:lnTo>
                    <a:pt x="50" y="214"/>
                  </a:lnTo>
                  <a:lnTo>
                    <a:pt x="38" y="206"/>
                  </a:lnTo>
                  <a:lnTo>
                    <a:pt x="26" y="198"/>
                  </a:lnTo>
                  <a:lnTo>
                    <a:pt x="16" y="186"/>
                  </a:lnTo>
                  <a:lnTo>
                    <a:pt x="10" y="174"/>
                  </a:lnTo>
                  <a:lnTo>
                    <a:pt x="4" y="160"/>
                  </a:lnTo>
                  <a:lnTo>
                    <a:pt x="0" y="146"/>
                  </a:lnTo>
                  <a:lnTo>
                    <a:pt x="0" y="146"/>
                  </a:lnTo>
                  <a:lnTo>
                    <a:pt x="0" y="134"/>
                  </a:lnTo>
                  <a:lnTo>
                    <a:pt x="4" y="122"/>
                  </a:lnTo>
                  <a:lnTo>
                    <a:pt x="8" y="112"/>
                  </a:lnTo>
                  <a:lnTo>
                    <a:pt x="16" y="104"/>
                  </a:lnTo>
                  <a:lnTo>
                    <a:pt x="28" y="96"/>
                  </a:lnTo>
                  <a:lnTo>
                    <a:pt x="42" y="88"/>
                  </a:lnTo>
                  <a:lnTo>
                    <a:pt x="58" y="80"/>
                  </a:lnTo>
                  <a:lnTo>
                    <a:pt x="76" y="72"/>
                  </a:lnTo>
                  <a:lnTo>
                    <a:pt x="122" y="58"/>
                  </a:lnTo>
                  <a:lnTo>
                    <a:pt x="178" y="42"/>
                  </a:lnTo>
                  <a:lnTo>
                    <a:pt x="320" y="4"/>
                  </a:lnTo>
                  <a:lnTo>
                    <a:pt x="320" y="4"/>
                  </a:lnTo>
                  <a:lnTo>
                    <a:pt x="340" y="0"/>
                  </a:lnTo>
                  <a:lnTo>
                    <a:pt x="358" y="0"/>
                  </a:lnTo>
                  <a:lnTo>
                    <a:pt x="378" y="2"/>
                  </a:lnTo>
                  <a:lnTo>
                    <a:pt x="396" y="6"/>
                  </a:lnTo>
                  <a:lnTo>
                    <a:pt x="412" y="14"/>
                  </a:lnTo>
                  <a:lnTo>
                    <a:pt x="420" y="20"/>
                  </a:lnTo>
                  <a:lnTo>
                    <a:pt x="426" y="26"/>
                  </a:lnTo>
                  <a:lnTo>
                    <a:pt x="432" y="32"/>
                  </a:lnTo>
                  <a:lnTo>
                    <a:pt x="436" y="40"/>
                  </a:lnTo>
                  <a:lnTo>
                    <a:pt x="440" y="50"/>
                  </a:lnTo>
                  <a:lnTo>
                    <a:pt x="442" y="60"/>
                  </a:lnTo>
                  <a:lnTo>
                    <a:pt x="442" y="60"/>
                  </a:lnTo>
                  <a:lnTo>
                    <a:pt x="442" y="72"/>
                  </a:lnTo>
                  <a:lnTo>
                    <a:pt x="442" y="84"/>
                  </a:lnTo>
                  <a:lnTo>
                    <a:pt x="440" y="98"/>
                  </a:lnTo>
                  <a:lnTo>
                    <a:pt x="438" y="110"/>
                  </a:lnTo>
                  <a:lnTo>
                    <a:pt x="432" y="124"/>
                  </a:lnTo>
                  <a:lnTo>
                    <a:pt x="424" y="140"/>
                  </a:lnTo>
                  <a:lnTo>
                    <a:pt x="414" y="154"/>
                  </a:lnTo>
                  <a:lnTo>
                    <a:pt x="402" y="168"/>
                  </a:lnTo>
                  <a:lnTo>
                    <a:pt x="388" y="180"/>
                  </a:lnTo>
                  <a:lnTo>
                    <a:pt x="370" y="192"/>
                  </a:lnTo>
                  <a:lnTo>
                    <a:pt x="348" y="204"/>
                  </a:lnTo>
                  <a:lnTo>
                    <a:pt x="324" y="214"/>
                  </a:lnTo>
                  <a:lnTo>
                    <a:pt x="298" y="224"/>
                  </a:lnTo>
                  <a:lnTo>
                    <a:pt x="266" y="232"/>
                  </a:lnTo>
                  <a:lnTo>
                    <a:pt x="232" y="236"/>
                  </a:lnTo>
                  <a:lnTo>
                    <a:pt x="192" y="240"/>
                  </a:lnTo>
                  <a:lnTo>
                    <a:pt x="192" y="24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1" name="Freeform 28">
              <a:extLst>
                <a:ext uri="{FF2B5EF4-FFF2-40B4-BE49-F238E27FC236}">
                  <a16:creationId xmlns:a16="http://schemas.microsoft.com/office/drawing/2014/main" id="{918D8884-BC75-E12F-F1EC-EB4B6D39ADF8}"/>
                </a:ext>
              </a:extLst>
            </p:cNvPr>
            <p:cNvSpPr>
              <a:spLocks/>
            </p:cNvSpPr>
            <p:nvPr/>
          </p:nvSpPr>
          <p:spPr bwMode="auto">
            <a:xfrm rot="21059580">
              <a:off x="2109987" y="5073614"/>
              <a:ext cx="78292" cy="79554"/>
            </a:xfrm>
            <a:custGeom>
              <a:avLst/>
              <a:gdLst>
                <a:gd name="T0" fmla="*/ 4 w 124"/>
                <a:gd name="T1" fmla="*/ 32 h 126"/>
                <a:gd name="T2" fmla="*/ 4 w 124"/>
                <a:gd name="T3" fmla="*/ 32 h 126"/>
                <a:gd name="T4" fmla="*/ 2 w 124"/>
                <a:gd name="T5" fmla="*/ 46 h 126"/>
                <a:gd name="T6" fmla="*/ 0 w 124"/>
                <a:gd name="T7" fmla="*/ 60 h 126"/>
                <a:gd name="T8" fmla="*/ 2 w 124"/>
                <a:gd name="T9" fmla="*/ 78 h 126"/>
                <a:gd name="T10" fmla="*/ 4 w 124"/>
                <a:gd name="T11" fmla="*/ 94 h 126"/>
                <a:gd name="T12" fmla="*/ 8 w 124"/>
                <a:gd name="T13" fmla="*/ 102 h 126"/>
                <a:gd name="T14" fmla="*/ 12 w 124"/>
                <a:gd name="T15" fmla="*/ 108 h 126"/>
                <a:gd name="T16" fmla="*/ 18 w 124"/>
                <a:gd name="T17" fmla="*/ 116 h 126"/>
                <a:gd name="T18" fmla="*/ 24 w 124"/>
                <a:gd name="T19" fmla="*/ 120 h 126"/>
                <a:gd name="T20" fmla="*/ 34 w 124"/>
                <a:gd name="T21" fmla="*/ 124 h 126"/>
                <a:gd name="T22" fmla="*/ 44 w 124"/>
                <a:gd name="T23" fmla="*/ 126 h 126"/>
                <a:gd name="T24" fmla="*/ 44 w 124"/>
                <a:gd name="T25" fmla="*/ 126 h 126"/>
                <a:gd name="T26" fmla="*/ 66 w 124"/>
                <a:gd name="T27" fmla="*/ 126 h 126"/>
                <a:gd name="T28" fmla="*/ 84 w 124"/>
                <a:gd name="T29" fmla="*/ 122 h 126"/>
                <a:gd name="T30" fmla="*/ 98 w 124"/>
                <a:gd name="T31" fmla="*/ 116 h 126"/>
                <a:gd name="T32" fmla="*/ 108 w 124"/>
                <a:gd name="T33" fmla="*/ 106 h 126"/>
                <a:gd name="T34" fmla="*/ 116 w 124"/>
                <a:gd name="T35" fmla="*/ 96 h 126"/>
                <a:gd name="T36" fmla="*/ 120 w 124"/>
                <a:gd name="T37" fmla="*/ 84 h 126"/>
                <a:gd name="T38" fmla="*/ 124 w 124"/>
                <a:gd name="T39" fmla="*/ 70 h 126"/>
                <a:gd name="T40" fmla="*/ 124 w 124"/>
                <a:gd name="T41" fmla="*/ 58 h 126"/>
                <a:gd name="T42" fmla="*/ 124 w 124"/>
                <a:gd name="T43" fmla="*/ 58 h 126"/>
                <a:gd name="T44" fmla="*/ 118 w 124"/>
                <a:gd name="T45" fmla="*/ 0 h 126"/>
                <a:gd name="T46" fmla="*/ 118 w 124"/>
                <a:gd name="T47" fmla="*/ 0 h 126"/>
                <a:gd name="T48" fmla="*/ 62 w 124"/>
                <a:gd name="T49" fmla="*/ 16 h 126"/>
                <a:gd name="T50" fmla="*/ 4 w 124"/>
                <a:gd name="T51" fmla="*/ 32 h 126"/>
                <a:gd name="T52" fmla="*/ 4 w 124"/>
                <a:gd name="T53" fmla="*/ 3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126">
                  <a:moveTo>
                    <a:pt x="4" y="32"/>
                  </a:moveTo>
                  <a:lnTo>
                    <a:pt x="4" y="32"/>
                  </a:lnTo>
                  <a:lnTo>
                    <a:pt x="2" y="46"/>
                  </a:lnTo>
                  <a:lnTo>
                    <a:pt x="0" y="60"/>
                  </a:lnTo>
                  <a:lnTo>
                    <a:pt x="2" y="78"/>
                  </a:lnTo>
                  <a:lnTo>
                    <a:pt x="4" y="94"/>
                  </a:lnTo>
                  <a:lnTo>
                    <a:pt x="8" y="102"/>
                  </a:lnTo>
                  <a:lnTo>
                    <a:pt x="12" y="108"/>
                  </a:lnTo>
                  <a:lnTo>
                    <a:pt x="18" y="116"/>
                  </a:lnTo>
                  <a:lnTo>
                    <a:pt x="24" y="120"/>
                  </a:lnTo>
                  <a:lnTo>
                    <a:pt x="34" y="124"/>
                  </a:lnTo>
                  <a:lnTo>
                    <a:pt x="44" y="126"/>
                  </a:lnTo>
                  <a:lnTo>
                    <a:pt x="44" y="126"/>
                  </a:lnTo>
                  <a:lnTo>
                    <a:pt x="66" y="126"/>
                  </a:lnTo>
                  <a:lnTo>
                    <a:pt x="84" y="122"/>
                  </a:lnTo>
                  <a:lnTo>
                    <a:pt x="98" y="116"/>
                  </a:lnTo>
                  <a:lnTo>
                    <a:pt x="108" y="106"/>
                  </a:lnTo>
                  <a:lnTo>
                    <a:pt x="116" y="96"/>
                  </a:lnTo>
                  <a:lnTo>
                    <a:pt x="120" y="84"/>
                  </a:lnTo>
                  <a:lnTo>
                    <a:pt x="124" y="70"/>
                  </a:lnTo>
                  <a:lnTo>
                    <a:pt x="124" y="58"/>
                  </a:lnTo>
                  <a:lnTo>
                    <a:pt x="124" y="58"/>
                  </a:lnTo>
                  <a:lnTo>
                    <a:pt x="118" y="0"/>
                  </a:lnTo>
                  <a:lnTo>
                    <a:pt x="118" y="0"/>
                  </a:lnTo>
                  <a:lnTo>
                    <a:pt x="62" y="16"/>
                  </a:lnTo>
                  <a:lnTo>
                    <a:pt x="4" y="32"/>
                  </a:lnTo>
                  <a:lnTo>
                    <a:pt x="4"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29">
              <a:extLst>
                <a:ext uri="{FF2B5EF4-FFF2-40B4-BE49-F238E27FC236}">
                  <a16:creationId xmlns:a16="http://schemas.microsoft.com/office/drawing/2014/main" id="{34EF4724-5ECF-11B1-2370-4D9F394DDD13}"/>
                </a:ext>
              </a:extLst>
            </p:cNvPr>
            <p:cNvSpPr>
              <a:spLocks/>
            </p:cNvSpPr>
            <p:nvPr/>
          </p:nvSpPr>
          <p:spPr bwMode="auto">
            <a:xfrm rot="21059580">
              <a:off x="2206197" y="5033987"/>
              <a:ext cx="79555" cy="82080"/>
            </a:xfrm>
            <a:custGeom>
              <a:avLst/>
              <a:gdLst>
                <a:gd name="T0" fmla="*/ 0 w 126"/>
                <a:gd name="T1" fmla="*/ 28 h 130"/>
                <a:gd name="T2" fmla="*/ 0 w 126"/>
                <a:gd name="T3" fmla="*/ 28 h 130"/>
                <a:gd name="T4" fmla="*/ 0 w 126"/>
                <a:gd name="T5" fmla="*/ 42 h 130"/>
                <a:gd name="T6" fmla="*/ 2 w 126"/>
                <a:gd name="T7" fmla="*/ 56 h 130"/>
                <a:gd name="T8" fmla="*/ 6 w 126"/>
                <a:gd name="T9" fmla="*/ 74 h 130"/>
                <a:gd name="T10" fmla="*/ 10 w 126"/>
                <a:gd name="T11" fmla="*/ 92 h 130"/>
                <a:gd name="T12" fmla="*/ 18 w 126"/>
                <a:gd name="T13" fmla="*/ 108 h 130"/>
                <a:gd name="T14" fmla="*/ 24 w 126"/>
                <a:gd name="T15" fmla="*/ 114 h 130"/>
                <a:gd name="T16" fmla="*/ 30 w 126"/>
                <a:gd name="T17" fmla="*/ 120 h 130"/>
                <a:gd name="T18" fmla="*/ 36 w 126"/>
                <a:gd name="T19" fmla="*/ 126 h 130"/>
                <a:gd name="T20" fmla="*/ 44 w 126"/>
                <a:gd name="T21" fmla="*/ 128 h 130"/>
                <a:gd name="T22" fmla="*/ 44 w 126"/>
                <a:gd name="T23" fmla="*/ 128 h 130"/>
                <a:gd name="T24" fmla="*/ 60 w 126"/>
                <a:gd name="T25" fmla="*/ 130 h 130"/>
                <a:gd name="T26" fmla="*/ 74 w 126"/>
                <a:gd name="T27" fmla="*/ 130 h 130"/>
                <a:gd name="T28" fmla="*/ 88 w 126"/>
                <a:gd name="T29" fmla="*/ 126 h 130"/>
                <a:gd name="T30" fmla="*/ 98 w 126"/>
                <a:gd name="T31" fmla="*/ 120 h 130"/>
                <a:gd name="T32" fmla="*/ 108 w 126"/>
                <a:gd name="T33" fmla="*/ 114 h 130"/>
                <a:gd name="T34" fmla="*/ 116 w 126"/>
                <a:gd name="T35" fmla="*/ 104 h 130"/>
                <a:gd name="T36" fmla="*/ 122 w 126"/>
                <a:gd name="T37" fmla="*/ 94 h 130"/>
                <a:gd name="T38" fmla="*/ 126 w 126"/>
                <a:gd name="T39" fmla="*/ 82 h 130"/>
                <a:gd name="T40" fmla="*/ 126 w 126"/>
                <a:gd name="T41" fmla="*/ 82 h 130"/>
                <a:gd name="T42" fmla="*/ 126 w 126"/>
                <a:gd name="T43" fmla="*/ 70 h 130"/>
                <a:gd name="T44" fmla="*/ 124 w 126"/>
                <a:gd name="T45" fmla="*/ 56 h 130"/>
                <a:gd name="T46" fmla="*/ 122 w 126"/>
                <a:gd name="T47" fmla="*/ 42 h 130"/>
                <a:gd name="T48" fmla="*/ 116 w 126"/>
                <a:gd name="T49" fmla="*/ 28 h 130"/>
                <a:gd name="T50" fmla="*/ 108 w 126"/>
                <a:gd name="T51" fmla="*/ 8 h 130"/>
                <a:gd name="T52" fmla="*/ 104 w 126"/>
                <a:gd name="T53" fmla="*/ 0 h 130"/>
                <a:gd name="T54" fmla="*/ 0 w 126"/>
                <a:gd name="T55" fmla="*/ 2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30">
                  <a:moveTo>
                    <a:pt x="0" y="28"/>
                  </a:moveTo>
                  <a:lnTo>
                    <a:pt x="0" y="28"/>
                  </a:lnTo>
                  <a:lnTo>
                    <a:pt x="0" y="42"/>
                  </a:lnTo>
                  <a:lnTo>
                    <a:pt x="2" y="56"/>
                  </a:lnTo>
                  <a:lnTo>
                    <a:pt x="6" y="74"/>
                  </a:lnTo>
                  <a:lnTo>
                    <a:pt x="10" y="92"/>
                  </a:lnTo>
                  <a:lnTo>
                    <a:pt x="18" y="108"/>
                  </a:lnTo>
                  <a:lnTo>
                    <a:pt x="24" y="114"/>
                  </a:lnTo>
                  <a:lnTo>
                    <a:pt x="30" y="120"/>
                  </a:lnTo>
                  <a:lnTo>
                    <a:pt x="36" y="126"/>
                  </a:lnTo>
                  <a:lnTo>
                    <a:pt x="44" y="128"/>
                  </a:lnTo>
                  <a:lnTo>
                    <a:pt x="44" y="128"/>
                  </a:lnTo>
                  <a:lnTo>
                    <a:pt x="60" y="130"/>
                  </a:lnTo>
                  <a:lnTo>
                    <a:pt x="74" y="130"/>
                  </a:lnTo>
                  <a:lnTo>
                    <a:pt x="88" y="126"/>
                  </a:lnTo>
                  <a:lnTo>
                    <a:pt x="98" y="120"/>
                  </a:lnTo>
                  <a:lnTo>
                    <a:pt x="108" y="114"/>
                  </a:lnTo>
                  <a:lnTo>
                    <a:pt x="116" y="104"/>
                  </a:lnTo>
                  <a:lnTo>
                    <a:pt x="122" y="94"/>
                  </a:lnTo>
                  <a:lnTo>
                    <a:pt x="126" y="82"/>
                  </a:lnTo>
                  <a:lnTo>
                    <a:pt x="126" y="82"/>
                  </a:lnTo>
                  <a:lnTo>
                    <a:pt x="126" y="70"/>
                  </a:lnTo>
                  <a:lnTo>
                    <a:pt x="124" y="56"/>
                  </a:lnTo>
                  <a:lnTo>
                    <a:pt x="122" y="42"/>
                  </a:lnTo>
                  <a:lnTo>
                    <a:pt x="116" y="28"/>
                  </a:lnTo>
                  <a:lnTo>
                    <a:pt x="108" y="8"/>
                  </a:lnTo>
                  <a:lnTo>
                    <a:pt x="104"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85056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autoRev="1" fill="hold" grpId="0" nodeType="withEffect">
                                  <p:stCondLst>
                                    <p:cond delay="0"/>
                                  </p:stCondLst>
                                  <p:childTnLst>
                                    <p:animMotion origin="layout" path="M -1.45833E-6 -1.48148E-6 L -0.25 -1.48148E-6 " pathEditMode="relative" rAng="0" ptsTypes="AA">
                                      <p:cBhvr>
                                        <p:cTn id="6" dur="2000" fill="hold"/>
                                        <p:tgtEl>
                                          <p:spTgt spid="36"/>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F4A0D-DED7-D597-E1B8-26B84A5F07F0}"/>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4" name="Straight Connector 3">
            <a:extLst>
              <a:ext uri="{FF2B5EF4-FFF2-40B4-BE49-F238E27FC236}">
                <a16:creationId xmlns:a16="http://schemas.microsoft.com/office/drawing/2014/main" id="{8ACC3951-8BBB-1419-A6FD-3739AD6721A8}"/>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56848750-92F7-898A-B332-A4A68CB0B9BC}"/>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7" name="TextBox 6">
            <a:extLst>
              <a:ext uri="{FF2B5EF4-FFF2-40B4-BE49-F238E27FC236}">
                <a16:creationId xmlns:a16="http://schemas.microsoft.com/office/drawing/2014/main" id="{65D46094-44F4-03E7-A2FB-28D8CC119654}"/>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
        <p:nvSpPr>
          <p:cNvPr id="78" name="Freeform: Shape 77">
            <a:extLst>
              <a:ext uri="{FF2B5EF4-FFF2-40B4-BE49-F238E27FC236}">
                <a16:creationId xmlns:a16="http://schemas.microsoft.com/office/drawing/2014/main" id="{961E181F-08FF-B485-09C1-58A39CCA3673}"/>
              </a:ext>
            </a:extLst>
          </p:cNvPr>
          <p:cNvSpPr/>
          <p:nvPr userDrawn="1"/>
        </p:nvSpPr>
        <p:spPr>
          <a:xfrm rot="16200000" flipH="1">
            <a:off x="8647139" y="-273222"/>
            <a:ext cx="3271639" cy="3818083"/>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 fmla="*/ 0 w 3876554"/>
              <a:gd name="connsiteY0" fmla="*/ 0 h 3981450"/>
              <a:gd name="connsiteX1" fmla="*/ 3409950 w 3876554"/>
              <a:gd name="connsiteY1" fmla="*/ 2076450 h 3981450"/>
              <a:gd name="connsiteX2" fmla="*/ 3657600 w 3876554"/>
              <a:gd name="connsiteY2" fmla="*/ 3981450 h 3981450"/>
              <a:gd name="connsiteX3" fmla="*/ 38100 w 3876554"/>
              <a:gd name="connsiteY3" fmla="*/ 3962400 h 3981450"/>
              <a:gd name="connsiteX4" fmla="*/ 0 w 3876554"/>
              <a:gd name="connsiteY4" fmla="*/ 0 h 3981450"/>
              <a:gd name="connsiteX0" fmla="*/ 0 w 3916378"/>
              <a:gd name="connsiteY0" fmla="*/ 0 h 3981450"/>
              <a:gd name="connsiteX1" fmla="*/ 3409950 w 3916378"/>
              <a:gd name="connsiteY1" fmla="*/ 2076450 h 3981450"/>
              <a:gd name="connsiteX2" fmla="*/ 3657600 w 3916378"/>
              <a:gd name="connsiteY2" fmla="*/ 3981450 h 3981450"/>
              <a:gd name="connsiteX3" fmla="*/ 38100 w 3916378"/>
              <a:gd name="connsiteY3" fmla="*/ 3962400 h 3981450"/>
              <a:gd name="connsiteX4" fmla="*/ 0 w 3916378"/>
              <a:gd name="connsiteY4" fmla="*/ 0 h 3981450"/>
              <a:gd name="connsiteX0" fmla="*/ 0 w 3873335"/>
              <a:gd name="connsiteY0" fmla="*/ 0 h 3981450"/>
              <a:gd name="connsiteX1" fmla="*/ 3409950 w 3873335"/>
              <a:gd name="connsiteY1" fmla="*/ 2076450 h 3981450"/>
              <a:gd name="connsiteX2" fmla="*/ 3657600 w 3873335"/>
              <a:gd name="connsiteY2" fmla="*/ 3981450 h 3981450"/>
              <a:gd name="connsiteX3" fmla="*/ 38100 w 3873335"/>
              <a:gd name="connsiteY3" fmla="*/ 3962400 h 3981450"/>
              <a:gd name="connsiteX4" fmla="*/ 0 w 3873335"/>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38100 w 3786126"/>
              <a:gd name="connsiteY3" fmla="*/ 396240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3786126"/>
              <a:gd name="connsiteY0" fmla="*/ 0 h 3981450"/>
              <a:gd name="connsiteX1" fmla="*/ 3409950 w 3786126"/>
              <a:gd name="connsiteY1" fmla="*/ 2076450 h 3981450"/>
              <a:gd name="connsiteX2" fmla="*/ 3657600 w 3786126"/>
              <a:gd name="connsiteY2" fmla="*/ 3981450 h 3981450"/>
              <a:gd name="connsiteX3" fmla="*/ 0 w 3786126"/>
              <a:gd name="connsiteY3" fmla="*/ 3981450 h 3981450"/>
              <a:gd name="connsiteX4" fmla="*/ 0 w 3786126"/>
              <a:gd name="connsiteY4" fmla="*/ 0 h 3981450"/>
              <a:gd name="connsiteX0" fmla="*/ 0 w 4032226"/>
              <a:gd name="connsiteY0" fmla="*/ 0 h 4003693"/>
              <a:gd name="connsiteX1" fmla="*/ 3409950 w 4032226"/>
              <a:gd name="connsiteY1" fmla="*/ 2076450 h 4003693"/>
              <a:gd name="connsiteX2" fmla="*/ 3943350 w 4032226"/>
              <a:gd name="connsiteY2" fmla="*/ 4003693 h 4003693"/>
              <a:gd name="connsiteX3" fmla="*/ 0 w 4032226"/>
              <a:gd name="connsiteY3" fmla="*/ 3981450 h 4003693"/>
              <a:gd name="connsiteX4" fmla="*/ 0 w 4032226"/>
              <a:gd name="connsiteY4" fmla="*/ 0 h 4003693"/>
              <a:gd name="connsiteX0" fmla="*/ 0 w 3948509"/>
              <a:gd name="connsiteY0" fmla="*/ 0 h 4003693"/>
              <a:gd name="connsiteX1" fmla="*/ 3409950 w 3948509"/>
              <a:gd name="connsiteY1" fmla="*/ 2076450 h 4003693"/>
              <a:gd name="connsiteX2" fmla="*/ 3943350 w 3948509"/>
              <a:gd name="connsiteY2" fmla="*/ 4003693 h 4003693"/>
              <a:gd name="connsiteX3" fmla="*/ 0 w 3948509"/>
              <a:gd name="connsiteY3" fmla="*/ 3981450 h 4003693"/>
              <a:gd name="connsiteX4" fmla="*/ 0 w 3948509"/>
              <a:gd name="connsiteY4" fmla="*/ 0 h 4003693"/>
              <a:gd name="connsiteX0" fmla="*/ 0 w 3943350"/>
              <a:gd name="connsiteY0" fmla="*/ 0 h 4003693"/>
              <a:gd name="connsiteX1" fmla="*/ 3333750 w 3943350"/>
              <a:gd name="connsiteY1" fmla="*/ 1942994 h 4003693"/>
              <a:gd name="connsiteX2" fmla="*/ 3943350 w 3943350"/>
              <a:gd name="connsiteY2" fmla="*/ 4003693 h 4003693"/>
              <a:gd name="connsiteX3" fmla="*/ 0 w 3943350"/>
              <a:gd name="connsiteY3" fmla="*/ 3981450 h 4003693"/>
              <a:gd name="connsiteX4" fmla="*/ 0 w 3943350"/>
              <a:gd name="connsiteY4" fmla="*/ 0 h 4003693"/>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333750 w 4152900"/>
              <a:gd name="connsiteY1" fmla="*/ 1942994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0 h 3981450"/>
              <a:gd name="connsiteX1" fmla="*/ 3200400 w 4152900"/>
              <a:gd name="connsiteY1" fmla="*/ 1720566 h 3981450"/>
              <a:gd name="connsiteX2" fmla="*/ 4152900 w 4152900"/>
              <a:gd name="connsiteY2" fmla="*/ 3981450 h 3981450"/>
              <a:gd name="connsiteX3" fmla="*/ 0 w 4152900"/>
              <a:gd name="connsiteY3" fmla="*/ 3981450 h 3981450"/>
              <a:gd name="connsiteX4" fmla="*/ 0 w 4152900"/>
              <a:gd name="connsiteY4" fmla="*/ 0 h 3981450"/>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3200400 w 4152900"/>
              <a:gd name="connsiteY2" fmla="*/ 2034764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314198 h 4295648"/>
              <a:gd name="connsiteX1" fmla="*/ 1607574 w 4152900"/>
              <a:gd name="connsiteY1" fmla="*/ 305635 h 4295648"/>
              <a:gd name="connsiteX2" fmla="*/ 2073011 w 4152900"/>
              <a:gd name="connsiteY2" fmla="*/ 2171760 h 4295648"/>
              <a:gd name="connsiteX3" fmla="*/ 4152900 w 4152900"/>
              <a:gd name="connsiteY3" fmla="*/ 4295648 h 4295648"/>
              <a:gd name="connsiteX4" fmla="*/ 0 w 4152900"/>
              <a:gd name="connsiteY4" fmla="*/ 4295648 h 4295648"/>
              <a:gd name="connsiteX5" fmla="*/ 0 w 4152900"/>
              <a:gd name="connsiteY5" fmla="*/ 314198 h 4295648"/>
              <a:gd name="connsiteX0" fmla="*/ 0 w 4152900"/>
              <a:gd name="connsiteY0" fmla="*/ 134448 h 4115898"/>
              <a:gd name="connsiteX1" fmla="*/ 1607574 w 4152900"/>
              <a:gd name="connsiteY1" fmla="*/ 125885 h 4115898"/>
              <a:gd name="connsiteX2" fmla="*/ 2073011 w 4152900"/>
              <a:gd name="connsiteY2" fmla="*/ 1992010 h 4115898"/>
              <a:gd name="connsiteX3" fmla="*/ 4152900 w 4152900"/>
              <a:gd name="connsiteY3" fmla="*/ 4115898 h 4115898"/>
              <a:gd name="connsiteX4" fmla="*/ 0 w 4152900"/>
              <a:gd name="connsiteY4" fmla="*/ 4115898 h 4115898"/>
              <a:gd name="connsiteX5" fmla="*/ 0 w 4152900"/>
              <a:gd name="connsiteY5" fmla="*/ 134448 h 4115898"/>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8563 h 3990013"/>
              <a:gd name="connsiteX1" fmla="*/ 1607574 w 4152900"/>
              <a:gd name="connsiteY1" fmla="*/ 0 h 3990013"/>
              <a:gd name="connsiteX2" fmla="*/ 2073011 w 4152900"/>
              <a:gd name="connsiteY2" fmla="*/ 1866125 h 3990013"/>
              <a:gd name="connsiteX3" fmla="*/ 4152900 w 4152900"/>
              <a:gd name="connsiteY3" fmla="*/ 3990013 h 3990013"/>
              <a:gd name="connsiteX4" fmla="*/ 0 w 4152900"/>
              <a:gd name="connsiteY4" fmla="*/ 3990013 h 3990013"/>
              <a:gd name="connsiteX5" fmla="*/ 0 w 4152900"/>
              <a:gd name="connsiteY5" fmla="*/ 8563 h 3990013"/>
              <a:gd name="connsiteX0" fmla="*/ 0 w 4152900"/>
              <a:gd name="connsiteY0" fmla="*/ 51923 h 4033373"/>
              <a:gd name="connsiteX1" fmla="*/ 2073011 w 4152900"/>
              <a:gd name="connsiteY1" fmla="*/ 1909485 h 4033373"/>
              <a:gd name="connsiteX2" fmla="*/ 4152900 w 4152900"/>
              <a:gd name="connsiteY2" fmla="*/ 4033373 h 4033373"/>
              <a:gd name="connsiteX3" fmla="*/ 0 w 4152900"/>
              <a:gd name="connsiteY3" fmla="*/ 4033373 h 4033373"/>
              <a:gd name="connsiteX4" fmla="*/ 0 w 4152900"/>
              <a:gd name="connsiteY4" fmla="*/ 51923 h 4033373"/>
              <a:gd name="connsiteX0" fmla="*/ 0 w 4152900"/>
              <a:gd name="connsiteY0" fmla="*/ 39460 h 4020910"/>
              <a:gd name="connsiteX1" fmla="*/ 1759618 w 4152900"/>
              <a:gd name="connsiteY1" fmla="*/ 2475397 h 4020910"/>
              <a:gd name="connsiteX2" fmla="*/ 4152900 w 4152900"/>
              <a:gd name="connsiteY2" fmla="*/ 4020910 h 4020910"/>
              <a:gd name="connsiteX3" fmla="*/ 0 w 4152900"/>
              <a:gd name="connsiteY3" fmla="*/ 4020910 h 4020910"/>
              <a:gd name="connsiteX4" fmla="*/ 0 w 4152900"/>
              <a:gd name="connsiteY4" fmla="*/ 39460 h 4020910"/>
              <a:gd name="connsiteX0" fmla="*/ 0 w 4152900"/>
              <a:gd name="connsiteY0" fmla="*/ 48924 h 4030374"/>
              <a:gd name="connsiteX1" fmla="*/ 1759618 w 4152900"/>
              <a:gd name="connsiteY1" fmla="*/ 2484861 h 4030374"/>
              <a:gd name="connsiteX2" fmla="*/ 4152900 w 4152900"/>
              <a:gd name="connsiteY2" fmla="*/ 4030374 h 4030374"/>
              <a:gd name="connsiteX3" fmla="*/ 0 w 4152900"/>
              <a:gd name="connsiteY3" fmla="*/ 4030374 h 4030374"/>
              <a:gd name="connsiteX4" fmla="*/ 0 w 4152900"/>
              <a:gd name="connsiteY4" fmla="*/ 48924 h 4030374"/>
              <a:gd name="connsiteX0" fmla="*/ 0 w 4152900"/>
              <a:gd name="connsiteY0" fmla="*/ 0 h 3981450"/>
              <a:gd name="connsiteX1" fmla="*/ 1759618 w 4152900"/>
              <a:gd name="connsiteY1" fmla="*/ 2435937 h 3981450"/>
              <a:gd name="connsiteX2" fmla="*/ 4152900 w 4152900"/>
              <a:gd name="connsiteY2" fmla="*/ 3981450 h 3981450"/>
              <a:gd name="connsiteX3" fmla="*/ 0 w 4152900"/>
              <a:gd name="connsiteY3" fmla="*/ 3981450 h 3981450"/>
              <a:gd name="connsiteX4" fmla="*/ 0 w 4152900"/>
              <a:gd name="connsiteY4" fmla="*/ 0 h 398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900" h="398145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sz="1125"/>
          </a:p>
        </p:txBody>
      </p:sp>
      <p:sp>
        <p:nvSpPr>
          <p:cNvPr id="79" name="Oval 78">
            <a:extLst>
              <a:ext uri="{FF2B5EF4-FFF2-40B4-BE49-F238E27FC236}">
                <a16:creationId xmlns:a16="http://schemas.microsoft.com/office/drawing/2014/main" id="{F15008AC-736D-924E-F689-03FCE6FC95A5}"/>
              </a:ext>
            </a:extLst>
          </p:cNvPr>
          <p:cNvSpPr/>
          <p:nvPr userDrawn="1"/>
        </p:nvSpPr>
        <p:spPr>
          <a:xfrm>
            <a:off x="-150007" y="-300038"/>
            <a:ext cx="600075" cy="600075"/>
          </a:xfrm>
          <a:prstGeom prst="ellipse">
            <a:avLst/>
          </a:prstGeom>
          <a:solidFill>
            <a:schemeClr val="accent5">
              <a:lumMod val="75000"/>
            </a:schemeClr>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Oval 79">
            <a:extLst>
              <a:ext uri="{FF2B5EF4-FFF2-40B4-BE49-F238E27FC236}">
                <a16:creationId xmlns:a16="http://schemas.microsoft.com/office/drawing/2014/main" id="{7E13D49A-19C0-84B9-85F4-C21C7808C4C9}"/>
              </a:ext>
            </a:extLst>
          </p:cNvPr>
          <p:cNvSpPr/>
          <p:nvPr userDrawn="1"/>
        </p:nvSpPr>
        <p:spPr>
          <a:xfrm>
            <a:off x="-150007" y="5257764"/>
            <a:ext cx="300011" cy="300011"/>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81" name="Oval 80">
            <a:extLst>
              <a:ext uri="{FF2B5EF4-FFF2-40B4-BE49-F238E27FC236}">
                <a16:creationId xmlns:a16="http://schemas.microsoft.com/office/drawing/2014/main" id="{6BB9D24D-4C32-7DE9-22C4-DC1A91761855}"/>
              </a:ext>
            </a:extLst>
          </p:cNvPr>
          <p:cNvSpPr/>
          <p:nvPr userDrawn="1"/>
        </p:nvSpPr>
        <p:spPr>
          <a:xfrm>
            <a:off x="11964431" y="5102637"/>
            <a:ext cx="455138" cy="455138"/>
          </a:xfrm>
          <a:prstGeom prst="ellipse">
            <a:avLst/>
          </a:prstGeom>
          <a:solidFill>
            <a:schemeClr val="accent3"/>
          </a:solidFill>
          <a:ln>
            <a:noFill/>
          </a:ln>
          <a:effectLst>
            <a:outerShdw blurRad="685800" dist="3556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641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750" fill="hold"/>
                                        <p:tgtEl>
                                          <p:spTgt spid="78"/>
                                        </p:tgtEl>
                                        <p:attrNameLst>
                                          <p:attrName>ppt_x</p:attrName>
                                        </p:attrNameLst>
                                      </p:cBhvr>
                                      <p:tavLst>
                                        <p:tav tm="0">
                                          <p:val>
                                            <p:strVal val="#ppt_x"/>
                                          </p:val>
                                        </p:tav>
                                        <p:tav tm="100000">
                                          <p:val>
                                            <p:strVal val="#ppt_x"/>
                                          </p:val>
                                        </p:tav>
                                      </p:tavLst>
                                    </p:anim>
                                    <p:anim calcmode="lin" valueType="num">
                                      <p:cBhvr additive="base">
                                        <p:cTn id="8" dur="750" fill="hold"/>
                                        <p:tgtEl>
                                          <p:spTgt spid="78"/>
                                        </p:tgtEl>
                                        <p:attrNameLst>
                                          <p:attrName>ppt_y</p:attrName>
                                        </p:attrNameLst>
                                      </p:cBhvr>
                                      <p:tavLst>
                                        <p:tav tm="0">
                                          <p:val>
                                            <p:strVal val="0-#ppt_h/2"/>
                                          </p:val>
                                        </p:tav>
                                        <p:tav tm="100000">
                                          <p:val>
                                            <p:strVal val="#ppt_y"/>
                                          </p:val>
                                        </p:tav>
                                      </p:tavLst>
                                    </p:anim>
                                  </p:childTnLst>
                                </p:cTn>
                              </p:par>
                              <p:par>
                                <p:cTn id="9"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2.08333E-7 0 L 2.08333E-7 0.12037 " pathEditMode="relative" rAng="0" ptsTypes="AA">
                                      <p:cBhvr>
                                        <p:cTn id="10" dur="2000" fill="hold"/>
                                        <p:tgtEl>
                                          <p:spTgt spid="79"/>
                                        </p:tgtEl>
                                        <p:attrNameLst>
                                          <p:attrName>ppt_x</p:attrName>
                                          <p:attrName>ppt_y</p:attrName>
                                        </p:attrNameLst>
                                      </p:cBhvr>
                                      <p:rCtr x="0" y="6019"/>
                                    </p:animMotion>
                                  </p:childTnLst>
                                </p:cTn>
                              </p:par>
                              <p:par>
                                <p:cTn id="11"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4.07407E-6 L 0 0.08148 " pathEditMode="relative" rAng="0" ptsTypes="AA">
                                      <p:cBhvr>
                                        <p:cTn id="12" dur="2000" fill="hold"/>
                                        <p:tgtEl>
                                          <p:spTgt spid="80"/>
                                        </p:tgtEl>
                                        <p:attrNameLst>
                                          <p:attrName>ppt_x</p:attrName>
                                          <p:attrName>ppt_y</p:attrName>
                                        </p:attrNameLst>
                                      </p:cBhvr>
                                      <p:rCtr x="0" y="4074"/>
                                    </p:animMotion>
                                  </p:childTnLst>
                                </p:cTn>
                              </p:par>
                              <p:par>
                                <p:cTn id="13" presetID="42" presetClass="path" presetSubtype="0" repeatCount="indefinite" accel="50000" decel="50000" autoRev="1" fill="hold" grpId="0" nodeType="withEffect">
                                  <p:stCondLst>
                                    <p:cond delay="0"/>
                                  </p:stCondLst>
                                  <p:endCondLst>
                                    <p:cond evt="onNext" delay="0">
                                      <p:tgtEl>
                                        <p:sldTgt/>
                                      </p:tgtEl>
                                    </p:cond>
                                  </p:endCondLst>
                                  <p:childTnLst>
                                    <p:animMotion origin="layout" path="M 0 -3.33333E-6 L 0 -0.11805 " pathEditMode="relative" rAng="0" ptsTypes="AA">
                                      <p:cBhvr>
                                        <p:cTn id="14" dur="2000" fill="hold"/>
                                        <p:tgtEl>
                                          <p:spTgt spid="81"/>
                                        </p:tgtEl>
                                        <p:attrNameLst>
                                          <p:attrName>ppt_x</p:attrName>
                                          <p:attrName>ppt_y</p:attrName>
                                        </p:attrNameLst>
                                      </p:cBhvr>
                                      <p:rCtr x="0" y="-59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p15:clr>
            <a:srgbClr val="FBAE40"/>
          </p15:clr>
        </p15:guide>
        <p15:guide id="4" orient="horz" pos="3912">
          <p15:clr>
            <a:srgbClr val="FBAE40"/>
          </p15:clr>
        </p15:guide>
        <p15:guide id="5" pos="7296">
          <p15:clr>
            <a:srgbClr val="FBAE40"/>
          </p15:clr>
        </p15:guide>
        <p15:guide id="6" pos="384">
          <p15:clr>
            <a:srgbClr val="FBAE40"/>
          </p15:clr>
        </p15:guide>
        <p15:guide id="7" orient="horz" pos="26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849716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180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025E2C-4A8A-13BF-4A61-0001EA1A24D8}"/>
              </a:ext>
            </a:extLst>
          </p:cNvPr>
          <p:cNvPicPr>
            <a:picLocks noChangeAspect="1"/>
          </p:cNvPicPr>
          <p:nvPr userDrawn="1"/>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b="28736"/>
          <a:stretch/>
        </p:blipFill>
        <p:spPr>
          <a:xfrm>
            <a:off x="11463428" y="5991225"/>
            <a:ext cx="576266" cy="438150"/>
          </a:xfrm>
          <a:prstGeom prst="rect">
            <a:avLst/>
          </a:prstGeom>
        </p:spPr>
      </p:pic>
      <p:cxnSp>
        <p:nvCxnSpPr>
          <p:cNvPr id="8" name="Straight Connector 7">
            <a:extLst>
              <a:ext uri="{FF2B5EF4-FFF2-40B4-BE49-F238E27FC236}">
                <a16:creationId xmlns:a16="http://schemas.microsoft.com/office/drawing/2014/main" id="{316E2950-8431-01BA-F1E3-2F6652308F5D}"/>
              </a:ext>
            </a:extLst>
          </p:cNvPr>
          <p:cNvCxnSpPr>
            <a:cxnSpLocks/>
          </p:cNvCxnSpPr>
          <p:nvPr userDrawn="1"/>
        </p:nvCxnSpPr>
        <p:spPr>
          <a:xfrm flipH="1">
            <a:off x="975360" y="6210300"/>
            <a:ext cx="10241280" cy="19156"/>
          </a:xfrm>
          <a:prstGeom prst="line">
            <a:avLst/>
          </a:prstGeom>
          <a:ln>
            <a:solidFill>
              <a:schemeClr val="tx2">
                <a:alpha val="64000"/>
              </a:schemeClr>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38D42360-AF22-CD12-A114-13BE312ED62D}"/>
              </a:ext>
            </a:extLst>
          </p:cNvPr>
          <p:cNvSpPr/>
          <p:nvPr userDrawn="1"/>
        </p:nvSpPr>
        <p:spPr>
          <a:xfrm>
            <a:off x="219820" y="6050172"/>
            <a:ext cx="509180" cy="348929"/>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Fredoka One" panose="02000000000000000000" pitchFamily="2" charset="0"/>
            </a:endParaRPr>
          </a:p>
        </p:txBody>
      </p:sp>
      <p:sp>
        <p:nvSpPr>
          <p:cNvPr id="10" name="TextBox 9">
            <a:extLst>
              <a:ext uri="{FF2B5EF4-FFF2-40B4-BE49-F238E27FC236}">
                <a16:creationId xmlns:a16="http://schemas.microsoft.com/office/drawing/2014/main" id="{83F67448-5B22-2CAB-1EBB-F16B86C4F043}"/>
              </a:ext>
            </a:extLst>
          </p:cNvPr>
          <p:cNvSpPr txBox="1"/>
          <p:nvPr userDrawn="1"/>
        </p:nvSpPr>
        <p:spPr>
          <a:xfrm>
            <a:off x="278501" y="6109220"/>
            <a:ext cx="391818" cy="230832"/>
          </a:xfrm>
          <a:prstGeom prst="rect">
            <a:avLst/>
          </a:prstGeom>
          <a:noFill/>
        </p:spPr>
        <p:txBody>
          <a:bodyPr wrap="square" rtlCol="0">
            <a:spAutoFit/>
          </a:bodyPr>
          <a:lstStyle/>
          <a:p>
            <a:pPr algn="ctr"/>
            <a:fld id="{260E2A6B-A809-4840-BF14-8648BC0BDF87}" type="slidenum">
              <a:rPr lang="id-ID" sz="900" b="0" i="0" strike="noStrike" spc="0" smtClean="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rPr>
              <a:pPr algn="ctr"/>
              <a:t>‹#›</a:t>
            </a:fld>
            <a:endParaRPr lang="id-ID" sz="900" b="0" i="0" strike="noStrike" spc="0" dirty="0">
              <a:ln>
                <a:noFill/>
              </a:ln>
              <a:solidFill>
                <a:schemeClr val="bg1"/>
              </a:solidFill>
              <a:latin typeface="Fredoka One" panose="02000000000000000000" pitchFamily="2"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745758622"/>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49" r:id="rId3"/>
    <p:sldLayoutId id="2147483667" r:id="rId4"/>
    <p:sldLayoutId id="2147483660" r:id="rId5"/>
    <p:sldLayoutId id="2147483666" r:id="rId6"/>
    <p:sldLayoutId id="2147483661" r:id="rId7"/>
    <p:sldLayoutId id="2147483662" r:id="rId8"/>
    <p:sldLayoutId id="2147483671" r:id="rId9"/>
    <p:sldLayoutId id="2147483663" r:id="rId10"/>
    <p:sldLayoutId id="2147483664" r:id="rId11"/>
    <p:sldLayoutId id="2147483665" r:id="rId12"/>
    <p:sldLayoutId id="2147483669" r:id="rId13"/>
    <p:sldLayoutId id="2147483670" r:id="rId14"/>
    <p:sldLayoutId id="214748367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video" Target="https://www.youtube.com/embed/b8l0W_3iJAA?list=PLWA7Sh-Mqn_dDgQAQ2X4938lL-mRkjrny" TargetMode="External"/></Relationships>
</file>

<file path=ppt/slides/_rels/slide6.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image" Target="../media/image16.png"/><Relationship Id="rId3" Type="http://schemas.microsoft.com/office/2007/relationships/media" Target="../media/media2.m4a"/><Relationship Id="rId7" Type="http://schemas.microsoft.com/office/2007/relationships/media" Target="../media/media4.m4a"/><Relationship Id="rId12" Type="http://schemas.openxmlformats.org/officeDocument/2006/relationships/image" Target="../media/image1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media3.m4a"/><Relationship Id="rId11" Type="http://schemas.openxmlformats.org/officeDocument/2006/relationships/image" Target="../media/image14.png"/><Relationship Id="rId5" Type="http://schemas.microsoft.com/office/2007/relationships/media" Target="../media/media3.m4a"/><Relationship Id="rId1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audio" Target="../media/media2.m4a"/><Relationship Id="rId9" Type="http://schemas.openxmlformats.org/officeDocument/2006/relationships/slideLayout" Target="../slideLayouts/slideLayout3.xml"/><Relationship Id="rId14" Type="http://schemas.openxmlformats.org/officeDocument/2006/relationships/image" Target="../media/image17.emf"/></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Layout" Target="../slideLayouts/slideLayout1.xml"/><Relationship Id="rId1" Type="http://schemas.openxmlformats.org/officeDocument/2006/relationships/video" Target="https://www.youtube.com/embed/pF_1O5aDVe0?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customXml" Target="../ink/ink2.xml"/><Relationship Id="rId4" Type="http://schemas.openxmlformats.org/officeDocument/2006/relationships/image" Target="../media/image23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xml"/><Relationship Id="rId7" Type="http://schemas.microsoft.com/office/2017/06/relationships/model3d" Target="../media/model3d2.glb"/><Relationship Id="rId12" Type="http://schemas.openxmlformats.org/officeDocument/2006/relationships/image" Target="../media/image3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7.png"/><Relationship Id="rId11" Type="http://schemas.microsoft.com/office/2017/06/relationships/model3d" Target="../media/model3d4.glb"/><Relationship Id="rId5" Type="http://schemas.openxmlformats.org/officeDocument/2006/relationships/image" Target="../media/image26.png"/><Relationship Id="rId10" Type="http://schemas.openxmlformats.org/officeDocument/2006/relationships/image" Target="../media/image29.png"/><Relationship Id="rId4" Type="http://schemas.microsoft.com/office/2017/06/relationships/model3d" Target="../media/model3d1.glb"/><Relationship Id="rId9" Type="http://schemas.microsoft.com/office/2017/06/relationships/model3d" Target="../media/model3d3.glb"/></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31.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image" Target="../media/image32.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7.png"/><Relationship Id="rId5" Type="http://schemas.openxmlformats.org/officeDocument/2006/relationships/image" Target="../media/image34.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audio" Target="../media/audio4.wav"/><Relationship Id="rId3" Type="http://schemas.openxmlformats.org/officeDocument/2006/relationships/image" Target="../media/image2.jpeg"/><Relationship Id="rId7" Type="http://schemas.openxmlformats.org/officeDocument/2006/relationships/audio" Target="../media/audio3.wav"/><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audio" Target="../media/audio2.wav"/><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audio" Target="../media/audio5.wav"/></Relationships>
</file>

<file path=ppt/slides/_rels/slide35.xml.rels><?xml version="1.0" encoding="UTF-8" standalone="yes"?>
<Relationships xmlns="http://schemas.openxmlformats.org/package/2006/relationships"><Relationship Id="rId8" Type="http://schemas.openxmlformats.org/officeDocument/2006/relationships/audio" Target="../media/audio4.wav"/><Relationship Id="rId3" Type="http://schemas.openxmlformats.org/officeDocument/2006/relationships/image" Target="../media/image2.jpeg"/><Relationship Id="rId7" Type="http://schemas.openxmlformats.org/officeDocument/2006/relationships/audio" Target="../media/audio3.wav"/><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audio" Target="../media/audio2.wav"/><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audio" Target="../media/audio5.wav"/></Relationships>
</file>

<file path=ppt/slides/_rels/slide36.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audio" Target="../media/audio6.bin"/><Relationship Id="rId7" Type="http://schemas.openxmlformats.org/officeDocument/2006/relationships/image" Target="../media/image37.png"/><Relationship Id="rId12" Type="http://schemas.openxmlformats.org/officeDocument/2006/relationships/audio" Target="NUL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36.png"/><Relationship Id="rId11" Type="http://schemas.openxmlformats.org/officeDocument/2006/relationships/audio" Target="../media/audio5.wav"/><Relationship Id="rId5" Type="http://schemas.openxmlformats.org/officeDocument/2006/relationships/image" Target="../media/image2.jpeg"/><Relationship Id="rId10" Type="http://schemas.openxmlformats.org/officeDocument/2006/relationships/audio" Target="../media/audio4.wav"/><Relationship Id="rId4" Type="http://schemas.openxmlformats.org/officeDocument/2006/relationships/audio" Target="../media/audio7.wav"/><Relationship Id="rId9" Type="http://schemas.openxmlformats.org/officeDocument/2006/relationships/audio" Target="../media/audio3.wav"/></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slideLayout" Target="../slideLayouts/slideLayout1.xml"/><Relationship Id="rId1" Type="http://schemas.openxmlformats.org/officeDocument/2006/relationships/video" Target="https://www.youtube.com/embed/-pg1lr1HrX8?feature=oembed"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w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CFF310-E850-E7FF-626E-EB166C85DAF5}"/>
              </a:ext>
            </a:extLst>
          </p:cNvPr>
          <p:cNvSpPr/>
          <p:nvPr/>
        </p:nvSpPr>
        <p:spPr>
          <a:xfrm>
            <a:off x="152400" y="4798743"/>
            <a:ext cx="11887200" cy="16316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6ADECA-3497-559F-7C6A-443D68855CD5}"/>
              </a:ext>
            </a:extLst>
          </p:cNvPr>
          <p:cNvSpPr/>
          <p:nvPr/>
        </p:nvSpPr>
        <p:spPr>
          <a:xfrm>
            <a:off x="152400" y="123371"/>
            <a:ext cx="11887200" cy="6611258"/>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8CF3E270-789E-6056-07A8-E7A54D97CEB6}"/>
              </a:ext>
            </a:extLst>
          </p:cNvPr>
          <p:cNvGrpSpPr/>
          <p:nvPr/>
        </p:nvGrpSpPr>
        <p:grpSpPr>
          <a:xfrm>
            <a:off x="1930399" y="4879168"/>
            <a:ext cx="8331202" cy="1470817"/>
            <a:chOff x="1930399" y="5038695"/>
            <a:chExt cx="8331202" cy="1470817"/>
          </a:xfrm>
        </p:grpSpPr>
        <p:sp>
          <p:nvSpPr>
            <p:cNvPr id="5" name="TextBox 4">
              <a:extLst>
                <a:ext uri="{FF2B5EF4-FFF2-40B4-BE49-F238E27FC236}">
                  <a16:creationId xmlns:a16="http://schemas.microsoft.com/office/drawing/2014/main" id="{5DD9E2C1-4042-D741-F270-A804905C4F56}"/>
                </a:ext>
              </a:extLst>
            </p:cNvPr>
            <p:cNvSpPr txBox="1"/>
            <p:nvPr/>
          </p:nvSpPr>
          <p:spPr>
            <a:xfrm>
              <a:off x="1930399" y="5038695"/>
              <a:ext cx="8331202" cy="707886"/>
            </a:xfrm>
            <a:prstGeom prst="rect">
              <a:avLst/>
            </a:prstGeom>
            <a:noFill/>
          </p:spPr>
          <p:txBody>
            <a:bodyPr wrap="square">
              <a:spAutoFit/>
            </a:bodyPr>
            <a:lstStyle/>
            <a:p>
              <a:pPr algn="ctr"/>
              <a:r>
                <a:rPr lang="en-US" sz="4000" dirty="0" err="1">
                  <a:solidFill>
                    <a:schemeClr val="accent3"/>
                  </a:solidFill>
                  <a:latin typeface="+mj-lt"/>
                </a:rPr>
                <a:t>Painti</a:t>
              </a:r>
              <a:r>
                <a:rPr lang="en-US" sz="4000" dirty="0">
                  <a:solidFill>
                    <a:schemeClr val="accent3"/>
                  </a:solidFill>
                  <a:latin typeface="+mj-lt"/>
                </a:rPr>
                <a:t> Fun</a:t>
              </a:r>
              <a:endParaRPr lang="en-US" sz="4400" dirty="0">
                <a:solidFill>
                  <a:schemeClr val="accent3"/>
                </a:solidFill>
                <a:latin typeface="+mj-lt"/>
              </a:endParaRPr>
            </a:p>
          </p:txBody>
        </p:sp>
        <p:sp>
          <p:nvSpPr>
            <p:cNvPr id="8" name="TextBox 7">
              <a:extLst>
                <a:ext uri="{FF2B5EF4-FFF2-40B4-BE49-F238E27FC236}">
                  <a16:creationId xmlns:a16="http://schemas.microsoft.com/office/drawing/2014/main" id="{FD48B3C6-1F87-5843-9AA5-91B7270B55E8}"/>
                </a:ext>
              </a:extLst>
            </p:cNvPr>
            <p:cNvSpPr txBox="1"/>
            <p:nvPr/>
          </p:nvSpPr>
          <p:spPr>
            <a:xfrm>
              <a:off x="1930399" y="5801626"/>
              <a:ext cx="8331202" cy="707886"/>
            </a:xfrm>
            <a:prstGeom prst="rect">
              <a:avLst/>
            </a:prstGeom>
            <a:noFill/>
          </p:spPr>
          <p:txBody>
            <a:bodyPr wrap="square">
              <a:spAutoFit/>
            </a:bodyPr>
            <a:lstStyle/>
            <a:p>
              <a:pPr algn="ctr"/>
              <a:r>
                <a:rPr lang="en-US" sz="4000" dirty="0">
                  <a:solidFill>
                    <a:schemeClr val="bg1"/>
                  </a:solidFill>
                  <a:latin typeface="+mj-lt"/>
                </a:rPr>
                <a:t>LESSON:  5</a:t>
              </a:r>
              <a:endParaRPr lang="en-US" sz="4400" dirty="0">
                <a:solidFill>
                  <a:schemeClr val="accent3"/>
                </a:solidFill>
                <a:latin typeface="+mj-lt"/>
              </a:endParaRPr>
            </a:p>
          </p:txBody>
        </p:sp>
      </p:grpSp>
      <p:pic>
        <p:nvPicPr>
          <p:cNvPr id="4" name="Picture 3">
            <a:extLst>
              <a:ext uri="{FF2B5EF4-FFF2-40B4-BE49-F238E27FC236}">
                <a16:creationId xmlns:a16="http://schemas.microsoft.com/office/drawing/2014/main" id="{A17A8BC3-FA33-D784-5AF7-11A26B50BC99}"/>
              </a:ext>
            </a:extLst>
          </p:cNvPr>
          <p:cNvPicPr>
            <a:picLocks noChangeAspect="1"/>
          </p:cNvPicPr>
          <p:nvPr/>
        </p:nvPicPr>
        <p:blipFill>
          <a:blip r:embed="rId2"/>
          <a:stretch>
            <a:fillRect/>
          </a:stretch>
        </p:blipFill>
        <p:spPr>
          <a:xfrm>
            <a:off x="10136621" y="466855"/>
            <a:ext cx="1680133" cy="1631668"/>
          </a:xfrm>
          <a:prstGeom prst="rect">
            <a:avLst/>
          </a:prstGeom>
        </p:spPr>
      </p:pic>
      <p:grpSp>
        <p:nvGrpSpPr>
          <p:cNvPr id="15" name="Group 14">
            <a:extLst>
              <a:ext uri="{FF2B5EF4-FFF2-40B4-BE49-F238E27FC236}">
                <a16:creationId xmlns:a16="http://schemas.microsoft.com/office/drawing/2014/main" id="{00F98B39-17F6-36EE-963E-9FA42F018F00}"/>
              </a:ext>
            </a:extLst>
          </p:cNvPr>
          <p:cNvGrpSpPr/>
          <p:nvPr/>
        </p:nvGrpSpPr>
        <p:grpSpPr>
          <a:xfrm>
            <a:off x="3493171" y="-133284"/>
            <a:ext cx="5070542" cy="5070542"/>
            <a:chOff x="3493171" y="-133284"/>
            <a:chExt cx="5070542" cy="5070542"/>
          </a:xfrm>
        </p:grpSpPr>
        <p:sp>
          <p:nvSpPr>
            <p:cNvPr id="16" name="AutoShape 2">
              <a:extLst>
                <a:ext uri="{FF2B5EF4-FFF2-40B4-BE49-F238E27FC236}">
                  <a16:creationId xmlns:a16="http://schemas.microsoft.com/office/drawing/2014/main" id="{1F2D9292-A922-4BAA-852F-1B6C37FB822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16" descr="Cartoon of a person wearing a blue turban and glasses&#10;&#10;Description automatically generated">
              <a:extLst>
                <a:ext uri="{FF2B5EF4-FFF2-40B4-BE49-F238E27FC236}">
                  <a16:creationId xmlns:a16="http://schemas.microsoft.com/office/drawing/2014/main" id="{AE354275-F70A-EFE3-D731-061348DFC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3171" y="-133284"/>
              <a:ext cx="5070542" cy="5070542"/>
            </a:xfrm>
            <a:prstGeom prst="rect">
              <a:avLst/>
            </a:prstGeom>
          </p:spPr>
        </p:pic>
        <p:sp>
          <p:nvSpPr>
            <p:cNvPr id="18" name="Freeform: Shape 17">
              <a:extLst>
                <a:ext uri="{FF2B5EF4-FFF2-40B4-BE49-F238E27FC236}">
                  <a16:creationId xmlns:a16="http://schemas.microsoft.com/office/drawing/2014/main" id="{3D15FC73-69BD-0AC7-018B-348202EA478D}"/>
                </a:ext>
              </a:extLst>
            </p:cNvPr>
            <p:cNvSpPr/>
            <p:nvPr/>
          </p:nvSpPr>
          <p:spPr>
            <a:xfrm>
              <a:off x="6220089" y="2801028"/>
              <a:ext cx="191554" cy="177097"/>
            </a:xfrm>
            <a:custGeom>
              <a:avLst/>
              <a:gdLst>
                <a:gd name="connsiteX0" fmla="*/ 72284 w 191554"/>
                <a:gd name="connsiteY0" fmla="*/ 0 h 177097"/>
                <a:gd name="connsiteX1" fmla="*/ 72284 w 191554"/>
                <a:gd name="connsiteY1" fmla="*/ 0 h 177097"/>
                <a:gd name="connsiteX2" fmla="*/ 32528 w 191554"/>
                <a:gd name="connsiteY2" fmla="*/ 61442 h 177097"/>
                <a:gd name="connsiteX3" fmla="*/ 21685 w 191554"/>
                <a:gd name="connsiteY3" fmla="*/ 61442 h 177097"/>
                <a:gd name="connsiteX4" fmla="*/ 0 w 191554"/>
                <a:gd name="connsiteY4" fmla="*/ 110234 h 177097"/>
                <a:gd name="connsiteX5" fmla="*/ 0 w 191554"/>
                <a:gd name="connsiteY5" fmla="*/ 119269 h 177097"/>
                <a:gd name="connsiteX6" fmla="*/ 9035 w 191554"/>
                <a:gd name="connsiteY6" fmla="*/ 133726 h 177097"/>
                <a:gd name="connsiteX7" fmla="*/ 166254 w 191554"/>
                <a:gd name="connsiteY7" fmla="*/ 177097 h 177097"/>
                <a:gd name="connsiteX8" fmla="*/ 184325 w 191554"/>
                <a:gd name="connsiteY8" fmla="*/ 157219 h 177097"/>
                <a:gd name="connsiteX9" fmla="*/ 191554 w 191554"/>
                <a:gd name="connsiteY9" fmla="*/ 130112 h 177097"/>
                <a:gd name="connsiteX10" fmla="*/ 169868 w 191554"/>
                <a:gd name="connsiteY10" fmla="*/ 103005 h 177097"/>
                <a:gd name="connsiteX11" fmla="*/ 169868 w 191554"/>
                <a:gd name="connsiteY11" fmla="*/ 37949 h 177097"/>
                <a:gd name="connsiteX12" fmla="*/ 72284 w 191554"/>
                <a:gd name="connsiteY12" fmla="*/ 0 h 1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554" h="177097">
                  <a:moveTo>
                    <a:pt x="72284" y="0"/>
                  </a:moveTo>
                  <a:lnTo>
                    <a:pt x="72284" y="0"/>
                  </a:lnTo>
                  <a:lnTo>
                    <a:pt x="32528" y="61442"/>
                  </a:lnTo>
                  <a:lnTo>
                    <a:pt x="21685" y="61442"/>
                  </a:lnTo>
                  <a:lnTo>
                    <a:pt x="0" y="110234"/>
                  </a:lnTo>
                  <a:lnTo>
                    <a:pt x="0" y="119269"/>
                  </a:lnTo>
                  <a:lnTo>
                    <a:pt x="9035" y="133726"/>
                  </a:lnTo>
                  <a:lnTo>
                    <a:pt x="166254" y="177097"/>
                  </a:lnTo>
                  <a:lnTo>
                    <a:pt x="184325" y="157219"/>
                  </a:lnTo>
                  <a:lnTo>
                    <a:pt x="191554" y="130112"/>
                  </a:lnTo>
                  <a:lnTo>
                    <a:pt x="169868" y="103005"/>
                  </a:lnTo>
                  <a:lnTo>
                    <a:pt x="169868" y="37949"/>
                  </a:lnTo>
                  <a:lnTo>
                    <a:pt x="72284" y="0"/>
                  </a:lnTo>
                  <a:close/>
                </a:path>
              </a:pathLst>
            </a:custGeom>
            <a:gradFill flip="none" rotWithShape="1">
              <a:gsLst>
                <a:gs pos="0">
                  <a:srgbClr val="BC9678">
                    <a:shade val="30000"/>
                    <a:satMod val="115000"/>
                  </a:srgbClr>
                </a:gs>
                <a:gs pos="50000">
                  <a:srgbClr val="BC9678">
                    <a:shade val="67500"/>
                    <a:satMod val="115000"/>
                  </a:srgbClr>
                </a:gs>
                <a:gs pos="100000">
                  <a:srgbClr val="BC9678">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37068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41E3A6-6816-5D04-18D1-61D5C9CB5EFD}"/>
              </a:ext>
            </a:extLst>
          </p:cNvPr>
          <p:cNvSpPr txBox="1"/>
          <p:nvPr/>
        </p:nvSpPr>
        <p:spPr>
          <a:xfrm>
            <a:off x="3645243" y="249043"/>
            <a:ext cx="4901514" cy="830997"/>
          </a:xfrm>
          <a:prstGeom prst="rect">
            <a:avLst/>
          </a:prstGeom>
          <a:noFill/>
        </p:spPr>
        <p:txBody>
          <a:bodyPr wrap="square">
            <a:spAutoFit/>
          </a:bodyPr>
          <a:lstStyle/>
          <a:p>
            <a:pPr algn="ctr"/>
            <a:r>
              <a:rPr lang="en-US" sz="4800" dirty="0">
                <a:solidFill>
                  <a:schemeClr val="accent4"/>
                </a:solidFill>
                <a:latin typeface="+mj-lt"/>
              </a:rPr>
              <a:t>FORMAT:</a:t>
            </a:r>
          </a:p>
        </p:txBody>
      </p:sp>
      <p:grpSp>
        <p:nvGrpSpPr>
          <p:cNvPr id="4" name="Group 3">
            <a:extLst>
              <a:ext uri="{FF2B5EF4-FFF2-40B4-BE49-F238E27FC236}">
                <a16:creationId xmlns:a16="http://schemas.microsoft.com/office/drawing/2014/main" id="{8F804CD9-4AE4-A411-6940-613EC1F61715}"/>
              </a:ext>
            </a:extLst>
          </p:cNvPr>
          <p:cNvGrpSpPr/>
          <p:nvPr/>
        </p:nvGrpSpPr>
        <p:grpSpPr>
          <a:xfrm>
            <a:off x="1026942" y="1348432"/>
            <a:ext cx="4392818" cy="831166"/>
            <a:chOff x="1026942" y="1175434"/>
            <a:chExt cx="4392818" cy="831166"/>
          </a:xfrm>
        </p:grpSpPr>
        <p:sp>
          <p:nvSpPr>
            <p:cNvPr id="6" name="Rectangle: Rounded Corners 5">
              <a:extLst>
                <a:ext uri="{FF2B5EF4-FFF2-40B4-BE49-F238E27FC236}">
                  <a16:creationId xmlns:a16="http://schemas.microsoft.com/office/drawing/2014/main" id="{63D56CC2-CB22-76C0-57BA-79A7A824E388}"/>
                </a:ext>
              </a:extLst>
            </p:cNvPr>
            <p:cNvSpPr/>
            <p:nvPr/>
          </p:nvSpPr>
          <p:spPr>
            <a:xfrm>
              <a:off x="1026942" y="1175434"/>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Oval 16">
              <a:extLst>
                <a:ext uri="{FF2B5EF4-FFF2-40B4-BE49-F238E27FC236}">
                  <a16:creationId xmlns:a16="http://schemas.microsoft.com/office/drawing/2014/main" id="{5ACA0110-CCF7-E5CC-EED0-C1AB058D5823}"/>
                </a:ext>
              </a:extLst>
            </p:cNvPr>
            <p:cNvSpPr/>
            <p:nvPr/>
          </p:nvSpPr>
          <p:spPr>
            <a:xfrm>
              <a:off x="11303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TextBox 29">
              <a:extLst>
                <a:ext uri="{FF2B5EF4-FFF2-40B4-BE49-F238E27FC236}">
                  <a16:creationId xmlns:a16="http://schemas.microsoft.com/office/drawing/2014/main" id="{B5BCA889-3B3D-DD08-BCCC-058D689F1917}"/>
                </a:ext>
              </a:extLst>
            </p:cNvPr>
            <p:cNvSpPr txBox="1"/>
            <p:nvPr/>
          </p:nvSpPr>
          <p:spPr>
            <a:xfrm>
              <a:off x="1784349" y="1387765"/>
              <a:ext cx="3635411" cy="400110"/>
            </a:xfrm>
            <a:prstGeom prst="rect">
              <a:avLst/>
            </a:prstGeom>
            <a:noFill/>
          </p:spPr>
          <p:txBody>
            <a:bodyPr wrap="square">
              <a:spAutoFit/>
            </a:bodyPr>
            <a:lstStyle/>
            <a:p>
              <a:r>
                <a:rPr lang="en-US" sz="2000" dirty="0" err="1">
                  <a:solidFill>
                    <a:schemeClr val="bg1"/>
                  </a:solidFill>
                  <a:latin typeface="+mj-lt"/>
                </a:rPr>
                <a:t>Varnmala</a:t>
              </a:r>
              <a:r>
                <a:rPr lang="en-US" sz="2000" dirty="0">
                  <a:solidFill>
                    <a:schemeClr val="bg1"/>
                  </a:solidFill>
                  <a:latin typeface="+mj-lt"/>
                </a:rPr>
                <a:t> </a:t>
              </a:r>
              <a:r>
                <a:rPr lang="en-US" sz="2000" dirty="0" err="1">
                  <a:solidFill>
                    <a:schemeClr val="bg1"/>
                  </a:solidFill>
                  <a:latin typeface="+mj-lt"/>
                </a:rPr>
                <a:t>Abhiyaas</a:t>
              </a:r>
              <a:endParaRPr lang="en-US" sz="2000" dirty="0">
                <a:solidFill>
                  <a:schemeClr val="bg1"/>
                </a:solidFill>
                <a:latin typeface="+mj-lt"/>
              </a:endParaRPr>
            </a:p>
          </p:txBody>
        </p:sp>
        <p:sp>
          <p:nvSpPr>
            <p:cNvPr id="40" name="TextBox 39">
              <a:extLst>
                <a:ext uri="{FF2B5EF4-FFF2-40B4-BE49-F238E27FC236}">
                  <a16:creationId xmlns:a16="http://schemas.microsoft.com/office/drawing/2014/main" id="{87E82D76-FAEA-AEB1-3281-4BC3EF8A44FD}"/>
                </a:ext>
              </a:extLst>
            </p:cNvPr>
            <p:cNvSpPr txBox="1"/>
            <p:nvPr/>
          </p:nvSpPr>
          <p:spPr>
            <a:xfrm>
              <a:off x="1218406" y="1400516"/>
              <a:ext cx="458788" cy="369332"/>
            </a:xfrm>
            <a:prstGeom prst="rect">
              <a:avLst/>
            </a:prstGeom>
            <a:noFill/>
          </p:spPr>
          <p:txBody>
            <a:bodyPr wrap="square" rtlCol="0">
              <a:spAutoFit/>
            </a:bodyPr>
            <a:lstStyle/>
            <a:p>
              <a:pPr algn="ctr"/>
              <a:r>
                <a:rPr lang="en-US" dirty="0">
                  <a:solidFill>
                    <a:schemeClr val="bg1"/>
                  </a:solidFill>
                  <a:latin typeface="+mj-lt"/>
                </a:rPr>
                <a:t>01</a:t>
              </a:r>
            </a:p>
          </p:txBody>
        </p:sp>
      </p:grpSp>
      <p:grpSp>
        <p:nvGrpSpPr>
          <p:cNvPr id="7" name="Group 6">
            <a:extLst>
              <a:ext uri="{FF2B5EF4-FFF2-40B4-BE49-F238E27FC236}">
                <a16:creationId xmlns:a16="http://schemas.microsoft.com/office/drawing/2014/main" id="{B16675C5-A7DB-1646-EBE5-388C2CB47D87}"/>
              </a:ext>
            </a:extLst>
          </p:cNvPr>
          <p:cNvGrpSpPr/>
          <p:nvPr/>
        </p:nvGrpSpPr>
        <p:grpSpPr>
          <a:xfrm>
            <a:off x="1026942" y="2322060"/>
            <a:ext cx="4304713" cy="831166"/>
            <a:chOff x="1026942" y="2145226"/>
            <a:chExt cx="4304713" cy="831166"/>
          </a:xfrm>
        </p:grpSpPr>
        <p:sp>
          <p:nvSpPr>
            <p:cNvPr id="8" name="Rectangle: Rounded Corners 7">
              <a:extLst>
                <a:ext uri="{FF2B5EF4-FFF2-40B4-BE49-F238E27FC236}">
                  <a16:creationId xmlns:a16="http://schemas.microsoft.com/office/drawing/2014/main" id="{36C49DB8-361D-7513-5AA3-64CEDE463C4E}"/>
                </a:ext>
              </a:extLst>
            </p:cNvPr>
            <p:cNvSpPr/>
            <p:nvPr/>
          </p:nvSpPr>
          <p:spPr>
            <a:xfrm>
              <a:off x="1026942" y="214522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Oval 17">
              <a:extLst>
                <a:ext uri="{FF2B5EF4-FFF2-40B4-BE49-F238E27FC236}">
                  <a16:creationId xmlns:a16="http://schemas.microsoft.com/office/drawing/2014/main" id="{E8DD2DF1-130B-8B40-E209-13D75DD615B8}"/>
                </a:ext>
              </a:extLst>
            </p:cNvPr>
            <p:cNvSpPr/>
            <p:nvPr/>
          </p:nvSpPr>
          <p:spPr>
            <a:xfrm>
              <a:off x="1130300" y="2243309"/>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1" name="TextBox 30">
              <a:extLst>
                <a:ext uri="{FF2B5EF4-FFF2-40B4-BE49-F238E27FC236}">
                  <a16:creationId xmlns:a16="http://schemas.microsoft.com/office/drawing/2014/main" id="{A781DD2A-449E-39B1-B376-59C9F83AFAE8}"/>
                </a:ext>
              </a:extLst>
            </p:cNvPr>
            <p:cNvSpPr txBox="1"/>
            <p:nvPr/>
          </p:nvSpPr>
          <p:spPr>
            <a:xfrm>
              <a:off x="1784350" y="2360753"/>
              <a:ext cx="3233127" cy="400110"/>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Practice Video</a:t>
              </a:r>
            </a:p>
          </p:txBody>
        </p:sp>
        <p:sp>
          <p:nvSpPr>
            <p:cNvPr id="41" name="TextBox 40">
              <a:extLst>
                <a:ext uri="{FF2B5EF4-FFF2-40B4-BE49-F238E27FC236}">
                  <a16:creationId xmlns:a16="http://schemas.microsoft.com/office/drawing/2014/main" id="{74ECEAB1-ECAF-9B92-992D-86D59D486C8F}"/>
                </a:ext>
              </a:extLst>
            </p:cNvPr>
            <p:cNvSpPr txBox="1"/>
            <p:nvPr/>
          </p:nvSpPr>
          <p:spPr>
            <a:xfrm>
              <a:off x="1130300" y="2376142"/>
              <a:ext cx="635000" cy="369332"/>
            </a:xfrm>
            <a:prstGeom prst="rect">
              <a:avLst/>
            </a:prstGeom>
            <a:noFill/>
          </p:spPr>
          <p:txBody>
            <a:bodyPr wrap="square" rtlCol="0">
              <a:spAutoFit/>
            </a:bodyPr>
            <a:lstStyle/>
            <a:p>
              <a:pPr algn="ctr"/>
              <a:r>
                <a:rPr lang="en-US" dirty="0">
                  <a:solidFill>
                    <a:schemeClr val="bg1"/>
                  </a:solidFill>
                  <a:latin typeface="+mj-lt"/>
                </a:rPr>
                <a:t>02</a:t>
              </a:r>
            </a:p>
          </p:txBody>
        </p:sp>
      </p:grpSp>
      <p:grpSp>
        <p:nvGrpSpPr>
          <p:cNvPr id="27" name="Group 26">
            <a:extLst>
              <a:ext uri="{FF2B5EF4-FFF2-40B4-BE49-F238E27FC236}">
                <a16:creationId xmlns:a16="http://schemas.microsoft.com/office/drawing/2014/main" id="{C7E1934F-FE7B-9E55-CAA9-91D8B01168DA}"/>
              </a:ext>
            </a:extLst>
          </p:cNvPr>
          <p:cNvGrpSpPr/>
          <p:nvPr/>
        </p:nvGrpSpPr>
        <p:grpSpPr>
          <a:xfrm>
            <a:off x="1026942" y="3295688"/>
            <a:ext cx="4793286" cy="831166"/>
            <a:chOff x="1026942" y="3115017"/>
            <a:chExt cx="4793286" cy="831166"/>
          </a:xfrm>
        </p:grpSpPr>
        <p:sp>
          <p:nvSpPr>
            <p:cNvPr id="9" name="Rectangle: Rounded Corners 8">
              <a:extLst>
                <a:ext uri="{FF2B5EF4-FFF2-40B4-BE49-F238E27FC236}">
                  <a16:creationId xmlns:a16="http://schemas.microsoft.com/office/drawing/2014/main" id="{F1B097BE-C6B3-0E56-3486-BC8B12BAB401}"/>
                </a:ext>
              </a:extLst>
            </p:cNvPr>
            <p:cNvSpPr/>
            <p:nvPr/>
          </p:nvSpPr>
          <p:spPr>
            <a:xfrm>
              <a:off x="1026942" y="3115017"/>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Oval 18">
              <a:extLst>
                <a:ext uri="{FF2B5EF4-FFF2-40B4-BE49-F238E27FC236}">
                  <a16:creationId xmlns:a16="http://schemas.microsoft.com/office/drawing/2014/main" id="{D19C3E31-A83D-48E5-9F17-F2958528A6AE}"/>
                </a:ext>
              </a:extLst>
            </p:cNvPr>
            <p:cNvSpPr/>
            <p:nvPr/>
          </p:nvSpPr>
          <p:spPr>
            <a:xfrm>
              <a:off x="1130300" y="3213100"/>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2" name="TextBox 31">
              <a:extLst>
                <a:ext uri="{FF2B5EF4-FFF2-40B4-BE49-F238E27FC236}">
                  <a16:creationId xmlns:a16="http://schemas.microsoft.com/office/drawing/2014/main" id="{42DFB5F9-FC2C-6A37-C8F5-F9A59359809B}"/>
                </a:ext>
              </a:extLst>
            </p:cNvPr>
            <p:cNvSpPr txBox="1"/>
            <p:nvPr/>
          </p:nvSpPr>
          <p:spPr>
            <a:xfrm>
              <a:off x="1784349" y="3330545"/>
              <a:ext cx="4035879"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Bhulavay</a:t>
              </a:r>
              <a:r>
                <a:rPr lang="en-US" dirty="0">
                  <a:solidFill>
                    <a:schemeClr val="bg1"/>
                  </a:solidFill>
                  <a:latin typeface="+mj-lt"/>
                </a:rPr>
                <a:t> </a:t>
              </a:r>
              <a:r>
                <a:rPr lang="en-US" dirty="0" err="1">
                  <a:solidFill>
                    <a:schemeClr val="bg1"/>
                  </a:solidFill>
                  <a:latin typeface="+mj-lt"/>
                </a:rPr>
                <a:t>Akhar</a:t>
              </a:r>
              <a:endParaRPr lang="en-US" dirty="0">
                <a:solidFill>
                  <a:schemeClr val="bg1"/>
                </a:solidFill>
                <a:latin typeface="+mj-lt"/>
              </a:endParaRPr>
            </a:p>
          </p:txBody>
        </p:sp>
        <p:sp>
          <p:nvSpPr>
            <p:cNvPr id="42" name="TextBox 41">
              <a:extLst>
                <a:ext uri="{FF2B5EF4-FFF2-40B4-BE49-F238E27FC236}">
                  <a16:creationId xmlns:a16="http://schemas.microsoft.com/office/drawing/2014/main" id="{176169F5-315E-3FC9-F4B9-6A69BB1DF547}"/>
                </a:ext>
              </a:extLst>
            </p:cNvPr>
            <p:cNvSpPr txBox="1"/>
            <p:nvPr/>
          </p:nvSpPr>
          <p:spPr>
            <a:xfrm>
              <a:off x="1199356" y="3342629"/>
              <a:ext cx="496888" cy="369332"/>
            </a:xfrm>
            <a:prstGeom prst="rect">
              <a:avLst/>
            </a:prstGeom>
            <a:noFill/>
          </p:spPr>
          <p:txBody>
            <a:bodyPr wrap="square" rtlCol="0">
              <a:spAutoFit/>
            </a:bodyPr>
            <a:lstStyle/>
            <a:p>
              <a:pPr algn="ctr"/>
              <a:r>
                <a:rPr lang="en-US" dirty="0">
                  <a:solidFill>
                    <a:schemeClr val="bg1"/>
                  </a:solidFill>
                  <a:latin typeface="+mj-lt"/>
                </a:rPr>
                <a:t>03</a:t>
              </a:r>
            </a:p>
          </p:txBody>
        </p:sp>
      </p:grpSp>
      <p:grpSp>
        <p:nvGrpSpPr>
          <p:cNvPr id="28" name="Group 27">
            <a:extLst>
              <a:ext uri="{FF2B5EF4-FFF2-40B4-BE49-F238E27FC236}">
                <a16:creationId xmlns:a16="http://schemas.microsoft.com/office/drawing/2014/main" id="{DCC50A68-F45C-EF55-C30D-50429ED16D09}"/>
              </a:ext>
            </a:extLst>
          </p:cNvPr>
          <p:cNvGrpSpPr/>
          <p:nvPr/>
        </p:nvGrpSpPr>
        <p:grpSpPr>
          <a:xfrm>
            <a:off x="1026942" y="4269316"/>
            <a:ext cx="4418804" cy="831166"/>
            <a:chOff x="1026942" y="4084808"/>
            <a:chExt cx="4418804" cy="831166"/>
          </a:xfrm>
        </p:grpSpPr>
        <p:sp>
          <p:nvSpPr>
            <p:cNvPr id="10" name="Rectangle: Rounded Corners 9">
              <a:extLst>
                <a:ext uri="{FF2B5EF4-FFF2-40B4-BE49-F238E27FC236}">
                  <a16:creationId xmlns:a16="http://schemas.microsoft.com/office/drawing/2014/main" id="{7FC00AA3-7015-085C-0A1E-617AA987AFA9}"/>
                </a:ext>
              </a:extLst>
            </p:cNvPr>
            <p:cNvSpPr/>
            <p:nvPr/>
          </p:nvSpPr>
          <p:spPr>
            <a:xfrm>
              <a:off x="1026942" y="4084808"/>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Oval 19">
              <a:extLst>
                <a:ext uri="{FF2B5EF4-FFF2-40B4-BE49-F238E27FC236}">
                  <a16:creationId xmlns:a16="http://schemas.microsoft.com/office/drawing/2014/main" id="{719938AE-E2A1-0A0D-8D48-64A9F701BFB4}"/>
                </a:ext>
              </a:extLst>
            </p:cNvPr>
            <p:cNvSpPr/>
            <p:nvPr/>
          </p:nvSpPr>
          <p:spPr>
            <a:xfrm>
              <a:off x="1130300" y="4182891"/>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TextBox 32">
              <a:extLst>
                <a:ext uri="{FF2B5EF4-FFF2-40B4-BE49-F238E27FC236}">
                  <a16:creationId xmlns:a16="http://schemas.microsoft.com/office/drawing/2014/main" id="{1886E591-9AE6-F166-C497-F4512DCE854D}"/>
                </a:ext>
              </a:extLst>
            </p:cNvPr>
            <p:cNvSpPr txBox="1"/>
            <p:nvPr/>
          </p:nvSpPr>
          <p:spPr>
            <a:xfrm>
              <a:off x="1784350" y="4300336"/>
              <a:ext cx="3661396" cy="400110"/>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Letter of the Day</a:t>
              </a:r>
            </a:p>
          </p:txBody>
        </p:sp>
        <p:sp>
          <p:nvSpPr>
            <p:cNvPr id="43" name="TextBox 42">
              <a:extLst>
                <a:ext uri="{FF2B5EF4-FFF2-40B4-BE49-F238E27FC236}">
                  <a16:creationId xmlns:a16="http://schemas.microsoft.com/office/drawing/2014/main" id="{14238870-F517-A742-8471-28CCAAA08A8E}"/>
                </a:ext>
              </a:extLst>
            </p:cNvPr>
            <p:cNvSpPr txBox="1"/>
            <p:nvPr/>
          </p:nvSpPr>
          <p:spPr>
            <a:xfrm>
              <a:off x="1218406" y="4312935"/>
              <a:ext cx="458788" cy="369332"/>
            </a:xfrm>
            <a:prstGeom prst="rect">
              <a:avLst/>
            </a:prstGeom>
            <a:noFill/>
          </p:spPr>
          <p:txBody>
            <a:bodyPr wrap="square" rtlCol="0">
              <a:spAutoFit/>
            </a:bodyPr>
            <a:lstStyle/>
            <a:p>
              <a:pPr algn="ctr"/>
              <a:r>
                <a:rPr lang="en-US" dirty="0">
                  <a:solidFill>
                    <a:schemeClr val="bg1"/>
                  </a:solidFill>
                  <a:latin typeface="+mj-lt"/>
                </a:rPr>
                <a:t>04</a:t>
              </a:r>
            </a:p>
          </p:txBody>
        </p:sp>
      </p:grpSp>
      <p:grpSp>
        <p:nvGrpSpPr>
          <p:cNvPr id="29" name="Group 28">
            <a:extLst>
              <a:ext uri="{FF2B5EF4-FFF2-40B4-BE49-F238E27FC236}">
                <a16:creationId xmlns:a16="http://schemas.microsoft.com/office/drawing/2014/main" id="{CBCC6401-F287-8A1D-340C-C797C3513539}"/>
              </a:ext>
            </a:extLst>
          </p:cNvPr>
          <p:cNvGrpSpPr/>
          <p:nvPr/>
        </p:nvGrpSpPr>
        <p:grpSpPr>
          <a:xfrm>
            <a:off x="1026942" y="5242944"/>
            <a:ext cx="4546544" cy="831166"/>
            <a:chOff x="1026942" y="5069946"/>
            <a:chExt cx="4546544" cy="831166"/>
          </a:xfrm>
        </p:grpSpPr>
        <p:sp>
          <p:nvSpPr>
            <p:cNvPr id="11" name="Rectangle: Rounded Corners 10">
              <a:extLst>
                <a:ext uri="{FF2B5EF4-FFF2-40B4-BE49-F238E27FC236}">
                  <a16:creationId xmlns:a16="http://schemas.microsoft.com/office/drawing/2014/main" id="{C11600BF-876B-9B87-CCFF-5FD0CA353A4E}"/>
                </a:ext>
              </a:extLst>
            </p:cNvPr>
            <p:cNvSpPr/>
            <p:nvPr/>
          </p:nvSpPr>
          <p:spPr>
            <a:xfrm>
              <a:off x="1026942" y="506994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Oval 20">
              <a:extLst>
                <a:ext uri="{FF2B5EF4-FFF2-40B4-BE49-F238E27FC236}">
                  <a16:creationId xmlns:a16="http://schemas.microsoft.com/office/drawing/2014/main" id="{92EA9844-07D0-AF0A-3CBA-65C36F439DAE}"/>
                </a:ext>
              </a:extLst>
            </p:cNvPr>
            <p:cNvSpPr/>
            <p:nvPr/>
          </p:nvSpPr>
          <p:spPr>
            <a:xfrm>
              <a:off x="1130300" y="5152683"/>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TextBox 33">
              <a:extLst>
                <a:ext uri="{FF2B5EF4-FFF2-40B4-BE49-F238E27FC236}">
                  <a16:creationId xmlns:a16="http://schemas.microsoft.com/office/drawing/2014/main" id="{2639FC94-6E5C-D467-BCF1-A6817037CD9E}"/>
                </a:ext>
              </a:extLst>
            </p:cNvPr>
            <p:cNvSpPr txBox="1"/>
            <p:nvPr/>
          </p:nvSpPr>
          <p:spPr>
            <a:xfrm>
              <a:off x="1784350" y="5131586"/>
              <a:ext cx="3789136" cy="707886"/>
            </a:xfrm>
            <a:prstGeom prst="rect">
              <a:avLst/>
            </a:prstGeom>
            <a:noFill/>
          </p:spPr>
          <p:txBody>
            <a:bodyPr wrap="square">
              <a:spAutoFit/>
            </a:bodyPr>
            <a:lstStyle>
              <a:defPPr>
                <a:defRPr lang="en-US"/>
              </a:defPPr>
              <a:lvl1pPr>
                <a:defRPr sz="2000">
                  <a:solidFill>
                    <a:schemeClr val="accent6"/>
                  </a:solidFill>
                </a:defRPr>
              </a:lvl1pPr>
            </a:lstStyle>
            <a:p>
              <a:r>
                <a:rPr lang="en-US" dirty="0">
                  <a:solidFill>
                    <a:schemeClr val="bg1"/>
                  </a:solidFill>
                  <a:latin typeface="+mj-lt"/>
                </a:rPr>
                <a:t>Find the Pictures Starting with the Letter</a:t>
              </a:r>
            </a:p>
          </p:txBody>
        </p:sp>
        <p:sp>
          <p:nvSpPr>
            <p:cNvPr id="44" name="TextBox 43">
              <a:extLst>
                <a:ext uri="{FF2B5EF4-FFF2-40B4-BE49-F238E27FC236}">
                  <a16:creationId xmlns:a16="http://schemas.microsoft.com/office/drawing/2014/main" id="{30FAE739-0F10-D971-3261-A0F531E9F549}"/>
                </a:ext>
              </a:extLst>
            </p:cNvPr>
            <p:cNvSpPr txBox="1"/>
            <p:nvPr/>
          </p:nvSpPr>
          <p:spPr>
            <a:xfrm>
              <a:off x="1218406" y="5285516"/>
              <a:ext cx="458788" cy="369332"/>
            </a:xfrm>
            <a:prstGeom prst="rect">
              <a:avLst/>
            </a:prstGeom>
            <a:noFill/>
          </p:spPr>
          <p:txBody>
            <a:bodyPr wrap="square" rtlCol="0">
              <a:spAutoFit/>
            </a:bodyPr>
            <a:lstStyle/>
            <a:p>
              <a:pPr algn="ctr"/>
              <a:r>
                <a:rPr lang="en-US" dirty="0">
                  <a:solidFill>
                    <a:schemeClr val="bg1"/>
                  </a:solidFill>
                  <a:latin typeface="+mj-lt"/>
                </a:rPr>
                <a:t>05</a:t>
              </a:r>
            </a:p>
          </p:txBody>
        </p:sp>
      </p:grpSp>
      <p:grpSp>
        <p:nvGrpSpPr>
          <p:cNvPr id="52" name="Group 51">
            <a:extLst>
              <a:ext uri="{FF2B5EF4-FFF2-40B4-BE49-F238E27FC236}">
                <a16:creationId xmlns:a16="http://schemas.microsoft.com/office/drawing/2014/main" id="{75475D9C-1BF3-981B-42AF-B25BB7CD00AE}"/>
              </a:ext>
            </a:extLst>
          </p:cNvPr>
          <p:cNvGrpSpPr/>
          <p:nvPr/>
        </p:nvGrpSpPr>
        <p:grpSpPr>
          <a:xfrm>
            <a:off x="6860347" y="1348432"/>
            <a:ext cx="5414347" cy="831166"/>
            <a:chOff x="6860347" y="1175434"/>
            <a:chExt cx="5414347" cy="831166"/>
          </a:xfrm>
        </p:grpSpPr>
        <p:sp>
          <p:nvSpPr>
            <p:cNvPr id="12" name="Rectangle: Rounded Corners 11">
              <a:extLst>
                <a:ext uri="{FF2B5EF4-FFF2-40B4-BE49-F238E27FC236}">
                  <a16:creationId xmlns:a16="http://schemas.microsoft.com/office/drawing/2014/main" id="{122079CB-5A36-D742-5B82-D4E4C5A7B144}"/>
                </a:ext>
              </a:extLst>
            </p:cNvPr>
            <p:cNvSpPr/>
            <p:nvPr/>
          </p:nvSpPr>
          <p:spPr>
            <a:xfrm>
              <a:off x="6860347" y="1175434"/>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Oval 21">
              <a:extLst>
                <a:ext uri="{FF2B5EF4-FFF2-40B4-BE49-F238E27FC236}">
                  <a16:creationId xmlns:a16="http://schemas.microsoft.com/office/drawing/2014/main" id="{4BD06F6F-00C1-44E5-0B25-82E55B89BFCE}"/>
                </a:ext>
              </a:extLst>
            </p:cNvPr>
            <p:cNvSpPr/>
            <p:nvPr/>
          </p:nvSpPr>
          <p:spPr>
            <a:xfrm>
              <a:off x="6959600" y="1273517"/>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TextBox 34">
              <a:extLst>
                <a:ext uri="{FF2B5EF4-FFF2-40B4-BE49-F238E27FC236}">
                  <a16:creationId xmlns:a16="http://schemas.microsoft.com/office/drawing/2014/main" id="{A52A4E26-FC9D-D058-E6A0-780834A20EA5}"/>
                </a:ext>
              </a:extLst>
            </p:cNvPr>
            <p:cNvSpPr txBox="1"/>
            <p:nvPr/>
          </p:nvSpPr>
          <p:spPr>
            <a:xfrm>
              <a:off x="7613649" y="1390962"/>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Sunno</a:t>
              </a:r>
              <a:r>
                <a:rPr lang="en-US" dirty="0">
                  <a:solidFill>
                    <a:schemeClr val="bg1"/>
                  </a:solidFill>
                  <a:latin typeface="+mj-lt"/>
                </a:rPr>
                <a:t> </a:t>
              </a:r>
              <a:r>
                <a:rPr lang="en-US" dirty="0" err="1">
                  <a:solidFill>
                    <a:schemeClr val="bg1"/>
                  </a:solidFill>
                  <a:latin typeface="+mj-lt"/>
                </a:rPr>
                <a:t>Atey</a:t>
              </a:r>
              <a:r>
                <a:rPr lang="en-US" dirty="0">
                  <a:solidFill>
                    <a:schemeClr val="bg1"/>
                  </a:solidFill>
                  <a:latin typeface="+mj-lt"/>
                </a:rPr>
                <a:t> </a:t>
              </a:r>
              <a:r>
                <a:rPr lang="en-US" dirty="0" err="1">
                  <a:solidFill>
                    <a:schemeClr val="bg1"/>
                  </a:solidFill>
                  <a:latin typeface="+mj-lt"/>
                </a:rPr>
                <a:t>Pichhay</a:t>
              </a:r>
              <a:r>
                <a:rPr lang="en-US" dirty="0">
                  <a:solidFill>
                    <a:schemeClr val="bg1"/>
                  </a:solidFill>
                  <a:latin typeface="+mj-lt"/>
                </a:rPr>
                <a:t> Bolo</a:t>
              </a:r>
            </a:p>
          </p:txBody>
        </p:sp>
        <p:sp>
          <p:nvSpPr>
            <p:cNvPr id="45" name="TextBox 44">
              <a:extLst>
                <a:ext uri="{FF2B5EF4-FFF2-40B4-BE49-F238E27FC236}">
                  <a16:creationId xmlns:a16="http://schemas.microsoft.com/office/drawing/2014/main" id="{88DF96CF-593B-B28F-93D4-4B5DA1D67500}"/>
                </a:ext>
              </a:extLst>
            </p:cNvPr>
            <p:cNvSpPr txBox="1"/>
            <p:nvPr/>
          </p:nvSpPr>
          <p:spPr>
            <a:xfrm>
              <a:off x="7047706" y="1400516"/>
              <a:ext cx="458788" cy="369332"/>
            </a:xfrm>
            <a:prstGeom prst="rect">
              <a:avLst/>
            </a:prstGeom>
            <a:noFill/>
          </p:spPr>
          <p:txBody>
            <a:bodyPr wrap="square" rtlCol="0">
              <a:spAutoFit/>
            </a:bodyPr>
            <a:lstStyle/>
            <a:p>
              <a:pPr algn="ctr"/>
              <a:r>
                <a:rPr lang="en-US" dirty="0">
                  <a:solidFill>
                    <a:schemeClr val="bg1"/>
                  </a:solidFill>
                  <a:latin typeface="+mj-lt"/>
                </a:rPr>
                <a:t>06</a:t>
              </a:r>
            </a:p>
          </p:txBody>
        </p:sp>
      </p:grpSp>
      <p:grpSp>
        <p:nvGrpSpPr>
          <p:cNvPr id="53" name="Group 52">
            <a:extLst>
              <a:ext uri="{FF2B5EF4-FFF2-40B4-BE49-F238E27FC236}">
                <a16:creationId xmlns:a16="http://schemas.microsoft.com/office/drawing/2014/main" id="{7B97645D-C669-9C31-E7B5-B4DA446FC7CA}"/>
              </a:ext>
            </a:extLst>
          </p:cNvPr>
          <p:cNvGrpSpPr/>
          <p:nvPr/>
        </p:nvGrpSpPr>
        <p:grpSpPr>
          <a:xfrm>
            <a:off x="6860347" y="2318223"/>
            <a:ext cx="4304713" cy="831166"/>
            <a:chOff x="6860347" y="2145226"/>
            <a:chExt cx="4304713" cy="831166"/>
          </a:xfrm>
        </p:grpSpPr>
        <p:sp>
          <p:nvSpPr>
            <p:cNvPr id="13" name="Rectangle: Rounded Corners 12">
              <a:extLst>
                <a:ext uri="{FF2B5EF4-FFF2-40B4-BE49-F238E27FC236}">
                  <a16:creationId xmlns:a16="http://schemas.microsoft.com/office/drawing/2014/main" id="{B0D12F41-F8EF-8D81-90E6-1B5C38A60166}"/>
                </a:ext>
              </a:extLst>
            </p:cNvPr>
            <p:cNvSpPr/>
            <p:nvPr/>
          </p:nvSpPr>
          <p:spPr>
            <a:xfrm>
              <a:off x="6860347" y="2145226"/>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Oval 22">
              <a:extLst>
                <a:ext uri="{FF2B5EF4-FFF2-40B4-BE49-F238E27FC236}">
                  <a16:creationId xmlns:a16="http://schemas.microsoft.com/office/drawing/2014/main" id="{0D915EF1-30FF-F48C-2D9D-E7139614BC3C}"/>
                </a:ext>
              </a:extLst>
            </p:cNvPr>
            <p:cNvSpPr/>
            <p:nvPr/>
          </p:nvSpPr>
          <p:spPr>
            <a:xfrm>
              <a:off x="6959600" y="2243309"/>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TextBox 35">
              <a:extLst>
                <a:ext uri="{FF2B5EF4-FFF2-40B4-BE49-F238E27FC236}">
                  <a16:creationId xmlns:a16="http://schemas.microsoft.com/office/drawing/2014/main" id="{8D3575BD-DB34-8C62-1D5C-51FF5ADCCD0A}"/>
                </a:ext>
              </a:extLst>
            </p:cNvPr>
            <p:cNvSpPr txBox="1"/>
            <p:nvPr/>
          </p:nvSpPr>
          <p:spPr>
            <a:xfrm>
              <a:off x="7613650" y="2360754"/>
              <a:ext cx="3448050"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Akhar</a:t>
              </a:r>
              <a:r>
                <a:rPr lang="en-US" dirty="0">
                  <a:solidFill>
                    <a:schemeClr val="bg1"/>
                  </a:solidFill>
                  <a:latin typeface="+mj-lt"/>
                </a:rPr>
                <a:t> </a:t>
              </a:r>
              <a:r>
                <a:rPr lang="en-US" dirty="0" err="1">
                  <a:solidFill>
                    <a:schemeClr val="bg1"/>
                  </a:solidFill>
                  <a:latin typeface="+mj-lt"/>
                </a:rPr>
                <a:t>Labho</a:t>
              </a:r>
              <a:r>
                <a:rPr lang="en-US" dirty="0">
                  <a:solidFill>
                    <a:schemeClr val="bg1"/>
                  </a:solidFill>
                  <a:latin typeface="+mj-lt"/>
                </a:rPr>
                <a:t> (game)</a:t>
              </a:r>
            </a:p>
          </p:txBody>
        </p:sp>
        <p:sp>
          <p:nvSpPr>
            <p:cNvPr id="46" name="TextBox 45">
              <a:extLst>
                <a:ext uri="{FF2B5EF4-FFF2-40B4-BE49-F238E27FC236}">
                  <a16:creationId xmlns:a16="http://schemas.microsoft.com/office/drawing/2014/main" id="{371D5596-ACFB-79E9-BDE1-B64995778230}"/>
                </a:ext>
              </a:extLst>
            </p:cNvPr>
            <p:cNvSpPr txBox="1"/>
            <p:nvPr/>
          </p:nvSpPr>
          <p:spPr>
            <a:xfrm>
              <a:off x="6959600" y="2376142"/>
              <a:ext cx="635000" cy="369332"/>
            </a:xfrm>
            <a:prstGeom prst="rect">
              <a:avLst/>
            </a:prstGeom>
            <a:noFill/>
          </p:spPr>
          <p:txBody>
            <a:bodyPr wrap="square" rtlCol="0">
              <a:spAutoFit/>
            </a:bodyPr>
            <a:lstStyle/>
            <a:p>
              <a:pPr algn="ctr"/>
              <a:r>
                <a:rPr lang="en-US" dirty="0">
                  <a:solidFill>
                    <a:schemeClr val="bg1"/>
                  </a:solidFill>
                  <a:latin typeface="+mj-lt"/>
                </a:rPr>
                <a:t>07</a:t>
              </a:r>
            </a:p>
          </p:txBody>
        </p:sp>
      </p:grpSp>
      <p:grpSp>
        <p:nvGrpSpPr>
          <p:cNvPr id="55" name="Group 54">
            <a:extLst>
              <a:ext uri="{FF2B5EF4-FFF2-40B4-BE49-F238E27FC236}">
                <a16:creationId xmlns:a16="http://schemas.microsoft.com/office/drawing/2014/main" id="{3AD8B62C-220D-27C1-1DB5-7E6655D6AA4F}"/>
              </a:ext>
            </a:extLst>
          </p:cNvPr>
          <p:cNvGrpSpPr/>
          <p:nvPr/>
        </p:nvGrpSpPr>
        <p:grpSpPr>
          <a:xfrm>
            <a:off x="6860347" y="3288014"/>
            <a:ext cx="5414347" cy="831166"/>
            <a:chOff x="6860347" y="3115017"/>
            <a:chExt cx="5414347" cy="831166"/>
          </a:xfrm>
        </p:grpSpPr>
        <p:sp>
          <p:nvSpPr>
            <p:cNvPr id="14" name="Rectangle: Rounded Corners 13">
              <a:extLst>
                <a:ext uri="{FF2B5EF4-FFF2-40B4-BE49-F238E27FC236}">
                  <a16:creationId xmlns:a16="http://schemas.microsoft.com/office/drawing/2014/main" id="{A2FB24D9-1D6F-36CF-88A3-9206E066DD6C}"/>
                </a:ext>
              </a:extLst>
            </p:cNvPr>
            <p:cNvSpPr/>
            <p:nvPr/>
          </p:nvSpPr>
          <p:spPr>
            <a:xfrm>
              <a:off x="6860347" y="3115017"/>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Oval 23">
              <a:extLst>
                <a:ext uri="{FF2B5EF4-FFF2-40B4-BE49-F238E27FC236}">
                  <a16:creationId xmlns:a16="http://schemas.microsoft.com/office/drawing/2014/main" id="{DDA5016A-B2CB-269E-DE0B-D7A3A71A42AE}"/>
                </a:ext>
              </a:extLst>
            </p:cNvPr>
            <p:cNvSpPr/>
            <p:nvPr/>
          </p:nvSpPr>
          <p:spPr>
            <a:xfrm>
              <a:off x="6959600" y="3213100"/>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TextBox 36">
              <a:extLst>
                <a:ext uri="{FF2B5EF4-FFF2-40B4-BE49-F238E27FC236}">
                  <a16:creationId xmlns:a16="http://schemas.microsoft.com/office/drawing/2014/main" id="{D9A2EE13-CF06-1F38-5869-61F030A8D2B7}"/>
                </a:ext>
              </a:extLst>
            </p:cNvPr>
            <p:cNvSpPr txBox="1"/>
            <p:nvPr/>
          </p:nvSpPr>
          <p:spPr>
            <a:xfrm>
              <a:off x="7613649" y="3330545"/>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Akhar</a:t>
              </a:r>
              <a:r>
                <a:rPr lang="en-US" dirty="0">
                  <a:solidFill>
                    <a:schemeClr val="bg1"/>
                  </a:solidFill>
                  <a:latin typeface="+mj-lt"/>
                </a:rPr>
                <a:t> </a:t>
              </a:r>
              <a:r>
                <a:rPr lang="en-US" dirty="0" err="1">
                  <a:solidFill>
                    <a:schemeClr val="bg1"/>
                  </a:solidFill>
                  <a:latin typeface="+mj-lt"/>
                </a:rPr>
                <a:t>Pachhaano</a:t>
              </a:r>
              <a:r>
                <a:rPr lang="en-US" dirty="0">
                  <a:solidFill>
                    <a:schemeClr val="bg1"/>
                  </a:solidFill>
                  <a:latin typeface="+mj-lt"/>
                </a:rPr>
                <a:t> (game)</a:t>
              </a:r>
            </a:p>
          </p:txBody>
        </p:sp>
        <p:sp>
          <p:nvSpPr>
            <p:cNvPr id="47" name="TextBox 46">
              <a:extLst>
                <a:ext uri="{FF2B5EF4-FFF2-40B4-BE49-F238E27FC236}">
                  <a16:creationId xmlns:a16="http://schemas.microsoft.com/office/drawing/2014/main" id="{7E8004D4-C5A9-4013-253B-28EEB0065AA8}"/>
                </a:ext>
              </a:extLst>
            </p:cNvPr>
            <p:cNvSpPr txBox="1"/>
            <p:nvPr/>
          </p:nvSpPr>
          <p:spPr>
            <a:xfrm>
              <a:off x="7028656" y="3342629"/>
              <a:ext cx="496888" cy="369332"/>
            </a:xfrm>
            <a:prstGeom prst="rect">
              <a:avLst/>
            </a:prstGeom>
            <a:noFill/>
          </p:spPr>
          <p:txBody>
            <a:bodyPr wrap="square" rtlCol="0">
              <a:spAutoFit/>
            </a:bodyPr>
            <a:lstStyle/>
            <a:p>
              <a:pPr algn="ctr"/>
              <a:r>
                <a:rPr lang="en-US" dirty="0">
                  <a:solidFill>
                    <a:schemeClr val="bg1"/>
                  </a:solidFill>
                  <a:latin typeface="+mj-lt"/>
                </a:rPr>
                <a:t>08</a:t>
              </a:r>
            </a:p>
          </p:txBody>
        </p:sp>
      </p:grpSp>
      <p:grpSp>
        <p:nvGrpSpPr>
          <p:cNvPr id="56" name="Group 55">
            <a:extLst>
              <a:ext uri="{FF2B5EF4-FFF2-40B4-BE49-F238E27FC236}">
                <a16:creationId xmlns:a16="http://schemas.microsoft.com/office/drawing/2014/main" id="{CCA730CE-AF80-338B-2FA2-054C729EA21E}"/>
              </a:ext>
            </a:extLst>
          </p:cNvPr>
          <p:cNvGrpSpPr/>
          <p:nvPr/>
        </p:nvGrpSpPr>
        <p:grpSpPr>
          <a:xfrm>
            <a:off x="6860347" y="4257805"/>
            <a:ext cx="4304713" cy="831166"/>
            <a:chOff x="6860347" y="4084808"/>
            <a:chExt cx="4304713" cy="831166"/>
          </a:xfrm>
        </p:grpSpPr>
        <p:sp>
          <p:nvSpPr>
            <p:cNvPr id="15" name="Rectangle: Rounded Corners 14">
              <a:extLst>
                <a:ext uri="{FF2B5EF4-FFF2-40B4-BE49-F238E27FC236}">
                  <a16:creationId xmlns:a16="http://schemas.microsoft.com/office/drawing/2014/main" id="{48746CF3-38BE-1429-F1DB-0F8447FAB21F}"/>
                </a:ext>
              </a:extLst>
            </p:cNvPr>
            <p:cNvSpPr/>
            <p:nvPr/>
          </p:nvSpPr>
          <p:spPr>
            <a:xfrm>
              <a:off x="6860347" y="4084808"/>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Oval 24">
              <a:extLst>
                <a:ext uri="{FF2B5EF4-FFF2-40B4-BE49-F238E27FC236}">
                  <a16:creationId xmlns:a16="http://schemas.microsoft.com/office/drawing/2014/main" id="{F6620AC6-33A9-2972-48F4-BD14E1DD1974}"/>
                </a:ext>
              </a:extLst>
            </p:cNvPr>
            <p:cNvSpPr/>
            <p:nvPr/>
          </p:nvSpPr>
          <p:spPr>
            <a:xfrm>
              <a:off x="6959600" y="4182891"/>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TextBox 37">
              <a:extLst>
                <a:ext uri="{FF2B5EF4-FFF2-40B4-BE49-F238E27FC236}">
                  <a16:creationId xmlns:a16="http://schemas.microsoft.com/office/drawing/2014/main" id="{CFB44930-ABDF-59C4-B5D6-09B9C38A0E0A}"/>
                </a:ext>
              </a:extLst>
            </p:cNvPr>
            <p:cNvSpPr txBox="1"/>
            <p:nvPr/>
          </p:nvSpPr>
          <p:spPr>
            <a:xfrm>
              <a:off x="7613650" y="4300336"/>
              <a:ext cx="3448050"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Bhulavay</a:t>
              </a:r>
              <a:r>
                <a:rPr lang="en-US" dirty="0">
                  <a:solidFill>
                    <a:schemeClr val="bg1"/>
                  </a:solidFill>
                  <a:latin typeface="+mj-lt"/>
                </a:rPr>
                <a:t> </a:t>
              </a:r>
              <a:r>
                <a:rPr lang="en-US" dirty="0" err="1">
                  <a:solidFill>
                    <a:schemeClr val="bg1"/>
                  </a:solidFill>
                  <a:latin typeface="+mj-lt"/>
                </a:rPr>
                <a:t>Akhar</a:t>
              </a:r>
              <a:r>
                <a:rPr lang="en-US" dirty="0">
                  <a:solidFill>
                    <a:schemeClr val="bg1"/>
                  </a:solidFill>
                  <a:latin typeface="+mj-lt"/>
                </a:rPr>
                <a:t> 2</a:t>
              </a:r>
            </a:p>
          </p:txBody>
        </p:sp>
        <p:sp>
          <p:nvSpPr>
            <p:cNvPr id="48" name="TextBox 47">
              <a:extLst>
                <a:ext uri="{FF2B5EF4-FFF2-40B4-BE49-F238E27FC236}">
                  <a16:creationId xmlns:a16="http://schemas.microsoft.com/office/drawing/2014/main" id="{7689E841-9394-F84C-05F1-21DC29A62003}"/>
                </a:ext>
              </a:extLst>
            </p:cNvPr>
            <p:cNvSpPr txBox="1"/>
            <p:nvPr/>
          </p:nvSpPr>
          <p:spPr>
            <a:xfrm>
              <a:off x="7047706" y="4312935"/>
              <a:ext cx="458788" cy="369332"/>
            </a:xfrm>
            <a:prstGeom prst="rect">
              <a:avLst/>
            </a:prstGeom>
            <a:noFill/>
          </p:spPr>
          <p:txBody>
            <a:bodyPr wrap="square" rtlCol="0">
              <a:spAutoFit/>
            </a:bodyPr>
            <a:lstStyle/>
            <a:p>
              <a:pPr algn="ctr"/>
              <a:r>
                <a:rPr lang="en-US" dirty="0">
                  <a:solidFill>
                    <a:schemeClr val="bg1"/>
                  </a:solidFill>
                  <a:latin typeface="+mj-lt"/>
                </a:rPr>
                <a:t>09</a:t>
              </a:r>
            </a:p>
          </p:txBody>
        </p:sp>
      </p:grpSp>
      <p:grpSp>
        <p:nvGrpSpPr>
          <p:cNvPr id="57" name="Group 56">
            <a:extLst>
              <a:ext uri="{FF2B5EF4-FFF2-40B4-BE49-F238E27FC236}">
                <a16:creationId xmlns:a16="http://schemas.microsoft.com/office/drawing/2014/main" id="{6B6023D9-8E42-C035-391C-092414B69CB5}"/>
              </a:ext>
            </a:extLst>
          </p:cNvPr>
          <p:cNvGrpSpPr/>
          <p:nvPr/>
        </p:nvGrpSpPr>
        <p:grpSpPr>
          <a:xfrm>
            <a:off x="6860347" y="5227598"/>
            <a:ext cx="5414347" cy="831166"/>
            <a:chOff x="6860347" y="5054600"/>
            <a:chExt cx="5414347" cy="831166"/>
          </a:xfrm>
        </p:grpSpPr>
        <p:sp>
          <p:nvSpPr>
            <p:cNvPr id="16" name="Rectangle: Rounded Corners 15">
              <a:extLst>
                <a:ext uri="{FF2B5EF4-FFF2-40B4-BE49-F238E27FC236}">
                  <a16:creationId xmlns:a16="http://schemas.microsoft.com/office/drawing/2014/main" id="{06EE8A5B-3E6D-5789-3018-1F1B739DE730}"/>
                </a:ext>
              </a:extLst>
            </p:cNvPr>
            <p:cNvSpPr/>
            <p:nvPr/>
          </p:nvSpPr>
          <p:spPr>
            <a:xfrm>
              <a:off x="6860347" y="5054600"/>
              <a:ext cx="4304713" cy="8311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Oval 25">
              <a:extLst>
                <a:ext uri="{FF2B5EF4-FFF2-40B4-BE49-F238E27FC236}">
                  <a16:creationId xmlns:a16="http://schemas.microsoft.com/office/drawing/2014/main" id="{77F97C76-EB27-5B68-5FCE-E4CE864BCB3A}"/>
                </a:ext>
              </a:extLst>
            </p:cNvPr>
            <p:cNvSpPr/>
            <p:nvPr/>
          </p:nvSpPr>
          <p:spPr>
            <a:xfrm>
              <a:off x="6959600" y="5152683"/>
              <a:ext cx="635000" cy="6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TextBox 38">
              <a:extLst>
                <a:ext uri="{FF2B5EF4-FFF2-40B4-BE49-F238E27FC236}">
                  <a16:creationId xmlns:a16="http://schemas.microsoft.com/office/drawing/2014/main" id="{79740AD1-8967-F2E5-19F4-D4940618E7D3}"/>
                </a:ext>
              </a:extLst>
            </p:cNvPr>
            <p:cNvSpPr txBox="1"/>
            <p:nvPr/>
          </p:nvSpPr>
          <p:spPr>
            <a:xfrm>
              <a:off x="7613649" y="5270128"/>
              <a:ext cx="4661045" cy="400110"/>
            </a:xfrm>
            <a:prstGeom prst="rect">
              <a:avLst/>
            </a:prstGeom>
            <a:noFill/>
          </p:spPr>
          <p:txBody>
            <a:bodyPr wrap="square">
              <a:spAutoFit/>
            </a:bodyPr>
            <a:lstStyle>
              <a:defPPr>
                <a:defRPr lang="en-US"/>
              </a:defPPr>
              <a:lvl1pPr>
                <a:defRPr sz="2000">
                  <a:solidFill>
                    <a:schemeClr val="accent6"/>
                  </a:solidFill>
                </a:defRPr>
              </a:lvl1pPr>
            </a:lstStyle>
            <a:p>
              <a:r>
                <a:rPr lang="en-US" dirty="0" err="1">
                  <a:solidFill>
                    <a:schemeClr val="bg1"/>
                  </a:solidFill>
                  <a:latin typeface="+mj-lt"/>
                </a:rPr>
                <a:t>Varnmala</a:t>
              </a:r>
              <a:r>
                <a:rPr lang="en-US" dirty="0">
                  <a:solidFill>
                    <a:schemeClr val="bg1"/>
                  </a:solidFill>
                  <a:latin typeface="+mj-lt"/>
                </a:rPr>
                <a:t> Final Repeat</a:t>
              </a:r>
            </a:p>
          </p:txBody>
        </p:sp>
        <p:sp>
          <p:nvSpPr>
            <p:cNvPr id="49" name="TextBox 48">
              <a:extLst>
                <a:ext uri="{FF2B5EF4-FFF2-40B4-BE49-F238E27FC236}">
                  <a16:creationId xmlns:a16="http://schemas.microsoft.com/office/drawing/2014/main" id="{974D4F52-EEC6-B660-E537-A7CE1421779A}"/>
                </a:ext>
              </a:extLst>
            </p:cNvPr>
            <p:cNvSpPr txBox="1"/>
            <p:nvPr/>
          </p:nvSpPr>
          <p:spPr>
            <a:xfrm>
              <a:off x="7047706" y="5285516"/>
              <a:ext cx="458788" cy="369332"/>
            </a:xfrm>
            <a:prstGeom prst="rect">
              <a:avLst/>
            </a:prstGeom>
            <a:noFill/>
          </p:spPr>
          <p:txBody>
            <a:bodyPr wrap="square" rtlCol="0">
              <a:spAutoFit/>
            </a:bodyPr>
            <a:lstStyle/>
            <a:p>
              <a:pPr algn="ctr"/>
              <a:r>
                <a:rPr lang="en-US" dirty="0">
                  <a:solidFill>
                    <a:schemeClr val="bg1"/>
                  </a:solidFill>
                  <a:latin typeface="+mj-lt"/>
                </a:rPr>
                <a:t>10</a:t>
              </a:r>
            </a:p>
          </p:txBody>
        </p:sp>
      </p:grpSp>
      <p:pic>
        <p:nvPicPr>
          <p:cNvPr id="2" name="Picture 1" descr="A black heart with swirls&#10;&#10;Description automatically generated">
            <a:extLst>
              <a:ext uri="{FF2B5EF4-FFF2-40B4-BE49-F238E27FC236}">
                <a16:creationId xmlns:a16="http://schemas.microsoft.com/office/drawing/2014/main" id="{63BD32A8-9AE8-232C-9A12-D1F09A5EAD96}"/>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9592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BA44408-D0CE-C72D-A537-B557397A79E9}"/>
              </a:ext>
            </a:extLst>
          </p:cNvPr>
          <p:cNvGrpSpPr/>
          <p:nvPr/>
        </p:nvGrpSpPr>
        <p:grpSpPr>
          <a:xfrm>
            <a:off x="1852246" y="2430855"/>
            <a:ext cx="8487508" cy="1996290"/>
            <a:chOff x="1852246" y="2345932"/>
            <a:chExt cx="8487508" cy="1996290"/>
          </a:xfrm>
        </p:grpSpPr>
        <p:sp>
          <p:nvSpPr>
            <p:cNvPr id="2" name="Title 1">
              <a:extLst>
                <a:ext uri="{FF2B5EF4-FFF2-40B4-BE49-F238E27FC236}">
                  <a16:creationId xmlns:a16="http://schemas.microsoft.com/office/drawing/2014/main" id="{CF8C38E6-399A-EAE7-6821-B472028F2F33}"/>
                </a:ext>
              </a:extLst>
            </p:cNvPr>
            <p:cNvSpPr txBox="1">
              <a:spLocks/>
            </p:cNvSpPr>
            <p:nvPr/>
          </p:nvSpPr>
          <p:spPr>
            <a:xfrm>
              <a:off x="1852246" y="2345932"/>
              <a:ext cx="8487508" cy="12987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11500" dirty="0" err="1">
                  <a:solidFill>
                    <a:schemeClr val="accent1"/>
                  </a:solidFill>
                </a:rPr>
                <a:t>Varnmala</a:t>
              </a:r>
              <a:endParaRPr lang="en-CA" sz="11500" dirty="0">
                <a:solidFill>
                  <a:schemeClr val="accent1"/>
                </a:solidFill>
              </a:endParaRPr>
            </a:p>
          </p:txBody>
        </p:sp>
        <p:sp>
          <p:nvSpPr>
            <p:cNvPr id="4" name="Content Placeholder 2">
              <a:extLst>
                <a:ext uri="{FF2B5EF4-FFF2-40B4-BE49-F238E27FC236}">
                  <a16:creationId xmlns:a16="http://schemas.microsoft.com/office/drawing/2014/main" id="{0C960AF0-23BF-4B60-D01A-02E7B5A9E0C3}"/>
                </a:ext>
              </a:extLst>
            </p:cNvPr>
            <p:cNvSpPr txBox="1">
              <a:spLocks/>
            </p:cNvSpPr>
            <p:nvPr/>
          </p:nvSpPr>
          <p:spPr>
            <a:xfrm>
              <a:off x="3911600" y="3751174"/>
              <a:ext cx="4368800" cy="5910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sz="3200" dirty="0" err="1">
                  <a:solidFill>
                    <a:schemeClr val="accent1"/>
                  </a:solidFill>
                  <a:latin typeface="+mj-lt"/>
                </a:rPr>
                <a:t>Naal</a:t>
              </a:r>
              <a:r>
                <a:rPr lang="en-CA" sz="3200" dirty="0">
                  <a:solidFill>
                    <a:schemeClr val="accent1"/>
                  </a:solidFill>
                  <a:latin typeface="+mj-lt"/>
                </a:rPr>
                <a:t> di </a:t>
              </a:r>
              <a:r>
                <a:rPr lang="en-CA" sz="3200" dirty="0" err="1">
                  <a:solidFill>
                    <a:schemeClr val="accent1"/>
                  </a:solidFill>
                  <a:latin typeface="+mj-lt"/>
                </a:rPr>
                <a:t>naal</a:t>
              </a:r>
              <a:r>
                <a:rPr lang="en-CA" sz="3200" dirty="0">
                  <a:solidFill>
                    <a:schemeClr val="accent1"/>
                  </a:solidFill>
                  <a:latin typeface="+mj-lt"/>
                </a:rPr>
                <a:t> bolo!</a:t>
              </a:r>
            </a:p>
          </p:txBody>
        </p:sp>
      </p:grpSp>
      <p:pic>
        <p:nvPicPr>
          <p:cNvPr id="107" name="Graphic 106">
            <a:extLst>
              <a:ext uri="{FF2B5EF4-FFF2-40B4-BE49-F238E27FC236}">
                <a16:creationId xmlns:a16="http://schemas.microsoft.com/office/drawing/2014/main" id="{15D2BF68-CC96-05FE-45A3-3E2014FB56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35217" y="378349"/>
            <a:ext cx="2034057" cy="1946031"/>
          </a:xfrm>
          <a:prstGeom prst="rect">
            <a:avLst/>
          </a:prstGeom>
        </p:spPr>
      </p:pic>
      <p:pic>
        <p:nvPicPr>
          <p:cNvPr id="5" name="Picture 4" descr="A black heart with swirls&#10;&#10;Description automatically generated">
            <a:extLst>
              <a:ext uri="{FF2B5EF4-FFF2-40B4-BE49-F238E27FC236}">
                <a16:creationId xmlns:a16="http://schemas.microsoft.com/office/drawing/2014/main" id="{25487F8D-854A-7007-A078-560479FE1C24}"/>
              </a:ext>
            </a:extLst>
          </p:cNvPr>
          <p:cNvPicPr/>
          <p:nvPr/>
        </p:nvPicPr>
        <p:blipFill rotWithShape="1">
          <a:blip r:embed="rId4">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136282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ontent Placeholder 2">
            <a:extLst>
              <a:ext uri="{FF2B5EF4-FFF2-40B4-BE49-F238E27FC236}">
                <a16:creationId xmlns:a16="http://schemas.microsoft.com/office/drawing/2014/main" id="{6F3D0933-CCC8-EF43-021F-17255768C4BF}"/>
              </a:ext>
            </a:extLst>
          </p:cNvPr>
          <p:cNvSpPr txBox="1">
            <a:spLocks/>
          </p:cNvSpPr>
          <p:nvPr/>
        </p:nvSpPr>
        <p:spPr>
          <a:xfrm>
            <a:off x="2452278" y="21879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a:t>
            </a:r>
          </a:p>
        </p:txBody>
      </p:sp>
      <p:sp>
        <p:nvSpPr>
          <p:cNvPr id="50" name="Content Placeholder 2">
            <a:extLst>
              <a:ext uri="{FF2B5EF4-FFF2-40B4-BE49-F238E27FC236}">
                <a16:creationId xmlns:a16="http://schemas.microsoft.com/office/drawing/2014/main" id="{08E62E67-8CB9-111C-06FA-AE55DFE72EFC}"/>
              </a:ext>
            </a:extLst>
          </p:cNvPr>
          <p:cNvSpPr txBox="1">
            <a:spLocks/>
          </p:cNvSpPr>
          <p:nvPr/>
        </p:nvSpPr>
        <p:spPr>
          <a:xfrm>
            <a:off x="2437613"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k</a:t>
            </a:r>
          </a:p>
        </p:txBody>
      </p:sp>
      <p:sp>
        <p:nvSpPr>
          <p:cNvPr id="51" name="Content Placeholder 2">
            <a:extLst>
              <a:ext uri="{FF2B5EF4-FFF2-40B4-BE49-F238E27FC236}">
                <a16:creationId xmlns:a16="http://schemas.microsoft.com/office/drawing/2014/main" id="{074BE6C0-C34F-3957-B3FE-796CB56AB10A}"/>
              </a:ext>
            </a:extLst>
          </p:cNvPr>
          <p:cNvSpPr txBox="1">
            <a:spLocks/>
          </p:cNvSpPr>
          <p:nvPr/>
        </p:nvSpPr>
        <p:spPr>
          <a:xfrm>
            <a:off x="2452278"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c</a:t>
            </a:r>
          </a:p>
        </p:txBody>
      </p:sp>
      <p:sp>
        <p:nvSpPr>
          <p:cNvPr id="52" name="Content Placeholder 2">
            <a:extLst>
              <a:ext uri="{FF2B5EF4-FFF2-40B4-BE49-F238E27FC236}">
                <a16:creationId xmlns:a16="http://schemas.microsoft.com/office/drawing/2014/main" id="{468AA338-EA5D-5F3C-6A35-77ECE626273F}"/>
              </a:ext>
            </a:extLst>
          </p:cNvPr>
          <p:cNvSpPr txBox="1">
            <a:spLocks/>
          </p:cNvSpPr>
          <p:nvPr/>
        </p:nvSpPr>
        <p:spPr>
          <a:xfrm>
            <a:off x="2434565"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t</a:t>
            </a:r>
          </a:p>
        </p:txBody>
      </p:sp>
      <p:sp>
        <p:nvSpPr>
          <p:cNvPr id="53" name="Content Placeholder 2">
            <a:extLst>
              <a:ext uri="{FF2B5EF4-FFF2-40B4-BE49-F238E27FC236}">
                <a16:creationId xmlns:a16="http://schemas.microsoft.com/office/drawing/2014/main" id="{3B5F4CA1-B0E5-0B49-96BA-4C5233A8CF4D}"/>
              </a:ext>
            </a:extLst>
          </p:cNvPr>
          <p:cNvSpPr txBox="1">
            <a:spLocks/>
          </p:cNvSpPr>
          <p:nvPr/>
        </p:nvSpPr>
        <p:spPr>
          <a:xfrm>
            <a:off x="2371873" y="374754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q</a:t>
            </a:r>
          </a:p>
        </p:txBody>
      </p:sp>
      <p:sp>
        <p:nvSpPr>
          <p:cNvPr id="54" name="Content Placeholder 2">
            <a:extLst>
              <a:ext uri="{FF2B5EF4-FFF2-40B4-BE49-F238E27FC236}">
                <a16:creationId xmlns:a16="http://schemas.microsoft.com/office/drawing/2014/main" id="{139DA16D-4C4D-EEE9-361B-94CEEA64327F}"/>
              </a:ext>
            </a:extLst>
          </p:cNvPr>
          <p:cNvSpPr txBox="1">
            <a:spLocks/>
          </p:cNvSpPr>
          <p:nvPr/>
        </p:nvSpPr>
        <p:spPr>
          <a:xfrm>
            <a:off x="2371873" y="472342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p</a:t>
            </a:r>
          </a:p>
        </p:txBody>
      </p:sp>
      <p:sp>
        <p:nvSpPr>
          <p:cNvPr id="55" name="Content Placeholder 2">
            <a:extLst>
              <a:ext uri="{FF2B5EF4-FFF2-40B4-BE49-F238E27FC236}">
                <a16:creationId xmlns:a16="http://schemas.microsoft.com/office/drawing/2014/main" id="{7E5B82D2-46B3-54D0-0E20-C20C10DE010D}"/>
              </a:ext>
            </a:extLst>
          </p:cNvPr>
          <p:cNvSpPr txBox="1">
            <a:spLocks/>
          </p:cNvSpPr>
          <p:nvPr/>
        </p:nvSpPr>
        <p:spPr>
          <a:xfrm>
            <a:off x="3993477" y="4462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a:t>
            </a:r>
          </a:p>
        </p:txBody>
      </p:sp>
      <p:sp>
        <p:nvSpPr>
          <p:cNvPr id="56" name="Content Placeholder 2">
            <a:extLst>
              <a:ext uri="{FF2B5EF4-FFF2-40B4-BE49-F238E27FC236}">
                <a16:creationId xmlns:a16="http://schemas.microsoft.com/office/drawing/2014/main" id="{32638CF0-FF10-4E71-E98B-245143F5E6A4}"/>
              </a:ext>
            </a:extLst>
          </p:cNvPr>
          <p:cNvSpPr txBox="1">
            <a:spLocks/>
          </p:cNvSpPr>
          <p:nvPr/>
        </p:nvSpPr>
        <p:spPr>
          <a:xfrm>
            <a:off x="4059217"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K</a:t>
            </a:r>
          </a:p>
        </p:txBody>
      </p:sp>
      <p:sp>
        <p:nvSpPr>
          <p:cNvPr id="57" name="Content Placeholder 2">
            <a:extLst>
              <a:ext uri="{FF2B5EF4-FFF2-40B4-BE49-F238E27FC236}">
                <a16:creationId xmlns:a16="http://schemas.microsoft.com/office/drawing/2014/main" id="{86A07E38-19BA-E4B8-6081-82C392E8777D}"/>
              </a:ext>
            </a:extLst>
          </p:cNvPr>
          <p:cNvSpPr txBox="1">
            <a:spLocks/>
          </p:cNvSpPr>
          <p:nvPr/>
        </p:nvSpPr>
        <p:spPr>
          <a:xfrm>
            <a:off x="4073882"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C</a:t>
            </a:r>
          </a:p>
        </p:txBody>
      </p:sp>
      <p:sp>
        <p:nvSpPr>
          <p:cNvPr id="58" name="Content Placeholder 2">
            <a:extLst>
              <a:ext uri="{FF2B5EF4-FFF2-40B4-BE49-F238E27FC236}">
                <a16:creationId xmlns:a16="http://schemas.microsoft.com/office/drawing/2014/main" id="{6A3363AA-021C-7E6D-38F6-009E7E2CA1BF}"/>
              </a:ext>
            </a:extLst>
          </p:cNvPr>
          <p:cNvSpPr txBox="1">
            <a:spLocks/>
          </p:cNvSpPr>
          <p:nvPr/>
        </p:nvSpPr>
        <p:spPr>
          <a:xfrm>
            <a:off x="4056169"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T</a:t>
            </a:r>
          </a:p>
        </p:txBody>
      </p:sp>
      <p:sp>
        <p:nvSpPr>
          <p:cNvPr id="59" name="Content Placeholder 2">
            <a:extLst>
              <a:ext uri="{FF2B5EF4-FFF2-40B4-BE49-F238E27FC236}">
                <a16:creationId xmlns:a16="http://schemas.microsoft.com/office/drawing/2014/main" id="{37DC5FCD-831B-7514-C3CF-7929AAA58A96}"/>
              </a:ext>
            </a:extLst>
          </p:cNvPr>
          <p:cNvSpPr txBox="1">
            <a:spLocks/>
          </p:cNvSpPr>
          <p:nvPr/>
        </p:nvSpPr>
        <p:spPr>
          <a:xfrm>
            <a:off x="3993477" y="37330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Q</a:t>
            </a:r>
          </a:p>
        </p:txBody>
      </p:sp>
      <p:sp>
        <p:nvSpPr>
          <p:cNvPr id="60" name="Content Placeholder 2">
            <a:extLst>
              <a:ext uri="{FF2B5EF4-FFF2-40B4-BE49-F238E27FC236}">
                <a16:creationId xmlns:a16="http://schemas.microsoft.com/office/drawing/2014/main" id="{0B2FD413-F31C-EA3A-1B12-89703D986D64}"/>
              </a:ext>
            </a:extLst>
          </p:cNvPr>
          <p:cNvSpPr txBox="1">
            <a:spLocks/>
          </p:cNvSpPr>
          <p:nvPr/>
        </p:nvSpPr>
        <p:spPr>
          <a:xfrm>
            <a:off x="3993477"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P</a:t>
            </a:r>
          </a:p>
        </p:txBody>
      </p:sp>
      <p:sp>
        <p:nvSpPr>
          <p:cNvPr id="61" name="Content Placeholder 2">
            <a:extLst>
              <a:ext uri="{FF2B5EF4-FFF2-40B4-BE49-F238E27FC236}">
                <a16:creationId xmlns:a16="http://schemas.microsoft.com/office/drawing/2014/main" id="{6ACEBCD7-796B-DDAD-7260-E3269AC191C8}"/>
              </a:ext>
            </a:extLst>
          </p:cNvPr>
          <p:cNvSpPr txBox="1">
            <a:spLocks/>
          </p:cNvSpPr>
          <p:nvPr/>
        </p:nvSpPr>
        <p:spPr>
          <a:xfrm>
            <a:off x="5600416" y="301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e</a:t>
            </a:r>
          </a:p>
        </p:txBody>
      </p:sp>
      <p:sp>
        <p:nvSpPr>
          <p:cNvPr id="62" name="Content Placeholder 2">
            <a:extLst>
              <a:ext uri="{FF2B5EF4-FFF2-40B4-BE49-F238E27FC236}">
                <a16:creationId xmlns:a16="http://schemas.microsoft.com/office/drawing/2014/main" id="{6BB8783E-6103-4BBD-9AAC-F5BCC371A51B}"/>
              </a:ext>
            </a:extLst>
          </p:cNvPr>
          <p:cNvSpPr txBox="1">
            <a:spLocks/>
          </p:cNvSpPr>
          <p:nvPr/>
        </p:nvSpPr>
        <p:spPr>
          <a:xfrm>
            <a:off x="5666156"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g</a:t>
            </a:r>
          </a:p>
        </p:txBody>
      </p:sp>
      <p:sp>
        <p:nvSpPr>
          <p:cNvPr id="63" name="Content Placeholder 2">
            <a:extLst>
              <a:ext uri="{FF2B5EF4-FFF2-40B4-BE49-F238E27FC236}">
                <a16:creationId xmlns:a16="http://schemas.microsoft.com/office/drawing/2014/main" id="{3F6A7E34-FD79-B499-38EB-9FE1F839D8E1}"/>
              </a:ext>
            </a:extLst>
          </p:cNvPr>
          <p:cNvSpPr txBox="1">
            <a:spLocks/>
          </p:cNvSpPr>
          <p:nvPr/>
        </p:nvSpPr>
        <p:spPr>
          <a:xfrm>
            <a:off x="5680821" y="18832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j</a:t>
            </a:r>
          </a:p>
        </p:txBody>
      </p:sp>
      <p:sp>
        <p:nvSpPr>
          <p:cNvPr id="64" name="Content Placeholder 2">
            <a:extLst>
              <a:ext uri="{FF2B5EF4-FFF2-40B4-BE49-F238E27FC236}">
                <a16:creationId xmlns:a16="http://schemas.microsoft.com/office/drawing/2014/main" id="{2A66AEC4-2AC1-CC64-A84E-3727E9C95C08}"/>
              </a:ext>
            </a:extLst>
          </p:cNvPr>
          <p:cNvSpPr txBox="1">
            <a:spLocks/>
          </p:cNvSpPr>
          <p:nvPr/>
        </p:nvSpPr>
        <p:spPr>
          <a:xfrm>
            <a:off x="5663108"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f</a:t>
            </a:r>
          </a:p>
        </p:txBody>
      </p:sp>
      <p:sp>
        <p:nvSpPr>
          <p:cNvPr id="65" name="Content Placeholder 2">
            <a:extLst>
              <a:ext uri="{FF2B5EF4-FFF2-40B4-BE49-F238E27FC236}">
                <a16:creationId xmlns:a16="http://schemas.microsoft.com/office/drawing/2014/main" id="{372A5BA8-ED4A-5947-A5DA-0EEC69BC76FC}"/>
              </a:ext>
            </a:extLst>
          </p:cNvPr>
          <p:cNvSpPr txBox="1">
            <a:spLocks/>
          </p:cNvSpPr>
          <p:nvPr/>
        </p:nvSpPr>
        <p:spPr>
          <a:xfrm>
            <a:off x="5600416"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d</a:t>
            </a:r>
          </a:p>
        </p:txBody>
      </p:sp>
      <p:sp>
        <p:nvSpPr>
          <p:cNvPr id="66" name="Content Placeholder 2">
            <a:extLst>
              <a:ext uri="{FF2B5EF4-FFF2-40B4-BE49-F238E27FC236}">
                <a16:creationId xmlns:a16="http://schemas.microsoft.com/office/drawing/2014/main" id="{1DF4F63B-9792-BE5D-B5C2-B16DFD63BC7E}"/>
              </a:ext>
            </a:extLst>
          </p:cNvPr>
          <p:cNvSpPr txBox="1">
            <a:spLocks/>
          </p:cNvSpPr>
          <p:nvPr/>
        </p:nvSpPr>
        <p:spPr>
          <a:xfrm>
            <a:off x="5600416"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b</a:t>
            </a:r>
          </a:p>
        </p:txBody>
      </p:sp>
      <p:sp>
        <p:nvSpPr>
          <p:cNvPr id="67" name="Content Placeholder 2">
            <a:extLst>
              <a:ext uri="{FF2B5EF4-FFF2-40B4-BE49-F238E27FC236}">
                <a16:creationId xmlns:a16="http://schemas.microsoft.com/office/drawing/2014/main" id="{E3F82765-0E75-3C07-7A07-46224DAF999F}"/>
              </a:ext>
            </a:extLst>
          </p:cNvPr>
          <p:cNvSpPr txBox="1">
            <a:spLocks/>
          </p:cNvSpPr>
          <p:nvPr/>
        </p:nvSpPr>
        <p:spPr>
          <a:xfrm>
            <a:off x="7207353" y="1559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s</a:t>
            </a:r>
          </a:p>
        </p:txBody>
      </p:sp>
      <p:sp>
        <p:nvSpPr>
          <p:cNvPr id="68" name="Content Placeholder 2">
            <a:extLst>
              <a:ext uri="{FF2B5EF4-FFF2-40B4-BE49-F238E27FC236}">
                <a16:creationId xmlns:a16="http://schemas.microsoft.com/office/drawing/2014/main" id="{E710E04F-FE9C-2ECA-FFCA-7ABE375B8784}"/>
              </a:ext>
            </a:extLst>
          </p:cNvPr>
          <p:cNvSpPr txBox="1">
            <a:spLocks/>
          </p:cNvSpPr>
          <p:nvPr/>
        </p:nvSpPr>
        <p:spPr>
          <a:xfrm>
            <a:off x="7273093"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G</a:t>
            </a:r>
          </a:p>
        </p:txBody>
      </p:sp>
      <p:sp>
        <p:nvSpPr>
          <p:cNvPr id="69" name="Content Placeholder 2">
            <a:extLst>
              <a:ext uri="{FF2B5EF4-FFF2-40B4-BE49-F238E27FC236}">
                <a16:creationId xmlns:a16="http://schemas.microsoft.com/office/drawing/2014/main" id="{AE6FB04A-8A80-CBFE-3561-B8CD76A51184}"/>
              </a:ext>
            </a:extLst>
          </p:cNvPr>
          <p:cNvSpPr txBox="1">
            <a:spLocks/>
          </p:cNvSpPr>
          <p:nvPr/>
        </p:nvSpPr>
        <p:spPr>
          <a:xfrm>
            <a:off x="7476440" y="194128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J</a:t>
            </a:r>
          </a:p>
        </p:txBody>
      </p:sp>
      <p:sp>
        <p:nvSpPr>
          <p:cNvPr id="70" name="Content Placeholder 2">
            <a:extLst>
              <a:ext uri="{FF2B5EF4-FFF2-40B4-BE49-F238E27FC236}">
                <a16:creationId xmlns:a16="http://schemas.microsoft.com/office/drawing/2014/main" id="{E547628E-EB28-794A-7A34-30912EFAF2F6}"/>
              </a:ext>
            </a:extLst>
          </p:cNvPr>
          <p:cNvSpPr txBox="1">
            <a:spLocks/>
          </p:cNvSpPr>
          <p:nvPr/>
        </p:nvSpPr>
        <p:spPr>
          <a:xfrm>
            <a:off x="7270045"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F</a:t>
            </a:r>
          </a:p>
        </p:txBody>
      </p:sp>
      <p:sp>
        <p:nvSpPr>
          <p:cNvPr id="71" name="Content Placeholder 2">
            <a:extLst>
              <a:ext uri="{FF2B5EF4-FFF2-40B4-BE49-F238E27FC236}">
                <a16:creationId xmlns:a16="http://schemas.microsoft.com/office/drawing/2014/main" id="{5463C801-EE0A-73BE-6A4B-44661205B08C}"/>
              </a:ext>
            </a:extLst>
          </p:cNvPr>
          <p:cNvSpPr txBox="1">
            <a:spLocks/>
          </p:cNvSpPr>
          <p:nvPr/>
        </p:nvSpPr>
        <p:spPr>
          <a:xfrm>
            <a:off x="7207353"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D</a:t>
            </a:r>
          </a:p>
        </p:txBody>
      </p:sp>
      <p:sp>
        <p:nvSpPr>
          <p:cNvPr id="72" name="Content Placeholder 2">
            <a:extLst>
              <a:ext uri="{FF2B5EF4-FFF2-40B4-BE49-F238E27FC236}">
                <a16:creationId xmlns:a16="http://schemas.microsoft.com/office/drawing/2014/main" id="{DD910BF8-8BBE-1FA0-692B-CEB9C1B59D8E}"/>
              </a:ext>
            </a:extLst>
          </p:cNvPr>
          <p:cNvSpPr txBox="1">
            <a:spLocks/>
          </p:cNvSpPr>
          <p:nvPr/>
        </p:nvSpPr>
        <p:spPr>
          <a:xfrm>
            <a:off x="7207353"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B</a:t>
            </a:r>
          </a:p>
        </p:txBody>
      </p:sp>
      <p:sp>
        <p:nvSpPr>
          <p:cNvPr id="73" name="Content Placeholder 2">
            <a:extLst>
              <a:ext uri="{FF2B5EF4-FFF2-40B4-BE49-F238E27FC236}">
                <a16:creationId xmlns:a16="http://schemas.microsoft.com/office/drawing/2014/main" id="{34CFA798-459D-1C51-46D7-8EB285C391D9}"/>
              </a:ext>
            </a:extLst>
          </p:cNvPr>
          <p:cNvSpPr txBox="1">
            <a:spLocks/>
          </p:cNvSpPr>
          <p:nvPr/>
        </p:nvSpPr>
        <p:spPr>
          <a:xfrm>
            <a:off x="8814288" y="108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h</a:t>
            </a:r>
          </a:p>
        </p:txBody>
      </p:sp>
      <p:sp>
        <p:nvSpPr>
          <p:cNvPr id="74" name="Content Placeholder 2">
            <a:extLst>
              <a:ext uri="{FF2B5EF4-FFF2-40B4-BE49-F238E27FC236}">
                <a16:creationId xmlns:a16="http://schemas.microsoft.com/office/drawing/2014/main" id="{4A92F336-A3DF-7A0E-F98A-520C86D90BD9}"/>
              </a:ext>
            </a:extLst>
          </p:cNvPr>
          <p:cNvSpPr txBox="1">
            <a:spLocks/>
          </p:cNvSpPr>
          <p:nvPr/>
        </p:nvSpPr>
        <p:spPr>
          <a:xfrm>
            <a:off x="8880028" y="91114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a:t>
            </a:r>
          </a:p>
        </p:txBody>
      </p:sp>
      <p:sp>
        <p:nvSpPr>
          <p:cNvPr id="75" name="Content Placeholder 2">
            <a:extLst>
              <a:ext uri="{FF2B5EF4-FFF2-40B4-BE49-F238E27FC236}">
                <a16:creationId xmlns:a16="http://schemas.microsoft.com/office/drawing/2014/main" id="{832CBA98-56EE-A24F-70C5-6671DC8675ED}"/>
              </a:ext>
            </a:extLst>
          </p:cNvPr>
          <p:cNvSpPr txBox="1">
            <a:spLocks/>
          </p:cNvSpPr>
          <p:nvPr/>
        </p:nvSpPr>
        <p:spPr>
          <a:xfrm>
            <a:off x="8981777" y="195579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600" b="1" dirty="0">
                <a:ln w="19050">
                  <a:noFill/>
                  <a:prstDash val="solid"/>
                </a:ln>
                <a:solidFill>
                  <a:schemeClr val="accent1"/>
                </a:solidFill>
                <a:latin typeface="GurbaniWebThick" panose="04040607000000020004" pitchFamily="82" charset="0"/>
              </a:rPr>
              <a:t>\</a:t>
            </a:r>
          </a:p>
        </p:txBody>
      </p:sp>
      <p:sp>
        <p:nvSpPr>
          <p:cNvPr id="76" name="Content Placeholder 2">
            <a:extLst>
              <a:ext uri="{FF2B5EF4-FFF2-40B4-BE49-F238E27FC236}">
                <a16:creationId xmlns:a16="http://schemas.microsoft.com/office/drawing/2014/main" id="{D29E65B6-E4F7-4DEC-D16A-065BB58364A3}"/>
              </a:ext>
            </a:extLst>
          </p:cNvPr>
          <p:cNvSpPr txBox="1">
            <a:spLocks/>
          </p:cNvSpPr>
          <p:nvPr/>
        </p:nvSpPr>
        <p:spPr>
          <a:xfrm>
            <a:off x="8876980" y="28300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x</a:t>
            </a:r>
          </a:p>
        </p:txBody>
      </p:sp>
      <p:sp>
        <p:nvSpPr>
          <p:cNvPr id="77" name="Content Placeholder 2">
            <a:extLst>
              <a:ext uri="{FF2B5EF4-FFF2-40B4-BE49-F238E27FC236}">
                <a16:creationId xmlns:a16="http://schemas.microsoft.com/office/drawing/2014/main" id="{09268C56-786A-EC14-B26E-38BB7A78FAB9}"/>
              </a:ext>
            </a:extLst>
          </p:cNvPr>
          <p:cNvSpPr txBox="1">
            <a:spLocks/>
          </p:cNvSpPr>
          <p:nvPr/>
        </p:nvSpPr>
        <p:spPr>
          <a:xfrm>
            <a:off x="8814288" y="37620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n</a:t>
            </a:r>
          </a:p>
        </p:txBody>
      </p:sp>
      <p:sp>
        <p:nvSpPr>
          <p:cNvPr id="78" name="Content Placeholder 2">
            <a:extLst>
              <a:ext uri="{FF2B5EF4-FFF2-40B4-BE49-F238E27FC236}">
                <a16:creationId xmlns:a16="http://schemas.microsoft.com/office/drawing/2014/main" id="{FE178201-7313-06AA-783F-288B2DEFB8FD}"/>
              </a:ext>
            </a:extLst>
          </p:cNvPr>
          <p:cNvSpPr txBox="1">
            <a:spLocks/>
          </p:cNvSpPr>
          <p:nvPr/>
        </p:nvSpPr>
        <p:spPr>
          <a:xfrm>
            <a:off x="8814288"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m</a:t>
            </a:r>
          </a:p>
        </p:txBody>
      </p:sp>
      <p:sp>
        <p:nvSpPr>
          <p:cNvPr id="79" name="Content Placeholder 2">
            <a:extLst>
              <a:ext uri="{FF2B5EF4-FFF2-40B4-BE49-F238E27FC236}">
                <a16:creationId xmlns:a16="http://schemas.microsoft.com/office/drawing/2014/main" id="{15B90E0F-AE5F-E81E-57DD-98DCE96E9D89}"/>
              </a:ext>
            </a:extLst>
          </p:cNvPr>
          <p:cNvSpPr txBox="1">
            <a:spLocks/>
          </p:cNvSpPr>
          <p:nvPr/>
        </p:nvSpPr>
        <p:spPr>
          <a:xfrm>
            <a:off x="2371873"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X</a:t>
            </a:r>
          </a:p>
        </p:txBody>
      </p:sp>
      <p:sp>
        <p:nvSpPr>
          <p:cNvPr id="80" name="Content Placeholder 2">
            <a:extLst>
              <a:ext uri="{FF2B5EF4-FFF2-40B4-BE49-F238E27FC236}">
                <a16:creationId xmlns:a16="http://schemas.microsoft.com/office/drawing/2014/main" id="{9D3F1ED2-6242-B91C-79C5-3EB922E03322}"/>
              </a:ext>
            </a:extLst>
          </p:cNvPr>
          <p:cNvSpPr txBox="1">
            <a:spLocks/>
          </p:cNvSpPr>
          <p:nvPr/>
        </p:nvSpPr>
        <p:spPr>
          <a:xfrm>
            <a:off x="3993477"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r</a:t>
            </a:r>
          </a:p>
        </p:txBody>
      </p:sp>
      <p:sp>
        <p:nvSpPr>
          <p:cNvPr id="81" name="Content Placeholder 2">
            <a:extLst>
              <a:ext uri="{FF2B5EF4-FFF2-40B4-BE49-F238E27FC236}">
                <a16:creationId xmlns:a16="http://schemas.microsoft.com/office/drawing/2014/main" id="{5B957847-4BC2-D820-1453-1CB40B419E73}"/>
              </a:ext>
            </a:extLst>
          </p:cNvPr>
          <p:cNvSpPr txBox="1">
            <a:spLocks/>
          </p:cNvSpPr>
          <p:nvPr/>
        </p:nvSpPr>
        <p:spPr>
          <a:xfrm>
            <a:off x="5600416"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l</a:t>
            </a:r>
          </a:p>
        </p:txBody>
      </p:sp>
      <p:sp>
        <p:nvSpPr>
          <p:cNvPr id="82" name="Content Placeholder 2">
            <a:extLst>
              <a:ext uri="{FF2B5EF4-FFF2-40B4-BE49-F238E27FC236}">
                <a16:creationId xmlns:a16="http://schemas.microsoft.com/office/drawing/2014/main" id="{B67A3425-EA2F-A06F-86D0-6014362E455F}"/>
              </a:ext>
            </a:extLst>
          </p:cNvPr>
          <p:cNvSpPr txBox="1">
            <a:spLocks/>
          </p:cNvSpPr>
          <p:nvPr/>
        </p:nvSpPr>
        <p:spPr>
          <a:xfrm>
            <a:off x="7207353"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v</a:t>
            </a:r>
          </a:p>
        </p:txBody>
      </p:sp>
      <p:sp>
        <p:nvSpPr>
          <p:cNvPr id="83" name="Content Placeholder 2">
            <a:extLst>
              <a:ext uri="{FF2B5EF4-FFF2-40B4-BE49-F238E27FC236}">
                <a16:creationId xmlns:a16="http://schemas.microsoft.com/office/drawing/2014/main" id="{BB9D11C3-F060-FA34-85EE-F255891D7ECE}"/>
              </a:ext>
            </a:extLst>
          </p:cNvPr>
          <p:cNvSpPr txBox="1">
            <a:spLocks/>
          </p:cNvSpPr>
          <p:nvPr/>
        </p:nvSpPr>
        <p:spPr>
          <a:xfrm>
            <a:off x="8814288"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7200" b="1" dirty="0">
                <a:ln w="19050">
                  <a:noFill/>
                  <a:prstDash val="solid"/>
                </a:ln>
                <a:solidFill>
                  <a:schemeClr val="accent1"/>
                </a:solidFill>
                <a:latin typeface="GurbaniWebThick" panose="04040607000000020004" pitchFamily="82" charset="0"/>
              </a:rPr>
              <a:t>V</a:t>
            </a:r>
          </a:p>
        </p:txBody>
      </p:sp>
      <p:cxnSp>
        <p:nvCxnSpPr>
          <p:cNvPr id="84" name="Straight Connector 83">
            <a:extLst>
              <a:ext uri="{FF2B5EF4-FFF2-40B4-BE49-F238E27FC236}">
                <a16:creationId xmlns:a16="http://schemas.microsoft.com/office/drawing/2014/main" id="{FB80FED3-89FF-7EF4-5231-12EBB61034B5}"/>
              </a:ext>
            </a:extLst>
          </p:cNvPr>
          <p:cNvCxnSpPr>
            <a:cxnSpLocks/>
          </p:cNvCxnSpPr>
          <p:nvPr/>
        </p:nvCxnSpPr>
        <p:spPr>
          <a:xfrm>
            <a:off x="2063932" y="1140113"/>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3EAC696-D31A-B349-0B59-0B28368EB111}"/>
              </a:ext>
            </a:extLst>
          </p:cNvPr>
          <p:cNvCxnSpPr>
            <a:cxnSpLocks/>
          </p:cNvCxnSpPr>
          <p:nvPr/>
        </p:nvCxnSpPr>
        <p:spPr>
          <a:xfrm>
            <a:off x="2098766" y="2055222"/>
            <a:ext cx="7994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B22B109-2306-915E-F950-EC0E9CEF8EC3}"/>
              </a:ext>
            </a:extLst>
          </p:cNvPr>
          <p:cNvCxnSpPr>
            <a:cxnSpLocks/>
          </p:cNvCxnSpPr>
          <p:nvPr/>
        </p:nvCxnSpPr>
        <p:spPr>
          <a:xfrm>
            <a:off x="2063932" y="2987040"/>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52CB58B-51DD-F82A-D14B-524C481C9F13}"/>
              </a:ext>
            </a:extLst>
          </p:cNvPr>
          <p:cNvCxnSpPr>
            <a:cxnSpLocks/>
          </p:cNvCxnSpPr>
          <p:nvPr/>
        </p:nvCxnSpPr>
        <p:spPr>
          <a:xfrm>
            <a:off x="2063932" y="3897086"/>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8804495-43C5-7265-B010-D6065C2B2CB0}"/>
              </a:ext>
            </a:extLst>
          </p:cNvPr>
          <p:cNvCxnSpPr>
            <a:cxnSpLocks/>
          </p:cNvCxnSpPr>
          <p:nvPr/>
        </p:nvCxnSpPr>
        <p:spPr>
          <a:xfrm>
            <a:off x="2081349" y="4846321"/>
            <a:ext cx="802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6948DCA-33F1-70AB-0324-ED4F485FCD32}"/>
              </a:ext>
            </a:extLst>
          </p:cNvPr>
          <p:cNvCxnSpPr>
            <a:cxnSpLocks/>
          </p:cNvCxnSpPr>
          <p:nvPr/>
        </p:nvCxnSpPr>
        <p:spPr>
          <a:xfrm>
            <a:off x="2098766" y="5821680"/>
            <a:ext cx="7994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FD4EB3B-6347-847C-8A57-C4E8B69F67BF}"/>
              </a:ext>
            </a:extLst>
          </p:cNvPr>
          <p:cNvCxnSpPr>
            <a:cxnSpLocks/>
          </p:cNvCxnSpPr>
          <p:nvPr/>
        </p:nvCxnSpPr>
        <p:spPr>
          <a:xfrm>
            <a:off x="5233851" y="60960"/>
            <a:ext cx="0" cy="6797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7F644DB-BC00-7CF9-61C3-0F123C5EAE99}"/>
              </a:ext>
            </a:extLst>
          </p:cNvPr>
          <p:cNvCxnSpPr>
            <a:cxnSpLocks/>
          </p:cNvCxnSpPr>
          <p:nvPr/>
        </p:nvCxnSpPr>
        <p:spPr>
          <a:xfrm>
            <a:off x="3509554"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179FA71-B792-3C6D-4C39-1D4B4376029E}"/>
              </a:ext>
            </a:extLst>
          </p:cNvPr>
          <p:cNvCxnSpPr>
            <a:cxnSpLocks/>
          </p:cNvCxnSpPr>
          <p:nvPr/>
        </p:nvCxnSpPr>
        <p:spPr>
          <a:xfrm>
            <a:off x="6866708"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1B07C43B-E814-8921-19AC-E995EC4BC819}"/>
              </a:ext>
            </a:extLst>
          </p:cNvPr>
          <p:cNvCxnSpPr>
            <a:cxnSpLocks/>
          </p:cNvCxnSpPr>
          <p:nvPr/>
        </p:nvCxnSpPr>
        <p:spPr>
          <a:xfrm>
            <a:off x="8538754" y="60960"/>
            <a:ext cx="0" cy="679704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descr="A black heart with swirls&#10;&#10;Description automatically generated">
            <a:extLst>
              <a:ext uri="{FF2B5EF4-FFF2-40B4-BE49-F238E27FC236}">
                <a16:creationId xmlns:a16="http://schemas.microsoft.com/office/drawing/2014/main" id="{93CF4C7F-66E8-260D-1755-94D58983CF06}"/>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
        <p:nvSpPr>
          <p:cNvPr id="3" name="Rectangle: Folded Corner 2">
            <a:extLst>
              <a:ext uri="{FF2B5EF4-FFF2-40B4-BE49-F238E27FC236}">
                <a16:creationId xmlns:a16="http://schemas.microsoft.com/office/drawing/2014/main" id="{706DC2FA-6402-7EA6-65EF-5490203B916B}"/>
              </a:ext>
            </a:extLst>
          </p:cNvPr>
          <p:cNvSpPr/>
          <p:nvPr/>
        </p:nvSpPr>
        <p:spPr>
          <a:xfrm>
            <a:off x="10299950" y="2964318"/>
            <a:ext cx="1643496" cy="1918939"/>
          </a:xfrm>
          <a:prstGeom prst="foldedCorner">
            <a:avLst/>
          </a:prstGeom>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t>Complete 5 repetitions to move onto the next slide!</a:t>
            </a:r>
          </a:p>
        </p:txBody>
      </p:sp>
      <p:grpSp>
        <p:nvGrpSpPr>
          <p:cNvPr id="4" name="Group 3">
            <a:extLst>
              <a:ext uri="{FF2B5EF4-FFF2-40B4-BE49-F238E27FC236}">
                <a16:creationId xmlns:a16="http://schemas.microsoft.com/office/drawing/2014/main" id="{A1BA9368-A620-12BE-93E2-C46A5E62CAF9}"/>
              </a:ext>
            </a:extLst>
          </p:cNvPr>
          <p:cNvGrpSpPr/>
          <p:nvPr/>
        </p:nvGrpSpPr>
        <p:grpSpPr>
          <a:xfrm>
            <a:off x="398372" y="4338929"/>
            <a:ext cx="1333825" cy="2367794"/>
            <a:chOff x="398372" y="4338929"/>
            <a:chExt cx="1333825" cy="2367794"/>
          </a:xfrm>
        </p:grpSpPr>
        <p:grpSp>
          <p:nvGrpSpPr>
            <p:cNvPr id="5" name="Group 4">
              <a:extLst>
                <a:ext uri="{FF2B5EF4-FFF2-40B4-BE49-F238E27FC236}">
                  <a16:creationId xmlns:a16="http://schemas.microsoft.com/office/drawing/2014/main" id="{8F5C2187-F99C-507B-7A25-55AB9281BDC3}"/>
                </a:ext>
              </a:extLst>
            </p:cNvPr>
            <p:cNvGrpSpPr/>
            <p:nvPr/>
          </p:nvGrpSpPr>
          <p:grpSpPr>
            <a:xfrm>
              <a:off x="398372" y="4338929"/>
              <a:ext cx="1333825" cy="2367794"/>
              <a:chOff x="824232" y="4144337"/>
              <a:chExt cx="1094716" cy="1943330"/>
            </a:xfrm>
          </p:grpSpPr>
          <p:sp>
            <p:nvSpPr>
              <p:cNvPr id="10" name="Freeform: Shape 9">
                <a:extLst>
                  <a:ext uri="{FF2B5EF4-FFF2-40B4-BE49-F238E27FC236}">
                    <a16:creationId xmlns:a16="http://schemas.microsoft.com/office/drawing/2014/main" id="{B4F8AFE5-C064-7AD8-1C2F-029028621CD5}"/>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9DFC068-BB4F-82B6-B35C-DF07FFBDCE6B}"/>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5A05EAD-A3C0-444F-3DB7-752552EDFCF9}"/>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78AD81F-0E89-A6AC-DE25-B0DD68AC1647}"/>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chemeClr val="bg1"/>
              </a:solidFill>
              <a:ln w="3287" cap="flat">
                <a:solidFill>
                  <a:schemeClr val="bg2">
                    <a:lumMod val="50000"/>
                  </a:schemeClr>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097148F-0A9A-8D4B-D886-35773DBD26A2}"/>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chemeClr val="bg1">
                  <a:lumMod val="95000"/>
                </a:schemeClr>
              </a:solidFill>
              <a:ln w="3287" cap="flat">
                <a:solidFill>
                  <a:schemeClr val="bg1">
                    <a:lumMod val="65000"/>
                  </a:schemeClr>
                </a:solid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607912AF-FCB1-33A1-92D1-91FC8FF7E6BA}"/>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7EF0B9C-74ED-3C5D-4CFD-DD7D8277A4FB}"/>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86FAC37-98AF-4A8E-AE30-CE6FC569F6D4}"/>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580B2E9-EC17-5A0B-C559-978AE13B194F}"/>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chemeClr val="bg1"/>
              </a:solidFill>
              <a:ln w="3287" cap="flat">
                <a:solidFill>
                  <a:schemeClr val="bg2">
                    <a:lumMod val="50000"/>
                  </a:schemeClr>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A6646A8-CE99-BE36-5015-FF9B708B0965}"/>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chemeClr val="bg1">
                  <a:lumMod val="95000"/>
                </a:schemeClr>
              </a:solidFill>
              <a:ln w="3287" cap="flat">
                <a:solidFill>
                  <a:schemeClr val="bg1">
                    <a:lumMod val="65000"/>
                  </a:schemeClr>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41B2838-A5FD-E512-1CEC-370AEB622D38}"/>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51EB3DE-3330-1AC0-EF6E-A880E1643736}"/>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1AF7BE9-C36E-4FD1-3B55-A434B19CD815}"/>
                  </a:ext>
                </a:extLst>
              </p:cNvPr>
              <p:cNvSpPr/>
              <p:nvPr/>
            </p:nvSpPr>
            <p:spPr>
              <a:xfrm>
                <a:off x="824232" y="4770412"/>
                <a:ext cx="1094716" cy="962975"/>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1">
                  <a:lumMod val="75000"/>
                  <a:lumOff val="25000"/>
                </a:schemeClr>
              </a:solidFill>
              <a:ln w="3287" cap="flat">
                <a:solidFill>
                  <a:schemeClr val="accent2">
                    <a:lumMod val="50000"/>
                  </a:schemeClr>
                </a:solidFill>
                <a:prstDash val="solid"/>
                <a:miter/>
              </a:ln>
            </p:spPr>
            <p:txBody>
              <a:bodyPr rtlCol="0" anchor="ctr"/>
              <a:lstStyle/>
              <a:p>
                <a:endParaRPr lang="en-US" dirty="0">
                  <a:solidFill>
                    <a:schemeClr val="accent1">
                      <a:lumMod val="75000"/>
                      <a:lumOff val="25000"/>
                    </a:schemeClr>
                  </a:solidFill>
                </a:endParaRPr>
              </a:p>
            </p:txBody>
          </p:sp>
          <p:sp>
            <p:nvSpPr>
              <p:cNvPr id="23" name="Freeform: Shape 22">
                <a:extLst>
                  <a:ext uri="{FF2B5EF4-FFF2-40B4-BE49-F238E27FC236}">
                    <a16:creationId xmlns:a16="http://schemas.microsoft.com/office/drawing/2014/main" id="{D4109D17-17F6-BF5C-4057-7587FE76B77B}"/>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chemeClr val="accent1">
                  <a:lumMod val="90000"/>
                  <a:lumOff val="10000"/>
                </a:schemeClr>
              </a:solidFill>
              <a:ln w="3287" cap="flat">
                <a:solidFill>
                  <a:schemeClr val="accent2">
                    <a:lumMod val="50000"/>
                  </a:schemeClr>
                </a:solid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F8DD2B-EB2F-C06C-0834-ED873C648F39}"/>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chemeClr val="accent1">
                  <a:lumMod val="90000"/>
                  <a:lumOff val="10000"/>
                </a:schemeClr>
              </a:solidFill>
              <a:ln w="328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DB6CC2A-0297-20B9-3D91-75DEEA1367AE}"/>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1C34FE3-A89E-C38D-3801-10BC31A3730A}"/>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4AC8687-3986-14BF-0F58-5A4499A60B75}"/>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E3AD938-20BD-206A-749F-927A6792BCB9}"/>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CBAFB0BD-B7FA-8029-5543-E2477E501342}"/>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43D35B8-E9AD-CB5E-1B6A-1DFFF1906091}"/>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40021E4-F6C7-FDFF-2C57-0B9AF0DE86C8}"/>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32" name="Graphic 8">
                <a:extLst>
                  <a:ext uri="{FF2B5EF4-FFF2-40B4-BE49-F238E27FC236}">
                    <a16:creationId xmlns:a16="http://schemas.microsoft.com/office/drawing/2014/main" id="{C8586BAA-6990-990B-8B77-B926B62D2022}"/>
                  </a:ext>
                </a:extLst>
              </p:cNvPr>
              <p:cNvGrpSpPr/>
              <p:nvPr/>
            </p:nvGrpSpPr>
            <p:grpSpPr>
              <a:xfrm>
                <a:off x="1233552" y="4631435"/>
                <a:ext cx="37612" cy="80698"/>
                <a:chOff x="9741669" y="3404005"/>
                <a:chExt cx="75610" cy="143956"/>
              </a:xfrm>
            </p:grpSpPr>
            <p:sp>
              <p:nvSpPr>
                <p:cNvPr id="103" name="Freeform: Shape 102">
                  <a:extLst>
                    <a:ext uri="{FF2B5EF4-FFF2-40B4-BE49-F238E27FC236}">
                      <a16:creationId xmlns:a16="http://schemas.microsoft.com/office/drawing/2014/main" id="{07838F28-3F49-344A-D7DA-2F3A207A804E}"/>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924AD1C6-DE2D-5971-E26A-5857BB4240BB}"/>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29DFF3E9-241D-2234-B2DE-E9ED01BD232A}"/>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BA9E7438-66CB-D0A0-94A9-2AF5CEFE7C45}"/>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34" name="Graphic 8">
                <a:extLst>
                  <a:ext uri="{FF2B5EF4-FFF2-40B4-BE49-F238E27FC236}">
                    <a16:creationId xmlns:a16="http://schemas.microsoft.com/office/drawing/2014/main" id="{B576ACBD-9486-8427-11B8-31965E3F1B88}"/>
                  </a:ext>
                </a:extLst>
              </p:cNvPr>
              <p:cNvGrpSpPr/>
              <p:nvPr/>
            </p:nvGrpSpPr>
            <p:grpSpPr>
              <a:xfrm>
                <a:off x="1484764" y="4623994"/>
                <a:ext cx="37612" cy="80698"/>
                <a:chOff x="10246672" y="3390732"/>
                <a:chExt cx="75610" cy="143956"/>
              </a:xfrm>
            </p:grpSpPr>
            <p:sp>
              <p:nvSpPr>
                <p:cNvPr id="100" name="Freeform: Shape 99">
                  <a:extLst>
                    <a:ext uri="{FF2B5EF4-FFF2-40B4-BE49-F238E27FC236}">
                      <a16:creationId xmlns:a16="http://schemas.microsoft.com/office/drawing/2014/main" id="{597872C1-A86D-7EAA-C2DB-CCE7252737D1}"/>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08EC736B-43B2-6DA5-5DAD-4E4848A398AE}"/>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9A1B39B-1374-FE80-1B77-A2B8EFEAD45B}"/>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5" name="Graphic 8">
                <a:extLst>
                  <a:ext uri="{FF2B5EF4-FFF2-40B4-BE49-F238E27FC236}">
                    <a16:creationId xmlns:a16="http://schemas.microsoft.com/office/drawing/2014/main" id="{8F889773-1205-3EA4-28EA-31310055D12F}"/>
                  </a:ext>
                </a:extLst>
              </p:cNvPr>
              <p:cNvGrpSpPr/>
              <p:nvPr/>
            </p:nvGrpSpPr>
            <p:grpSpPr>
              <a:xfrm>
                <a:off x="1239037" y="4768490"/>
                <a:ext cx="284873" cy="120290"/>
                <a:chOff x="9752695" y="3648496"/>
                <a:chExt cx="572670" cy="214584"/>
              </a:xfrm>
            </p:grpSpPr>
            <p:sp>
              <p:nvSpPr>
                <p:cNvPr id="95" name="Freeform: Shape 94">
                  <a:extLst>
                    <a:ext uri="{FF2B5EF4-FFF2-40B4-BE49-F238E27FC236}">
                      <a16:creationId xmlns:a16="http://schemas.microsoft.com/office/drawing/2014/main" id="{FF562364-C293-2CD1-A3A3-4519E95113DC}"/>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AFE5994C-A1AF-0154-B85D-F9EEA45927A2}"/>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9BC5C87-CAE3-44E5-9739-DBA06C3A030B}"/>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14702FFF-0CA9-3DA3-D9EF-351A4FC2F1AB}"/>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277889C2-1708-7DBC-CDCF-1A574C14ABF0}"/>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6" name="Graphic 8">
                <a:extLst>
                  <a:ext uri="{FF2B5EF4-FFF2-40B4-BE49-F238E27FC236}">
                    <a16:creationId xmlns:a16="http://schemas.microsoft.com/office/drawing/2014/main" id="{E7B2D629-BED5-8F9E-7D4F-07941C49600E}"/>
                  </a:ext>
                </a:extLst>
              </p:cNvPr>
              <p:cNvGrpSpPr/>
              <p:nvPr/>
            </p:nvGrpSpPr>
            <p:grpSpPr>
              <a:xfrm>
                <a:off x="1197251" y="4504420"/>
                <a:ext cx="102343" cy="74041"/>
                <a:chOff x="9668694" y="3177424"/>
                <a:chExt cx="205737" cy="132081"/>
              </a:xfrm>
            </p:grpSpPr>
            <p:sp>
              <p:nvSpPr>
                <p:cNvPr id="47" name="Freeform: Shape 46">
                  <a:extLst>
                    <a:ext uri="{FF2B5EF4-FFF2-40B4-BE49-F238E27FC236}">
                      <a16:creationId xmlns:a16="http://schemas.microsoft.com/office/drawing/2014/main" id="{3C108720-A1F3-A61A-9299-178140D53FB2}"/>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1C9153D-C7B4-B1A1-C6C2-E1861F2F88E1}"/>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AA6327E-9DBF-846C-9E90-CA88159E3D70}"/>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7" name="Graphic 8">
                <a:extLst>
                  <a:ext uri="{FF2B5EF4-FFF2-40B4-BE49-F238E27FC236}">
                    <a16:creationId xmlns:a16="http://schemas.microsoft.com/office/drawing/2014/main" id="{BEB18682-C542-7E9A-D8B4-630064241EA2}"/>
                  </a:ext>
                </a:extLst>
              </p:cNvPr>
              <p:cNvGrpSpPr/>
              <p:nvPr/>
            </p:nvGrpSpPr>
            <p:grpSpPr>
              <a:xfrm>
                <a:off x="1324272" y="4700602"/>
                <a:ext cx="119305" cy="69241"/>
                <a:chOff x="9924040" y="3527391"/>
                <a:chExt cx="239834" cy="123518"/>
              </a:xfrm>
            </p:grpSpPr>
            <p:sp>
              <p:nvSpPr>
                <p:cNvPr id="45" name="Freeform: Shape 44">
                  <a:extLst>
                    <a:ext uri="{FF2B5EF4-FFF2-40B4-BE49-F238E27FC236}">
                      <a16:creationId xmlns:a16="http://schemas.microsoft.com/office/drawing/2014/main" id="{37288A46-4209-06BF-9892-1D91D10A1CD4}"/>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F886448-C151-EE0B-A5E2-ECA2EDDD372A}"/>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8" name="Graphic 8">
                <a:extLst>
                  <a:ext uri="{FF2B5EF4-FFF2-40B4-BE49-F238E27FC236}">
                    <a16:creationId xmlns:a16="http://schemas.microsoft.com/office/drawing/2014/main" id="{CD4ABBD4-6C16-D285-8D59-BA26202C1785}"/>
                  </a:ext>
                </a:extLst>
              </p:cNvPr>
              <p:cNvGrpSpPr/>
              <p:nvPr/>
            </p:nvGrpSpPr>
            <p:grpSpPr>
              <a:xfrm>
                <a:off x="1464430" y="4495609"/>
                <a:ext cx="89209" cy="83430"/>
                <a:chOff x="10205796" y="3161707"/>
                <a:chExt cx="179333" cy="148830"/>
              </a:xfrm>
            </p:grpSpPr>
            <p:sp>
              <p:nvSpPr>
                <p:cNvPr id="42" name="Freeform: Shape 41">
                  <a:extLst>
                    <a:ext uri="{FF2B5EF4-FFF2-40B4-BE49-F238E27FC236}">
                      <a16:creationId xmlns:a16="http://schemas.microsoft.com/office/drawing/2014/main" id="{53850753-006C-76FD-1F3C-1C69275AB5A1}"/>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F38EEEB-30D6-99AD-2199-197661D5B8AB}"/>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80372D46-4FB1-5F27-FAD9-8B02044A4370}"/>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9" name="Freeform: Shape 38">
                <a:extLst>
                  <a:ext uri="{FF2B5EF4-FFF2-40B4-BE49-F238E27FC236}">
                    <a16:creationId xmlns:a16="http://schemas.microsoft.com/office/drawing/2014/main" id="{96EE46A1-CD0C-1D72-4869-797EA176FDD0}"/>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52086CA-44AD-C6DC-C062-A735D82290C7}"/>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3A0A394-5738-5D23-6336-7AACAEFB46A4}"/>
                  </a:ext>
                </a:extLst>
              </p:cNvPr>
              <p:cNvSpPr/>
              <p:nvPr/>
            </p:nvSpPr>
            <p:spPr>
              <a:xfrm>
                <a:off x="1091482" y="4144337"/>
                <a:ext cx="574429" cy="428347"/>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dirty="0"/>
              </a:p>
            </p:txBody>
          </p:sp>
        </p:grpSp>
        <p:pic>
          <p:nvPicPr>
            <p:cNvPr id="6" name="Graphic 5" descr="Alterations &amp; Tailoring with solid fill">
              <a:extLst>
                <a:ext uri="{FF2B5EF4-FFF2-40B4-BE49-F238E27FC236}">
                  <a16:creationId xmlns:a16="http://schemas.microsoft.com/office/drawing/2014/main" id="{4CF6EAF1-0244-3275-F443-1BF0F6749D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2520" y="5398096"/>
              <a:ext cx="143814" cy="143814"/>
            </a:xfrm>
            <a:prstGeom prst="rect">
              <a:avLst/>
            </a:prstGeom>
          </p:spPr>
        </p:pic>
        <p:pic>
          <p:nvPicPr>
            <p:cNvPr id="7" name="Graphic 6" descr="Alterations &amp; Tailoring with solid fill">
              <a:extLst>
                <a:ext uri="{FF2B5EF4-FFF2-40B4-BE49-F238E27FC236}">
                  <a16:creationId xmlns:a16="http://schemas.microsoft.com/office/drawing/2014/main" id="{DAB777F9-EC90-C80D-96BE-2147033946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195" y="5550440"/>
              <a:ext cx="143814" cy="143814"/>
            </a:xfrm>
            <a:prstGeom prst="rect">
              <a:avLst/>
            </a:prstGeom>
          </p:spPr>
        </p:pic>
        <p:pic>
          <p:nvPicPr>
            <p:cNvPr id="8" name="Graphic 7" descr="Alterations &amp; Tailoring with solid fill">
              <a:extLst>
                <a:ext uri="{FF2B5EF4-FFF2-40B4-BE49-F238E27FC236}">
                  <a16:creationId xmlns:a16="http://schemas.microsoft.com/office/drawing/2014/main" id="{42623ABA-DCB2-CC34-11CD-547B778FF4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7781" y="5720959"/>
              <a:ext cx="143814" cy="143814"/>
            </a:xfrm>
            <a:prstGeom prst="rect">
              <a:avLst/>
            </a:prstGeom>
          </p:spPr>
        </p:pic>
        <p:sp>
          <p:nvSpPr>
            <p:cNvPr id="9" name="Freeform: Shape 8">
              <a:extLst>
                <a:ext uri="{FF2B5EF4-FFF2-40B4-BE49-F238E27FC236}">
                  <a16:creationId xmlns:a16="http://schemas.microsoft.com/office/drawing/2014/main" id="{C8089885-FDB6-6037-5335-89B2A3746932}"/>
                </a:ext>
              </a:extLst>
            </p:cNvPr>
            <p:cNvSpPr/>
            <p:nvPr/>
          </p:nvSpPr>
          <p:spPr>
            <a:xfrm>
              <a:off x="787940" y="5262664"/>
              <a:ext cx="710120" cy="680936"/>
            </a:xfrm>
            <a:custGeom>
              <a:avLst/>
              <a:gdLst>
                <a:gd name="connsiteX0" fmla="*/ 0 w 710120"/>
                <a:gd name="connsiteY0" fmla="*/ 0 h 680936"/>
                <a:gd name="connsiteX1" fmla="*/ 214009 w 710120"/>
                <a:gd name="connsiteY1" fmla="*/ 262647 h 680936"/>
                <a:gd name="connsiteX2" fmla="*/ 462064 w 710120"/>
                <a:gd name="connsiteY2" fmla="*/ 476655 h 680936"/>
                <a:gd name="connsiteX3" fmla="*/ 710120 w 710120"/>
                <a:gd name="connsiteY3" fmla="*/ 612842 h 680936"/>
                <a:gd name="connsiteX4" fmla="*/ 710120 w 710120"/>
                <a:gd name="connsiteY4" fmla="*/ 680936 h 680936"/>
                <a:gd name="connsiteX5" fmla="*/ 486383 w 710120"/>
                <a:gd name="connsiteY5" fmla="*/ 554476 h 680936"/>
                <a:gd name="connsiteX6" fmla="*/ 228600 w 710120"/>
                <a:gd name="connsiteY6" fmla="*/ 364787 h 680936"/>
                <a:gd name="connsiteX7" fmla="*/ 111869 w 710120"/>
                <a:gd name="connsiteY7" fmla="*/ 223736 h 680936"/>
                <a:gd name="connsiteX8" fmla="*/ 0 w 710120"/>
                <a:gd name="connsiteY8" fmla="*/ 0 h 68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0120" h="680936">
                  <a:moveTo>
                    <a:pt x="0" y="0"/>
                  </a:moveTo>
                  <a:lnTo>
                    <a:pt x="214009" y="262647"/>
                  </a:lnTo>
                  <a:lnTo>
                    <a:pt x="462064" y="476655"/>
                  </a:lnTo>
                  <a:lnTo>
                    <a:pt x="710120" y="612842"/>
                  </a:lnTo>
                  <a:lnTo>
                    <a:pt x="710120" y="680936"/>
                  </a:lnTo>
                  <a:lnTo>
                    <a:pt x="486383" y="554476"/>
                  </a:lnTo>
                  <a:lnTo>
                    <a:pt x="228600" y="364787"/>
                  </a:lnTo>
                  <a:lnTo>
                    <a:pt x="111869" y="223736"/>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6" name="Graphic 105">
            <a:extLst>
              <a:ext uri="{FF2B5EF4-FFF2-40B4-BE49-F238E27FC236}">
                <a16:creationId xmlns:a16="http://schemas.microsoft.com/office/drawing/2014/main" id="{A01FA77E-89CC-5BA4-817D-D9AE179B97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16461" y="124566"/>
            <a:ext cx="2034057" cy="1946031"/>
          </a:xfrm>
          <a:prstGeom prst="rect">
            <a:avLst/>
          </a:prstGeom>
        </p:spPr>
      </p:pic>
    </p:spTree>
    <p:extLst>
      <p:ext uri="{BB962C8B-B14F-4D97-AF65-F5344CB8AC3E}">
        <p14:creationId xmlns:p14="http://schemas.microsoft.com/office/powerpoint/2010/main" val="220373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0"/>
                                  </p:iterate>
                                  <p:childTnLst>
                                    <p:set>
                                      <p:cBhvr>
                                        <p:cTn id="14"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0"/>
                                  </p:iterate>
                                  <p:childTnLst>
                                    <p:set>
                                      <p:cBhvr>
                                        <p:cTn id="18"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0"/>
                                  </p:iterate>
                                  <p:childTnLst>
                                    <p:set>
                                      <p:cBhvr>
                                        <p:cTn id="22"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0"/>
                                  </p:iterate>
                                  <p:childTnLst>
                                    <p:set>
                                      <p:cBhvr>
                                        <p:cTn id="46"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0"/>
                                  </p:iterate>
                                  <p:childTnLst>
                                    <p:set>
                                      <p:cBhvr>
                                        <p:cTn id="50"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0"/>
                                  </p:iterate>
                                  <p:childTnLst>
                                    <p:set>
                                      <p:cBhvr>
                                        <p:cTn id="54"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0"/>
                                  </p:iterate>
                                  <p:childTnLst>
                                    <p:set>
                                      <p:cBhvr>
                                        <p:cTn id="58"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iterate type="lt">
                                    <p:tmAbs val="0"/>
                                  </p:iterate>
                                  <p:childTnLst>
                                    <p:set>
                                      <p:cBhvr>
                                        <p:cTn id="62" dur="1" fill="hold">
                                          <p:stCondLst>
                                            <p:cond delay="0"/>
                                          </p:stCondLst>
                                        </p:cTn>
                                        <p:tgtEl>
                                          <p:spTgt spid="75">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iterate type="lt">
                                    <p:tmAbs val="0"/>
                                  </p:iterate>
                                  <p:childTnLst>
                                    <p:set>
                                      <p:cBhvr>
                                        <p:cTn id="6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iterate type="lt">
                                    <p:tmAbs val="0"/>
                                  </p:iterate>
                                  <p:childTnLst>
                                    <p:set>
                                      <p:cBhvr>
                                        <p:cTn id="70" dur="1" fill="hold">
                                          <p:stCondLst>
                                            <p:cond delay="0"/>
                                          </p:stCondLst>
                                        </p:cTn>
                                        <p:tgtEl>
                                          <p:spTgt spid="58">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iterate type="lt">
                                    <p:tmAbs val="0"/>
                                  </p:iterate>
                                  <p:childTnLst>
                                    <p:set>
                                      <p:cBhvr>
                                        <p:cTn id="74" dur="1" fill="hold">
                                          <p:stCondLst>
                                            <p:cond delay="0"/>
                                          </p:stCondLst>
                                        </p:cTn>
                                        <p:tgtEl>
                                          <p:spTgt spid="64">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iterate type="lt">
                                    <p:tmAbs val="0"/>
                                  </p:iterate>
                                  <p:childTnLst>
                                    <p:set>
                                      <p:cBhvr>
                                        <p:cTn id="78"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iterate type="lt">
                                    <p:tmAbs val="0"/>
                                  </p:iterate>
                                  <p:childTnLst>
                                    <p:set>
                                      <p:cBhvr>
                                        <p:cTn id="82" dur="1" fill="hold">
                                          <p:stCondLst>
                                            <p:cond delay="0"/>
                                          </p:stCondLst>
                                        </p:cTn>
                                        <p:tgtEl>
                                          <p:spTgt spid="76">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iterate type="lt">
                                    <p:tmAbs val="0"/>
                                  </p:iterate>
                                  <p:childTnLst>
                                    <p:set>
                                      <p:cBhvr>
                                        <p:cTn id="86"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iterate type="lt">
                                    <p:tmAbs val="0"/>
                                  </p:iterate>
                                  <p:childTnLst>
                                    <p:set>
                                      <p:cBhvr>
                                        <p:cTn id="90"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iterate type="lt">
                                    <p:tmAbs val="0"/>
                                  </p:iterate>
                                  <p:childTnLst>
                                    <p:set>
                                      <p:cBhvr>
                                        <p:cTn id="94"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iterate type="lt">
                                    <p:tmAbs val="0"/>
                                  </p:iterate>
                                  <p:childTnLst>
                                    <p:set>
                                      <p:cBhvr>
                                        <p:cTn id="98" dur="1" fill="hold">
                                          <p:stCondLst>
                                            <p:cond delay="0"/>
                                          </p:stCondLst>
                                        </p:cTn>
                                        <p:tgtEl>
                                          <p:spTgt spid="71">
                                            <p:txEl>
                                              <p:pRg st="0" end="0"/>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iterate type="lt">
                                    <p:tmAbs val="0"/>
                                  </p:iterate>
                                  <p:childTnLst>
                                    <p:set>
                                      <p:cBhvr>
                                        <p:cTn id="102"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iterate type="lt">
                                    <p:tmAbs val="0"/>
                                  </p:iterate>
                                  <p:childTnLst>
                                    <p:set>
                                      <p:cBhvr>
                                        <p:cTn id="106"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iterate type="lt">
                                    <p:tmAbs val="0"/>
                                  </p:iterate>
                                  <p:childTnLst>
                                    <p:set>
                                      <p:cBhvr>
                                        <p:cTn id="110"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iterate type="lt">
                                    <p:tmAbs val="0"/>
                                  </p:iterate>
                                  <p:childTnLst>
                                    <p:set>
                                      <p:cBhvr>
                                        <p:cTn id="114"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iterate type="lt">
                                    <p:tmAbs val="0"/>
                                  </p:iterate>
                                  <p:childTnLst>
                                    <p:set>
                                      <p:cBhvr>
                                        <p:cTn id="118" dur="1" fill="hold">
                                          <p:stCondLst>
                                            <p:cond delay="0"/>
                                          </p:stCondLst>
                                        </p:cTn>
                                        <p:tgtEl>
                                          <p:spTgt spid="72">
                                            <p:txEl>
                                              <p:pRg st="0" end="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iterate type="lt">
                                    <p:tmAbs val="0"/>
                                  </p:iterate>
                                  <p:childTnLst>
                                    <p:set>
                                      <p:cBhvr>
                                        <p:cTn id="122"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iterate type="lt">
                                    <p:tmAbs val="0"/>
                                  </p:iterate>
                                  <p:childTnLst>
                                    <p:set>
                                      <p:cBhvr>
                                        <p:cTn id="126"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iterate type="lt">
                                    <p:tmAbs val="0"/>
                                  </p:iterate>
                                  <p:childTnLst>
                                    <p:set>
                                      <p:cBhvr>
                                        <p:cTn id="130"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iterate type="lt">
                                    <p:tmAbs val="0"/>
                                  </p:iterate>
                                  <p:childTnLst>
                                    <p:set>
                                      <p:cBhvr>
                                        <p:cTn id="134"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82">
                                            <p:txEl>
                                              <p:pRg st="0" end="0"/>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83">
                                            <p:txEl>
                                              <p:pRg st="0" end="0"/>
                                            </p:tx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27" presetClass="emph" presetSubtype="0" fill="remove" grpId="1" nodeType="clickEffect">
                                  <p:stCondLst>
                                    <p:cond delay="0"/>
                                  </p:stCondLst>
                                  <p:iterate type="lt">
                                    <p:tmPct val="0"/>
                                  </p:iterate>
                                  <p:childTnLst>
                                    <p:animClr clrSpc="rgb" dir="cw">
                                      <p:cBhvr override="childStyle">
                                        <p:cTn id="146" dur="250" autoRev="1" fill="remove"/>
                                        <p:tgtEl>
                                          <p:spTgt spid="49">
                                            <p:txEl>
                                              <p:pRg st="0" end="0"/>
                                            </p:txEl>
                                          </p:spTgt>
                                        </p:tgtEl>
                                        <p:attrNameLst>
                                          <p:attrName>style.color</p:attrName>
                                        </p:attrNameLst>
                                      </p:cBhvr>
                                      <p:to>
                                        <a:schemeClr val="bg1"/>
                                      </p:to>
                                    </p:animClr>
                                    <p:animClr clrSpc="rgb" dir="cw">
                                      <p:cBhvr>
                                        <p:cTn id="147" dur="250" autoRev="1" fill="remove"/>
                                        <p:tgtEl>
                                          <p:spTgt spid="49">
                                            <p:txEl>
                                              <p:pRg st="0" end="0"/>
                                            </p:txEl>
                                          </p:spTgt>
                                        </p:tgtEl>
                                        <p:attrNameLst>
                                          <p:attrName>fillcolor</p:attrName>
                                        </p:attrNameLst>
                                      </p:cBhvr>
                                      <p:to>
                                        <a:schemeClr val="bg1"/>
                                      </p:to>
                                    </p:animClr>
                                    <p:set>
                                      <p:cBhvr>
                                        <p:cTn id="148" dur="250" autoRev="1" fill="remove"/>
                                        <p:tgtEl>
                                          <p:spTgt spid="49">
                                            <p:txEl>
                                              <p:pRg st="0" end="0"/>
                                            </p:txEl>
                                          </p:spTgt>
                                        </p:tgtEl>
                                        <p:attrNameLst>
                                          <p:attrName>fill.type</p:attrName>
                                        </p:attrNameLst>
                                      </p:cBhvr>
                                      <p:to>
                                        <p:strVal val="solid"/>
                                      </p:to>
                                    </p:set>
                                    <p:set>
                                      <p:cBhvr>
                                        <p:cTn id="149" dur="250" autoRev="1" fill="remove"/>
                                        <p:tgtEl>
                                          <p:spTgt spid="49">
                                            <p:txEl>
                                              <p:pRg st="0" end="0"/>
                                            </p:txEl>
                                          </p:spTgt>
                                        </p:tgtEl>
                                        <p:attrNameLst>
                                          <p:attrName>fill.on</p:attrName>
                                        </p:attrNameLst>
                                      </p:cBhvr>
                                      <p:to>
                                        <p:strVal val="true"/>
                                      </p:to>
                                    </p:set>
                                  </p:childTnLst>
                                </p:cTn>
                              </p:par>
                            </p:childTnLst>
                          </p:cTn>
                        </p:par>
                      </p:childTnLst>
                    </p:cTn>
                  </p:par>
                  <p:par>
                    <p:cTn id="150" fill="hold">
                      <p:stCondLst>
                        <p:cond delay="indefinite"/>
                      </p:stCondLst>
                      <p:childTnLst>
                        <p:par>
                          <p:cTn id="151" fill="hold">
                            <p:stCondLst>
                              <p:cond delay="0"/>
                            </p:stCondLst>
                            <p:childTnLst>
                              <p:par>
                                <p:cTn id="152" presetID="27" presetClass="emph" presetSubtype="0" fill="remove" grpId="1" nodeType="clickEffect">
                                  <p:stCondLst>
                                    <p:cond delay="0"/>
                                  </p:stCondLst>
                                  <p:iterate type="lt">
                                    <p:tmPct val="0"/>
                                  </p:iterate>
                                  <p:childTnLst>
                                    <p:animClr clrSpc="rgb" dir="cw">
                                      <p:cBhvr override="childStyle">
                                        <p:cTn id="153" dur="250" autoRev="1" fill="remove"/>
                                        <p:tgtEl>
                                          <p:spTgt spid="55">
                                            <p:txEl>
                                              <p:pRg st="0" end="0"/>
                                            </p:txEl>
                                          </p:spTgt>
                                        </p:tgtEl>
                                        <p:attrNameLst>
                                          <p:attrName>style.color</p:attrName>
                                        </p:attrNameLst>
                                      </p:cBhvr>
                                      <p:to>
                                        <a:schemeClr val="bg1"/>
                                      </p:to>
                                    </p:animClr>
                                    <p:animClr clrSpc="rgb" dir="cw">
                                      <p:cBhvr>
                                        <p:cTn id="154" dur="250" autoRev="1" fill="remove"/>
                                        <p:tgtEl>
                                          <p:spTgt spid="55">
                                            <p:txEl>
                                              <p:pRg st="0" end="0"/>
                                            </p:txEl>
                                          </p:spTgt>
                                        </p:tgtEl>
                                        <p:attrNameLst>
                                          <p:attrName>fillcolor</p:attrName>
                                        </p:attrNameLst>
                                      </p:cBhvr>
                                      <p:to>
                                        <a:schemeClr val="bg1"/>
                                      </p:to>
                                    </p:animClr>
                                    <p:set>
                                      <p:cBhvr>
                                        <p:cTn id="155" dur="250" autoRev="1" fill="remove"/>
                                        <p:tgtEl>
                                          <p:spTgt spid="55">
                                            <p:txEl>
                                              <p:pRg st="0" end="0"/>
                                            </p:txEl>
                                          </p:spTgt>
                                        </p:tgtEl>
                                        <p:attrNameLst>
                                          <p:attrName>fill.type</p:attrName>
                                        </p:attrNameLst>
                                      </p:cBhvr>
                                      <p:to>
                                        <p:strVal val="solid"/>
                                      </p:to>
                                    </p:set>
                                    <p:set>
                                      <p:cBhvr>
                                        <p:cTn id="156" dur="250" autoRev="1" fill="remove"/>
                                        <p:tgtEl>
                                          <p:spTgt spid="55">
                                            <p:txEl>
                                              <p:pRg st="0" end="0"/>
                                            </p:txEl>
                                          </p:spTgt>
                                        </p:tgtEl>
                                        <p:attrNameLst>
                                          <p:attrName>fill.on</p:attrName>
                                        </p:attrNameLst>
                                      </p:cBhvr>
                                      <p:to>
                                        <p:strVal val="true"/>
                                      </p:to>
                                    </p:set>
                                  </p:childTnLst>
                                </p:cTn>
                              </p:par>
                            </p:childTnLst>
                          </p:cTn>
                        </p:par>
                      </p:childTnLst>
                    </p:cTn>
                  </p:par>
                  <p:par>
                    <p:cTn id="157" fill="hold">
                      <p:stCondLst>
                        <p:cond delay="indefinite"/>
                      </p:stCondLst>
                      <p:childTnLst>
                        <p:par>
                          <p:cTn id="158" fill="hold">
                            <p:stCondLst>
                              <p:cond delay="0"/>
                            </p:stCondLst>
                            <p:childTnLst>
                              <p:par>
                                <p:cTn id="159" presetID="27" presetClass="emph" presetSubtype="0" fill="remove" grpId="1" nodeType="clickEffect">
                                  <p:stCondLst>
                                    <p:cond delay="0"/>
                                  </p:stCondLst>
                                  <p:iterate type="lt">
                                    <p:tmPct val="0"/>
                                  </p:iterate>
                                  <p:childTnLst>
                                    <p:animClr clrSpc="rgb" dir="cw">
                                      <p:cBhvr override="childStyle">
                                        <p:cTn id="160" dur="250" autoRev="1" fill="remove"/>
                                        <p:tgtEl>
                                          <p:spTgt spid="61">
                                            <p:txEl>
                                              <p:pRg st="0" end="0"/>
                                            </p:txEl>
                                          </p:spTgt>
                                        </p:tgtEl>
                                        <p:attrNameLst>
                                          <p:attrName>style.color</p:attrName>
                                        </p:attrNameLst>
                                      </p:cBhvr>
                                      <p:to>
                                        <a:schemeClr val="bg1"/>
                                      </p:to>
                                    </p:animClr>
                                    <p:animClr clrSpc="rgb" dir="cw">
                                      <p:cBhvr>
                                        <p:cTn id="161" dur="250" autoRev="1" fill="remove"/>
                                        <p:tgtEl>
                                          <p:spTgt spid="61">
                                            <p:txEl>
                                              <p:pRg st="0" end="0"/>
                                            </p:txEl>
                                          </p:spTgt>
                                        </p:tgtEl>
                                        <p:attrNameLst>
                                          <p:attrName>fillcolor</p:attrName>
                                        </p:attrNameLst>
                                      </p:cBhvr>
                                      <p:to>
                                        <a:schemeClr val="bg1"/>
                                      </p:to>
                                    </p:animClr>
                                    <p:set>
                                      <p:cBhvr>
                                        <p:cTn id="162" dur="250" autoRev="1" fill="remove"/>
                                        <p:tgtEl>
                                          <p:spTgt spid="61">
                                            <p:txEl>
                                              <p:pRg st="0" end="0"/>
                                            </p:txEl>
                                          </p:spTgt>
                                        </p:tgtEl>
                                        <p:attrNameLst>
                                          <p:attrName>fill.type</p:attrName>
                                        </p:attrNameLst>
                                      </p:cBhvr>
                                      <p:to>
                                        <p:strVal val="solid"/>
                                      </p:to>
                                    </p:set>
                                    <p:set>
                                      <p:cBhvr>
                                        <p:cTn id="163" dur="250" autoRev="1" fill="remove"/>
                                        <p:tgtEl>
                                          <p:spTgt spid="61">
                                            <p:txEl>
                                              <p:pRg st="0" end="0"/>
                                            </p:txEl>
                                          </p:spTgt>
                                        </p:tgtEl>
                                        <p:attrNameLst>
                                          <p:attrName>fill.on</p:attrName>
                                        </p:attrNameLst>
                                      </p:cBhvr>
                                      <p:to>
                                        <p:strVal val="true"/>
                                      </p:to>
                                    </p:set>
                                  </p:childTnLst>
                                </p:cTn>
                              </p:par>
                            </p:childTnLst>
                          </p:cTn>
                        </p:par>
                      </p:childTnLst>
                    </p:cTn>
                  </p:par>
                  <p:par>
                    <p:cTn id="164" fill="hold">
                      <p:stCondLst>
                        <p:cond delay="indefinite"/>
                      </p:stCondLst>
                      <p:childTnLst>
                        <p:par>
                          <p:cTn id="165" fill="hold">
                            <p:stCondLst>
                              <p:cond delay="0"/>
                            </p:stCondLst>
                            <p:childTnLst>
                              <p:par>
                                <p:cTn id="166" presetID="27" presetClass="emph" presetSubtype="0" fill="remove" grpId="1" nodeType="clickEffect">
                                  <p:stCondLst>
                                    <p:cond delay="0"/>
                                  </p:stCondLst>
                                  <p:iterate type="lt">
                                    <p:tmPct val="0"/>
                                  </p:iterate>
                                  <p:childTnLst>
                                    <p:animClr clrSpc="rgb" dir="cw">
                                      <p:cBhvr override="childStyle">
                                        <p:cTn id="167" dur="250" autoRev="1" fill="remove"/>
                                        <p:tgtEl>
                                          <p:spTgt spid="67">
                                            <p:txEl>
                                              <p:pRg st="0" end="0"/>
                                            </p:txEl>
                                          </p:spTgt>
                                        </p:tgtEl>
                                        <p:attrNameLst>
                                          <p:attrName>style.color</p:attrName>
                                        </p:attrNameLst>
                                      </p:cBhvr>
                                      <p:to>
                                        <a:schemeClr val="bg1"/>
                                      </p:to>
                                    </p:animClr>
                                    <p:animClr clrSpc="rgb" dir="cw">
                                      <p:cBhvr>
                                        <p:cTn id="168" dur="250" autoRev="1" fill="remove"/>
                                        <p:tgtEl>
                                          <p:spTgt spid="67">
                                            <p:txEl>
                                              <p:pRg st="0" end="0"/>
                                            </p:txEl>
                                          </p:spTgt>
                                        </p:tgtEl>
                                        <p:attrNameLst>
                                          <p:attrName>fillcolor</p:attrName>
                                        </p:attrNameLst>
                                      </p:cBhvr>
                                      <p:to>
                                        <a:schemeClr val="bg1"/>
                                      </p:to>
                                    </p:animClr>
                                    <p:set>
                                      <p:cBhvr>
                                        <p:cTn id="169" dur="250" autoRev="1" fill="remove"/>
                                        <p:tgtEl>
                                          <p:spTgt spid="67">
                                            <p:txEl>
                                              <p:pRg st="0" end="0"/>
                                            </p:txEl>
                                          </p:spTgt>
                                        </p:tgtEl>
                                        <p:attrNameLst>
                                          <p:attrName>fill.type</p:attrName>
                                        </p:attrNameLst>
                                      </p:cBhvr>
                                      <p:to>
                                        <p:strVal val="solid"/>
                                      </p:to>
                                    </p:set>
                                    <p:set>
                                      <p:cBhvr>
                                        <p:cTn id="170" dur="250" autoRev="1" fill="remove"/>
                                        <p:tgtEl>
                                          <p:spTgt spid="67">
                                            <p:txEl>
                                              <p:pRg st="0" end="0"/>
                                            </p:txEl>
                                          </p:spTgt>
                                        </p:tgtEl>
                                        <p:attrNameLst>
                                          <p:attrName>fill.on</p:attrName>
                                        </p:attrNameLst>
                                      </p:cBhvr>
                                      <p:to>
                                        <p:strVal val="true"/>
                                      </p:to>
                                    </p:set>
                                  </p:childTnLst>
                                </p:cTn>
                              </p:par>
                            </p:childTnLst>
                          </p:cTn>
                        </p:par>
                      </p:childTnLst>
                    </p:cTn>
                  </p:par>
                  <p:par>
                    <p:cTn id="171" fill="hold">
                      <p:stCondLst>
                        <p:cond delay="indefinite"/>
                      </p:stCondLst>
                      <p:childTnLst>
                        <p:par>
                          <p:cTn id="172" fill="hold">
                            <p:stCondLst>
                              <p:cond delay="0"/>
                            </p:stCondLst>
                            <p:childTnLst>
                              <p:par>
                                <p:cTn id="173" presetID="27" presetClass="emph" presetSubtype="0" fill="remove" grpId="1" nodeType="clickEffect">
                                  <p:stCondLst>
                                    <p:cond delay="0"/>
                                  </p:stCondLst>
                                  <p:iterate type="lt">
                                    <p:tmPct val="0"/>
                                  </p:iterate>
                                  <p:childTnLst>
                                    <p:animClr clrSpc="rgb" dir="cw">
                                      <p:cBhvr override="childStyle">
                                        <p:cTn id="174" dur="250" autoRev="1" fill="remove"/>
                                        <p:tgtEl>
                                          <p:spTgt spid="73">
                                            <p:txEl>
                                              <p:pRg st="0" end="0"/>
                                            </p:txEl>
                                          </p:spTgt>
                                        </p:tgtEl>
                                        <p:attrNameLst>
                                          <p:attrName>style.color</p:attrName>
                                        </p:attrNameLst>
                                      </p:cBhvr>
                                      <p:to>
                                        <a:schemeClr val="bg1"/>
                                      </p:to>
                                    </p:animClr>
                                    <p:animClr clrSpc="rgb" dir="cw">
                                      <p:cBhvr>
                                        <p:cTn id="175" dur="250" autoRev="1" fill="remove"/>
                                        <p:tgtEl>
                                          <p:spTgt spid="73">
                                            <p:txEl>
                                              <p:pRg st="0" end="0"/>
                                            </p:txEl>
                                          </p:spTgt>
                                        </p:tgtEl>
                                        <p:attrNameLst>
                                          <p:attrName>fillcolor</p:attrName>
                                        </p:attrNameLst>
                                      </p:cBhvr>
                                      <p:to>
                                        <a:schemeClr val="bg1"/>
                                      </p:to>
                                    </p:animClr>
                                    <p:set>
                                      <p:cBhvr>
                                        <p:cTn id="176" dur="250" autoRev="1" fill="remove"/>
                                        <p:tgtEl>
                                          <p:spTgt spid="73">
                                            <p:txEl>
                                              <p:pRg st="0" end="0"/>
                                            </p:txEl>
                                          </p:spTgt>
                                        </p:tgtEl>
                                        <p:attrNameLst>
                                          <p:attrName>fill.type</p:attrName>
                                        </p:attrNameLst>
                                      </p:cBhvr>
                                      <p:to>
                                        <p:strVal val="solid"/>
                                      </p:to>
                                    </p:set>
                                    <p:set>
                                      <p:cBhvr>
                                        <p:cTn id="177" dur="250" autoRev="1" fill="remove"/>
                                        <p:tgtEl>
                                          <p:spTgt spid="73">
                                            <p:txEl>
                                              <p:pRg st="0" end="0"/>
                                            </p:txEl>
                                          </p:spTgt>
                                        </p:tgtEl>
                                        <p:attrNameLst>
                                          <p:attrName>fill.on</p:attrName>
                                        </p:attrNameLst>
                                      </p:cBhvr>
                                      <p:to>
                                        <p:strVal val="true"/>
                                      </p:to>
                                    </p:set>
                                  </p:childTnLst>
                                </p:cTn>
                              </p:par>
                            </p:childTnLst>
                          </p:cTn>
                        </p:par>
                      </p:childTnLst>
                    </p:cTn>
                  </p:par>
                  <p:par>
                    <p:cTn id="178" fill="hold">
                      <p:stCondLst>
                        <p:cond delay="indefinite"/>
                      </p:stCondLst>
                      <p:childTnLst>
                        <p:par>
                          <p:cTn id="179" fill="hold">
                            <p:stCondLst>
                              <p:cond delay="0"/>
                            </p:stCondLst>
                            <p:childTnLst>
                              <p:par>
                                <p:cTn id="180" presetID="27" presetClass="emph" presetSubtype="0" fill="remove" nodeType="clickEffect">
                                  <p:stCondLst>
                                    <p:cond delay="0"/>
                                  </p:stCondLst>
                                  <p:iterate type="lt">
                                    <p:tmPct val="0"/>
                                  </p:iterate>
                                  <p:childTnLst>
                                    <p:animClr clrSpc="rgb" dir="cw">
                                      <p:cBhvr override="childStyle">
                                        <p:cTn id="181" dur="250" autoRev="1" fill="remove"/>
                                        <p:tgtEl>
                                          <p:spTgt spid="50">
                                            <p:txEl>
                                              <p:pRg st="0" end="0"/>
                                            </p:txEl>
                                          </p:spTgt>
                                        </p:tgtEl>
                                        <p:attrNameLst>
                                          <p:attrName>style.color</p:attrName>
                                        </p:attrNameLst>
                                      </p:cBhvr>
                                      <p:to>
                                        <a:schemeClr val="bg1"/>
                                      </p:to>
                                    </p:animClr>
                                    <p:animClr clrSpc="rgb" dir="cw">
                                      <p:cBhvr>
                                        <p:cTn id="182" dur="250" autoRev="1" fill="remove"/>
                                        <p:tgtEl>
                                          <p:spTgt spid="50">
                                            <p:txEl>
                                              <p:pRg st="0" end="0"/>
                                            </p:txEl>
                                          </p:spTgt>
                                        </p:tgtEl>
                                        <p:attrNameLst>
                                          <p:attrName>fillcolor</p:attrName>
                                        </p:attrNameLst>
                                      </p:cBhvr>
                                      <p:to>
                                        <a:schemeClr val="bg1"/>
                                      </p:to>
                                    </p:animClr>
                                    <p:set>
                                      <p:cBhvr>
                                        <p:cTn id="183" dur="250" autoRev="1" fill="remove"/>
                                        <p:tgtEl>
                                          <p:spTgt spid="50">
                                            <p:txEl>
                                              <p:pRg st="0" end="0"/>
                                            </p:txEl>
                                          </p:spTgt>
                                        </p:tgtEl>
                                        <p:attrNameLst>
                                          <p:attrName>fill.type</p:attrName>
                                        </p:attrNameLst>
                                      </p:cBhvr>
                                      <p:to>
                                        <p:strVal val="solid"/>
                                      </p:to>
                                    </p:set>
                                    <p:set>
                                      <p:cBhvr>
                                        <p:cTn id="184" dur="250" autoRev="1" fill="remove"/>
                                        <p:tgtEl>
                                          <p:spTgt spid="50">
                                            <p:txEl>
                                              <p:pRg st="0" end="0"/>
                                            </p:txEl>
                                          </p:spTgt>
                                        </p:tgtEl>
                                        <p:attrNameLst>
                                          <p:attrName>fill.on</p:attrName>
                                        </p:attrNameLst>
                                      </p:cBhvr>
                                      <p:to>
                                        <p:strVal val="true"/>
                                      </p:to>
                                    </p:set>
                                  </p:childTnLst>
                                </p:cTn>
                              </p:par>
                            </p:childTnLst>
                          </p:cTn>
                        </p:par>
                      </p:childTnLst>
                    </p:cTn>
                  </p:par>
                  <p:par>
                    <p:cTn id="185" fill="hold">
                      <p:stCondLst>
                        <p:cond delay="indefinite"/>
                      </p:stCondLst>
                      <p:childTnLst>
                        <p:par>
                          <p:cTn id="186" fill="hold">
                            <p:stCondLst>
                              <p:cond delay="0"/>
                            </p:stCondLst>
                            <p:childTnLst>
                              <p:par>
                                <p:cTn id="187" presetID="27" presetClass="emph" presetSubtype="0" fill="remove" nodeType="clickEffect">
                                  <p:stCondLst>
                                    <p:cond delay="0"/>
                                  </p:stCondLst>
                                  <p:iterate type="lt">
                                    <p:tmPct val="0"/>
                                  </p:iterate>
                                  <p:childTnLst>
                                    <p:animClr clrSpc="rgb" dir="cw">
                                      <p:cBhvr override="childStyle">
                                        <p:cTn id="188" dur="250" autoRev="1" fill="remove"/>
                                        <p:tgtEl>
                                          <p:spTgt spid="56">
                                            <p:txEl>
                                              <p:pRg st="0" end="0"/>
                                            </p:txEl>
                                          </p:spTgt>
                                        </p:tgtEl>
                                        <p:attrNameLst>
                                          <p:attrName>style.color</p:attrName>
                                        </p:attrNameLst>
                                      </p:cBhvr>
                                      <p:to>
                                        <a:schemeClr val="bg1"/>
                                      </p:to>
                                    </p:animClr>
                                    <p:animClr clrSpc="rgb" dir="cw">
                                      <p:cBhvr>
                                        <p:cTn id="189" dur="250" autoRev="1" fill="remove"/>
                                        <p:tgtEl>
                                          <p:spTgt spid="56">
                                            <p:txEl>
                                              <p:pRg st="0" end="0"/>
                                            </p:txEl>
                                          </p:spTgt>
                                        </p:tgtEl>
                                        <p:attrNameLst>
                                          <p:attrName>fillcolor</p:attrName>
                                        </p:attrNameLst>
                                      </p:cBhvr>
                                      <p:to>
                                        <a:schemeClr val="bg1"/>
                                      </p:to>
                                    </p:animClr>
                                    <p:set>
                                      <p:cBhvr>
                                        <p:cTn id="190" dur="250" autoRev="1" fill="remove"/>
                                        <p:tgtEl>
                                          <p:spTgt spid="56">
                                            <p:txEl>
                                              <p:pRg st="0" end="0"/>
                                            </p:txEl>
                                          </p:spTgt>
                                        </p:tgtEl>
                                        <p:attrNameLst>
                                          <p:attrName>fill.type</p:attrName>
                                        </p:attrNameLst>
                                      </p:cBhvr>
                                      <p:to>
                                        <p:strVal val="solid"/>
                                      </p:to>
                                    </p:set>
                                    <p:set>
                                      <p:cBhvr>
                                        <p:cTn id="191" dur="250" autoRev="1" fill="remove"/>
                                        <p:tgtEl>
                                          <p:spTgt spid="56">
                                            <p:txEl>
                                              <p:pRg st="0" end="0"/>
                                            </p:txEl>
                                          </p:spTgt>
                                        </p:tgtEl>
                                        <p:attrNameLst>
                                          <p:attrName>fill.on</p:attrName>
                                        </p:attrNameLst>
                                      </p:cBhvr>
                                      <p:to>
                                        <p:strVal val="true"/>
                                      </p:to>
                                    </p:set>
                                  </p:childTnLst>
                                </p:cTn>
                              </p:par>
                            </p:childTnLst>
                          </p:cTn>
                        </p:par>
                      </p:childTnLst>
                    </p:cTn>
                  </p:par>
                  <p:par>
                    <p:cTn id="192" fill="hold">
                      <p:stCondLst>
                        <p:cond delay="indefinite"/>
                      </p:stCondLst>
                      <p:childTnLst>
                        <p:par>
                          <p:cTn id="193" fill="hold">
                            <p:stCondLst>
                              <p:cond delay="0"/>
                            </p:stCondLst>
                            <p:childTnLst>
                              <p:par>
                                <p:cTn id="194" presetID="27" presetClass="emph" presetSubtype="0" fill="remove" nodeType="clickEffect">
                                  <p:stCondLst>
                                    <p:cond delay="0"/>
                                  </p:stCondLst>
                                  <p:iterate type="lt">
                                    <p:tmPct val="0"/>
                                  </p:iterate>
                                  <p:childTnLst>
                                    <p:animClr clrSpc="rgb" dir="cw">
                                      <p:cBhvr override="childStyle">
                                        <p:cTn id="195" dur="250" autoRev="1" fill="remove"/>
                                        <p:tgtEl>
                                          <p:spTgt spid="62">
                                            <p:txEl>
                                              <p:pRg st="0" end="0"/>
                                            </p:txEl>
                                          </p:spTgt>
                                        </p:tgtEl>
                                        <p:attrNameLst>
                                          <p:attrName>style.color</p:attrName>
                                        </p:attrNameLst>
                                      </p:cBhvr>
                                      <p:to>
                                        <a:schemeClr val="bg1"/>
                                      </p:to>
                                    </p:animClr>
                                    <p:animClr clrSpc="rgb" dir="cw">
                                      <p:cBhvr>
                                        <p:cTn id="196" dur="250" autoRev="1" fill="remove"/>
                                        <p:tgtEl>
                                          <p:spTgt spid="62">
                                            <p:txEl>
                                              <p:pRg st="0" end="0"/>
                                            </p:txEl>
                                          </p:spTgt>
                                        </p:tgtEl>
                                        <p:attrNameLst>
                                          <p:attrName>fillcolor</p:attrName>
                                        </p:attrNameLst>
                                      </p:cBhvr>
                                      <p:to>
                                        <a:schemeClr val="bg1"/>
                                      </p:to>
                                    </p:animClr>
                                    <p:set>
                                      <p:cBhvr>
                                        <p:cTn id="197" dur="250" autoRev="1" fill="remove"/>
                                        <p:tgtEl>
                                          <p:spTgt spid="62">
                                            <p:txEl>
                                              <p:pRg st="0" end="0"/>
                                            </p:txEl>
                                          </p:spTgt>
                                        </p:tgtEl>
                                        <p:attrNameLst>
                                          <p:attrName>fill.type</p:attrName>
                                        </p:attrNameLst>
                                      </p:cBhvr>
                                      <p:to>
                                        <p:strVal val="solid"/>
                                      </p:to>
                                    </p:set>
                                    <p:set>
                                      <p:cBhvr>
                                        <p:cTn id="198" dur="250" autoRev="1" fill="remove"/>
                                        <p:tgtEl>
                                          <p:spTgt spid="62">
                                            <p:txEl>
                                              <p:pRg st="0" end="0"/>
                                            </p:txEl>
                                          </p:spTgt>
                                        </p:tgtEl>
                                        <p:attrNameLst>
                                          <p:attrName>fill.on</p:attrName>
                                        </p:attrNameLst>
                                      </p:cBhvr>
                                      <p:to>
                                        <p:strVal val="true"/>
                                      </p:to>
                                    </p:set>
                                  </p:childTnLst>
                                </p:cTn>
                              </p:par>
                            </p:childTnLst>
                          </p:cTn>
                        </p:par>
                      </p:childTnLst>
                    </p:cTn>
                  </p:par>
                  <p:par>
                    <p:cTn id="199" fill="hold">
                      <p:stCondLst>
                        <p:cond delay="indefinite"/>
                      </p:stCondLst>
                      <p:childTnLst>
                        <p:par>
                          <p:cTn id="200" fill="hold">
                            <p:stCondLst>
                              <p:cond delay="0"/>
                            </p:stCondLst>
                            <p:childTnLst>
                              <p:par>
                                <p:cTn id="201" presetID="27" presetClass="emph" presetSubtype="0" fill="remove" nodeType="clickEffect">
                                  <p:stCondLst>
                                    <p:cond delay="0"/>
                                  </p:stCondLst>
                                  <p:iterate type="lt">
                                    <p:tmPct val="0"/>
                                  </p:iterate>
                                  <p:childTnLst>
                                    <p:animClr clrSpc="rgb" dir="cw">
                                      <p:cBhvr override="childStyle">
                                        <p:cTn id="202" dur="250" autoRev="1" fill="remove"/>
                                        <p:tgtEl>
                                          <p:spTgt spid="68">
                                            <p:txEl>
                                              <p:pRg st="0" end="0"/>
                                            </p:txEl>
                                          </p:spTgt>
                                        </p:tgtEl>
                                        <p:attrNameLst>
                                          <p:attrName>style.color</p:attrName>
                                        </p:attrNameLst>
                                      </p:cBhvr>
                                      <p:to>
                                        <a:schemeClr val="bg1"/>
                                      </p:to>
                                    </p:animClr>
                                    <p:animClr clrSpc="rgb" dir="cw">
                                      <p:cBhvr>
                                        <p:cTn id="203" dur="250" autoRev="1" fill="remove"/>
                                        <p:tgtEl>
                                          <p:spTgt spid="68">
                                            <p:txEl>
                                              <p:pRg st="0" end="0"/>
                                            </p:txEl>
                                          </p:spTgt>
                                        </p:tgtEl>
                                        <p:attrNameLst>
                                          <p:attrName>fillcolor</p:attrName>
                                        </p:attrNameLst>
                                      </p:cBhvr>
                                      <p:to>
                                        <a:schemeClr val="bg1"/>
                                      </p:to>
                                    </p:animClr>
                                    <p:set>
                                      <p:cBhvr>
                                        <p:cTn id="204" dur="250" autoRev="1" fill="remove"/>
                                        <p:tgtEl>
                                          <p:spTgt spid="68">
                                            <p:txEl>
                                              <p:pRg st="0" end="0"/>
                                            </p:txEl>
                                          </p:spTgt>
                                        </p:tgtEl>
                                        <p:attrNameLst>
                                          <p:attrName>fill.type</p:attrName>
                                        </p:attrNameLst>
                                      </p:cBhvr>
                                      <p:to>
                                        <p:strVal val="solid"/>
                                      </p:to>
                                    </p:set>
                                    <p:set>
                                      <p:cBhvr>
                                        <p:cTn id="205" dur="250" autoRev="1" fill="remove"/>
                                        <p:tgtEl>
                                          <p:spTgt spid="68">
                                            <p:txEl>
                                              <p:pRg st="0" end="0"/>
                                            </p:txEl>
                                          </p:spTgt>
                                        </p:tgtEl>
                                        <p:attrNameLst>
                                          <p:attrName>fill.on</p:attrName>
                                        </p:attrNameLst>
                                      </p:cBhvr>
                                      <p:to>
                                        <p:strVal val="true"/>
                                      </p:to>
                                    </p:set>
                                  </p:childTnLst>
                                </p:cTn>
                              </p:par>
                            </p:childTnLst>
                          </p:cTn>
                        </p:par>
                      </p:childTnLst>
                    </p:cTn>
                  </p:par>
                  <p:par>
                    <p:cTn id="206" fill="hold">
                      <p:stCondLst>
                        <p:cond delay="indefinite"/>
                      </p:stCondLst>
                      <p:childTnLst>
                        <p:par>
                          <p:cTn id="207" fill="hold">
                            <p:stCondLst>
                              <p:cond delay="0"/>
                            </p:stCondLst>
                            <p:childTnLst>
                              <p:par>
                                <p:cTn id="208" presetID="27" presetClass="emph" presetSubtype="0" fill="remove" nodeType="clickEffect">
                                  <p:stCondLst>
                                    <p:cond delay="0"/>
                                  </p:stCondLst>
                                  <p:iterate type="lt">
                                    <p:tmPct val="0"/>
                                  </p:iterate>
                                  <p:childTnLst>
                                    <p:animClr clrSpc="rgb" dir="cw">
                                      <p:cBhvr override="childStyle">
                                        <p:cTn id="209" dur="250" autoRev="1" fill="remove"/>
                                        <p:tgtEl>
                                          <p:spTgt spid="74">
                                            <p:txEl>
                                              <p:pRg st="0" end="0"/>
                                            </p:txEl>
                                          </p:spTgt>
                                        </p:tgtEl>
                                        <p:attrNameLst>
                                          <p:attrName>style.color</p:attrName>
                                        </p:attrNameLst>
                                      </p:cBhvr>
                                      <p:to>
                                        <a:schemeClr val="bg1"/>
                                      </p:to>
                                    </p:animClr>
                                    <p:animClr clrSpc="rgb" dir="cw">
                                      <p:cBhvr>
                                        <p:cTn id="210" dur="250" autoRev="1" fill="remove"/>
                                        <p:tgtEl>
                                          <p:spTgt spid="74">
                                            <p:txEl>
                                              <p:pRg st="0" end="0"/>
                                            </p:txEl>
                                          </p:spTgt>
                                        </p:tgtEl>
                                        <p:attrNameLst>
                                          <p:attrName>fillcolor</p:attrName>
                                        </p:attrNameLst>
                                      </p:cBhvr>
                                      <p:to>
                                        <a:schemeClr val="bg1"/>
                                      </p:to>
                                    </p:animClr>
                                    <p:set>
                                      <p:cBhvr>
                                        <p:cTn id="211" dur="250" autoRev="1" fill="remove"/>
                                        <p:tgtEl>
                                          <p:spTgt spid="74">
                                            <p:txEl>
                                              <p:pRg st="0" end="0"/>
                                            </p:txEl>
                                          </p:spTgt>
                                        </p:tgtEl>
                                        <p:attrNameLst>
                                          <p:attrName>fill.type</p:attrName>
                                        </p:attrNameLst>
                                      </p:cBhvr>
                                      <p:to>
                                        <p:strVal val="solid"/>
                                      </p:to>
                                    </p:set>
                                    <p:set>
                                      <p:cBhvr>
                                        <p:cTn id="212" dur="250" autoRev="1" fill="remove"/>
                                        <p:tgtEl>
                                          <p:spTgt spid="74">
                                            <p:txEl>
                                              <p:pRg st="0" end="0"/>
                                            </p:txEl>
                                          </p:spTgt>
                                        </p:tgtEl>
                                        <p:attrNameLst>
                                          <p:attrName>fill.on</p:attrName>
                                        </p:attrNameLst>
                                      </p:cBhvr>
                                      <p:to>
                                        <p:strVal val="true"/>
                                      </p:to>
                                    </p:set>
                                  </p:childTnLst>
                                </p:cTn>
                              </p:par>
                            </p:childTnLst>
                          </p:cTn>
                        </p:par>
                      </p:childTnLst>
                    </p:cTn>
                  </p:par>
                  <p:par>
                    <p:cTn id="213" fill="hold">
                      <p:stCondLst>
                        <p:cond delay="indefinite"/>
                      </p:stCondLst>
                      <p:childTnLst>
                        <p:par>
                          <p:cTn id="214" fill="hold">
                            <p:stCondLst>
                              <p:cond delay="0"/>
                            </p:stCondLst>
                            <p:childTnLst>
                              <p:par>
                                <p:cTn id="215" presetID="27" presetClass="emph" presetSubtype="0" fill="remove" nodeType="clickEffect">
                                  <p:stCondLst>
                                    <p:cond delay="0"/>
                                  </p:stCondLst>
                                  <p:iterate type="lt">
                                    <p:tmPct val="0"/>
                                  </p:iterate>
                                  <p:childTnLst>
                                    <p:animClr clrSpc="rgb" dir="cw">
                                      <p:cBhvr override="childStyle">
                                        <p:cTn id="216" dur="250" autoRev="1" fill="remove"/>
                                        <p:tgtEl>
                                          <p:spTgt spid="51">
                                            <p:txEl>
                                              <p:pRg st="0" end="0"/>
                                            </p:txEl>
                                          </p:spTgt>
                                        </p:tgtEl>
                                        <p:attrNameLst>
                                          <p:attrName>style.color</p:attrName>
                                        </p:attrNameLst>
                                      </p:cBhvr>
                                      <p:to>
                                        <a:schemeClr val="bg1"/>
                                      </p:to>
                                    </p:animClr>
                                    <p:animClr clrSpc="rgb" dir="cw">
                                      <p:cBhvr>
                                        <p:cTn id="217" dur="250" autoRev="1" fill="remove"/>
                                        <p:tgtEl>
                                          <p:spTgt spid="51">
                                            <p:txEl>
                                              <p:pRg st="0" end="0"/>
                                            </p:txEl>
                                          </p:spTgt>
                                        </p:tgtEl>
                                        <p:attrNameLst>
                                          <p:attrName>fillcolor</p:attrName>
                                        </p:attrNameLst>
                                      </p:cBhvr>
                                      <p:to>
                                        <a:schemeClr val="bg1"/>
                                      </p:to>
                                    </p:animClr>
                                    <p:set>
                                      <p:cBhvr>
                                        <p:cTn id="218" dur="250" autoRev="1" fill="remove"/>
                                        <p:tgtEl>
                                          <p:spTgt spid="51">
                                            <p:txEl>
                                              <p:pRg st="0" end="0"/>
                                            </p:txEl>
                                          </p:spTgt>
                                        </p:tgtEl>
                                        <p:attrNameLst>
                                          <p:attrName>fill.type</p:attrName>
                                        </p:attrNameLst>
                                      </p:cBhvr>
                                      <p:to>
                                        <p:strVal val="solid"/>
                                      </p:to>
                                    </p:set>
                                    <p:set>
                                      <p:cBhvr>
                                        <p:cTn id="219" dur="250" autoRev="1" fill="remove"/>
                                        <p:tgtEl>
                                          <p:spTgt spid="51">
                                            <p:txEl>
                                              <p:pRg st="0" end="0"/>
                                            </p:txEl>
                                          </p:spTgt>
                                        </p:tgtEl>
                                        <p:attrNameLst>
                                          <p:attrName>fill.on</p:attrName>
                                        </p:attrNameLst>
                                      </p:cBhvr>
                                      <p:to>
                                        <p:strVal val="true"/>
                                      </p:to>
                                    </p:set>
                                  </p:childTnLst>
                                </p:cTn>
                              </p:par>
                            </p:childTnLst>
                          </p:cTn>
                        </p:par>
                      </p:childTnLst>
                    </p:cTn>
                  </p:par>
                  <p:par>
                    <p:cTn id="220" fill="hold">
                      <p:stCondLst>
                        <p:cond delay="indefinite"/>
                      </p:stCondLst>
                      <p:childTnLst>
                        <p:par>
                          <p:cTn id="221" fill="hold">
                            <p:stCondLst>
                              <p:cond delay="0"/>
                            </p:stCondLst>
                            <p:childTnLst>
                              <p:par>
                                <p:cTn id="222" presetID="27" presetClass="emph" presetSubtype="0" fill="remove" nodeType="clickEffect">
                                  <p:stCondLst>
                                    <p:cond delay="0"/>
                                  </p:stCondLst>
                                  <p:iterate type="lt">
                                    <p:tmPct val="0"/>
                                  </p:iterate>
                                  <p:childTnLst>
                                    <p:animClr clrSpc="rgb" dir="cw">
                                      <p:cBhvr override="childStyle">
                                        <p:cTn id="223" dur="250" autoRev="1" fill="remove"/>
                                        <p:tgtEl>
                                          <p:spTgt spid="57">
                                            <p:txEl>
                                              <p:pRg st="0" end="0"/>
                                            </p:txEl>
                                          </p:spTgt>
                                        </p:tgtEl>
                                        <p:attrNameLst>
                                          <p:attrName>style.color</p:attrName>
                                        </p:attrNameLst>
                                      </p:cBhvr>
                                      <p:to>
                                        <a:schemeClr val="bg1"/>
                                      </p:to>
                                    </p:animClr>
                                    <p:animClr clrSpc="rgb" dir="cw">
                                      <p:cBhvr>
                                        <p:cTn id="224" dur="250" autoRev="1" fill="remove"/>
                                        <p:tgtEl>
                                          <p:spTgt spid="57">
                                            <p:txEl>
                                              <p:pRg st="0" end="0"/>
                                            </p:txEl>
                                          </p:spTgt>
                                        </p:tgtEl>
                                        <p:attrNameLst>
                                          <p:attrName>fillcolor</p:attrName>
                                        </p:attrNameLst>
                                      </p:cBhvr>
                                      <p:to>
                                        <a:schemeClr val="bg1"/>
                                      </p:to>
                                    </p:animClr>
                                    <p:set>
                                      <p:cBhvr>
                                        <p:cTn id="225" dur="250" autoRev="1" fill="remove"/>
                                        <p:tgtEl>
                                          <p:spTgt spid="57">
                                            <p:txEl>
                                              <p:pRg st="0" end="0"/>
                                            </p:txEl>
                                          </p:spTgt>
                                        </p:tgtEl>
                                        <p:attrNameLst>
                                          <p:attrName>fill.type</p:attrName>
                                        </p:attrNameLst>
                                      </p:cBhvr>
                                      <p:to>
                                        <p:strVal val="solid"/>
                                      </p:to>
                                    </p:set>
                                    <p:set>
                                      <p:cBhvr>
                                        <p:cTn id="226" dur="250" autoRev="1" fill="remove"/>
                                        <p:tgtEl>
                                          <p:spTgt spid="57">
                                            <p:txEl>
                                              <p:pRg st="0" end="0"/>
                                            </p:txEl>
                                          </p:spTgt>
                                        </p:tgtEl>
                                        <p:attrNameLst>
                                          <p:attrName>fill.on</p:attrName>
                                        </p:attrNameLst>
                                      </p:cBhvr>
                                      <p:to>
                                        <p:strVal val="true"/>
                                      </p:to>
                                    </p:set>
                                  </p:childTnLst>
                                </p:cTn>
                              </p:par>
                            </p:childTnLst>
                          </p:cTn>
                        </p:par>
                      </p:childTnLst>
                    </p:cTn>
                  </p:par>
                  <p:par>
                    <p:cTn id="227" fill="hold">
                      <p:stCondLst>
                        <p:cond delay="indefinite"/>
                      </p:stCondLst>
                      <p:childTnLst>
                        <p:par>
                          <p:cTn id="228" fill="hold">
                            <p:stCondLst>
                              <p:cond delay="0"/>
                            </p:stCondLst>
                            <p:childTnLst>
                              <p:par>
                                <p:cTn id="229" presetID="27" presetClass="emph" presetSubtype="0" fill="remove" nodeType="clickEffect">
                                  <p:stCondLst>
                                    <p:cond delay="0"/>
                                  </p:stCondLst>
                                  <p:iterate type="lt">
                                    <p:tmPct val="0"/>
                                  </p:iterate>
                                  <p:childTnLst>
                                    <p:animClr clrSpc="rgb" dir="cw">
                                      <p:cBhvr override="childStyle">
                                        <p:cTn id="230" dur="250" autoRev="1" fill="remove"/>
                                        <p:tgtEl>
                                          <p:spTgt spid="63">
                                            <p:txEl>
                                              <p:pRg st="0" end="0"/>
                                            </p:txEl>
                                          </p:spTgt>
                                        </p:tgtEl>
                                        <p:attrNameLst>
                                          <p:attrName>style.color</p:attrName>
                                        </p:attrNameLst>
                                      </p:cBhvr>
                                      <p:to>
                                        <a:schemeClr val="bg1"/>
                                      </p:to>
                                    </p:animClr>
                                    <p:animClr clrSpc="rgb" dir="cw">
                                      <p:cBhvr>
                                        <p:cTn id="231" dur="250" autoRev="1" fill="remove"/>
                                        <p:tgtEl>
                                          <p:spTgt spid="63">
                                            <p:txEl>
                                              <p:pRg st="0" end="0"/>
                                            </p:txEl>
                                          </p:spTgt>
                                        </p:tgtEl>
                                        <p:attrNameLst>
                                          <p:attrName>fillcolor</p:attrName>
                                        </p:attrNameLst>
                                      </p:cBhvr>
                                      <p:to>
                                        <a:schemeClr val="bg1"/>
                                      </p:to>
                                    </p:animClr>
                                    <p:set>
                                      <p:cBhvr>
                                        <p:cTn id="232" dur="250" autoRev="1" fill="remove"/>
                                        <p:tgtEl>
                                          <p:spTgt spid="63">
                                            <p:txEl>
                                              <p:pRg st="0" end="0"/>
                                            </p:txEl>
                                          </p:spTgt>
                                        </p:tgtEl>
                                        <p:attrNameLst>
                                          <p:attrName>fill.type</p:attrName>
                                        </p:attrNameLst>
                                      </p:cBhvr>
                                      <p:to>
                                        <p:strVal val="solid"/>
                                      </p:to>
                                    </p:set>
                                    <p:set>
                                      <p:cBhvr>
                                        <p:cTn id="233" dur="250" autoRev="1" fill="remove"/>
                                        <p:tgtEl>
                                          <p:spTgt spid="63">
                                            <p:txEl>
                                              <p:pRg st="0" end="0"/>
                                            </p:txEl>
                                          </p:spTgt>
                                        </p:tgtEl>
                                        <p:attrNameLst>
                                          <p:attrName>fill.on</p:attrName>
                                        </p:attrNameLst>
                                      </p:cBhvr>
                                      <p:to>
                                        <p:strVal val="true"/>
                                      </p:to>
                                    </p:set>
                                  </p:childTnLst>
                                </p:cTn>
                              </p:par>
                            </p:childTnLst>
                          </p:cTn>
                        </p:par>
                      </p:childTnLst>
                    </p:cTn>
                  </p:par>
                  <p:par>
                    <p:cTn id="234" fill="hold">
                      <p:stCondLst>
                        <p:cond delay="indefinite"/>
                      </p:stCondLst>
                      <p:childTnLst>
                        <p:par>
                          <p:cTn id="235" fill="hold">
                            <p:stCondLst>
                              <p:cond delay="0"/>
                            </p:stCondLst>
                            <p:childTnLst>
                              <p:par>
                                <p:cTn id="236" presetID="27" presetClass="emph" presetSubtype="0" fill="remove" nodeType="clickEffect">
                                  <p:stCondLst>
                                    <p:cond delay="0"/>
                                  </p:stCondLst>
                                  <p:iterate type="lt">
                                    <p:tmPct val="0"/>
                                  </p:iterate>
                                  <p:childTnLst>
                                    <p:animClr clrSpc="rgb" dir="cw">
                                      <p:cBhvr override="childStyle">
                                        <p:cTn id="237" dur="250" autoRev="1" fill="remove"/>
                                        <p:tgtEl>
                                          <p:spTgt spid="69">
                                            <p:txEl>
                                              <p:pRg st="0" end="0"/>
                                            </p:txEl>
                                          </p:spTgt>
                                        </p:tgtEl>
                                        <p:attrNameLst>
                                          <p:attrName>style.color</p:attrName>
                                        </p:attrNameLst>
                                      </p:cBhvr>
                                      <p:to>
                                        <a:schemeClr val="bg1"/>
                                      </p:to>
                                    </p:animClr>
                                    <p:animClr clrSpc="rgb" dir="cw">
                                      <p:cBhvr>
                                        <p:cTn id="238" dur="250" autoRev="1" fill="remove"/>
                                        <p:tgtEl>
                                          <p:spTgt spid="69">
                                            <p:txEl>
                                              <p:pRg st="0" end="0"/>
                                            </p:txEl>
                                          </p:spTgt>
                                        </p:tgtEl>
                                        <p:attrNameLst>
                                          <p:attrName>fillcolor</p:attrName>
                                        </p:attrNameLst>
                                      </p:cBhvr>
                                      <p:to>
                                        <a:schemeClr val="bg1"/>
                                      </p:to>
                                    </p:animClr>
                                    <p:set>
                                      <p:cBhvr>
                                        <p:cTn id="239" dur="250" autoRev="1" fill="remove"/>
                                        <p:tgtEl>
                                          <p:spTgt spid="69">
                                            <p:txEl>
                                              <p:pRg st="0" end="0"/>
                                            </p:txEl>
                                          </p:spTgt>
                                        </p:tgtEl>
                                        <p:attrNameLst>
                                          <p:attrName>fill.type</p:attrName>
                                        </p:attrNameLst>
                                      </p:cBhvr>
                                      <p:to>
                                        <p:strVal val="solid"/>
                                      </p:to>
                                    </p:set>
                                    <p:set>
                                      <p:cBhvr>
                                        <p:cTn id="240" dur="250" autoRev="1" fill="remove"/>
                                        <p:tgtEl>
                                          <p:spTgt spid="69">
                                            <p:txEl>
                                              <p:pRg st="0" end="0"/>
                                            </p:txEl>
                                          </p:spTgt>
                                        </p:tgtEl>
                                        <p:attrNameLst>
                                          <p:attrName>fill.on</p:attrName>
                                        </p:attrNameLst>
                                      </p:cBhvr>
                                      <p:to>
                                        <p:strVal val="true"/>
                                      </p:to>
                                    </p:set>
                                  </p:childTnLst>
                                </p:cTn>
                              </p:par>
                            </p:childTnLst>
                          </p:cTn>
                        </p:par>
                      </p:childTnLst>
                    </p:cTn>
                  </p:par>
                  <p:par>
                    <p:cTn id="241" fill="hold">
                      <p:stCondLst>
                        <p:cond delay="indefinite"/>
                      </p:stCondLst>
                      <p:childTnLst>
                        <p:par>
                          <p:cTn id="242" fill="hold">
                            <p:stCondLst>
                              <p:cond delay="0"/>
                            </p:stCondLst>
                            <p:childTnLst>
                              <p:par>
                                <p:cTn id="243" presetID="27" presetClass="emph" presetSubtype="0" fill="remove" nodeType="clickEffect">
                                  <p:stCondLst>
                                    <p:cond delay="0"/>
                                  </p:stCondLst>
                                  <p:iterate type="lt">
                                    <p:tmPct val="0"/>
                                  </p:iterate>
                                  <p:childTnLst>
                                    <p:animClr clrSpc="rgb" dir="cw">
                                      <p:cBhvr override="childStyle">
                                        <p:cTn id="244" dur="250" autoRev="1" fill="remove"/>
                                        <p:tgtEl>
                                          <p:spTgt spid="75">
                                            <p:txEl>
                                              <p:pRg st="0" end="0"/>
                                            </p:txEl>
                                          </p:spTgt>
                                        </p:tgtEl>
                                        <p:attrNameLst>
                                          <p:attrName>style.color</p:attrName>
                                        </p:attrNameLst>
                                      </p:cBhvr>
                                      <p:to>
                                        <a:schemeClr val="bg1"/>
                                      </p:to>
                                    </p:animClr>
                                    <p:animClr clrSpc="rgb" dir="cw">
                                      <p:cBhvr>
                                        <p:cTn id="245" dur="250" autoRev="1" fill="remove"/>
                                        <p:tgtEl>
                                          <p:spTgt spid="75">
                                            <p:txEl>
                                              <p:pRg st="0" end="0"/>
                                            </p:txEl>
                                          </p:spTgt>
                                        </p:tgtEl>
                                        <p:attrNameLst>
                                          <p:attrName>fillcolor</p:attrName>
                                        </p:attrNameLst>
                                      </p:cBhvr>
                                      <p:to>
                                        <a:schemeClr val="bg1"/>
                                      </p:to>
                                    </p:animClr>
                                    <p:set>
                                      <p:cBhvr>
                                        <p:cTn id="246" dur="250" autoRev="1" fill="remove"/>
                                        <p:tgtEl>
                                          <p:spTgt spid="75">
                                            <p:txEl>
                                              <p:pRg st="0" end="0"/>
                                            </p:txEl>
                                          </p:spTgt>
                                        </p:tgtEl>
                                        <p:attrNameLst>
                                          <p:attrName>fill.type</p:attrName>
                                        </p:attrNameLst>
                                      </p:cBhvr>
                                      <p:to>
                                        <p:strVal val="solid"/>
                                      </p:to>
                                    </p:set>
                                    <p:set>
                                      <p:cBhvr>
                                        <p:cTn id="247" dur="250" autoRev="1" fill="remove"/>
                                        <p:tgtEl>
                                          <p:spTgt spid="75">
                                            <p:txEl>
                                              <p:pRg st="0" end="0"/>
                                            </p:txEl>
                                          </p:spTgt>
                                        </p:tgtEl>
                                        <p:attrNameLst>
                                          <p:attrName>fill.on</p:attrName>
                                        </p:attrNameLst>
                                      </p:cBhvr>
                                      <p:to>
                                        <p:strVal val="true"/>
                                      </p:to>
                                    </p:set>
                                  </p:childTnLst>
                                </p:cTn>
                              </p:par>
                            </p:childTnLst>
                          </p:cTn>
                        </p:par>
                      </p:childTnLst>
                    </p:cTn>
                  </p:par>
                  <p:par>
                    <p:cTn id="248" fill="hold">
                      <p:stCondLst>
                        <p:cond delay="indefinite"/>
                      </p:stCondLst>
                      <p:childTnLst>
                        <p:par>
                          <p:cTn id="249" fill="hold">
                            <p:stCondLst>
                              <p:cond delay="0"/>
                            </p:stCondLst>
                            <p:childTnLst>
                              <p:par>
                                <p:cTn id="250" presetID="27" presetClass="emph" presetSubtype="0" fill="remove" nodeType="clickEffect">
                                  <p:stCondLst>
                                    <p:cond delay="0"/>
                                  </p:stCondLst>
                                  <p:iterate type="lt">
                                    <p:tmPct val="0"/>
                                  </p:iterate>
                                  <p:childTnLst>
                                    <p:animClr clrSpc="rgb" dir="cw">
                                      <p:cBhvr override="childStyle">
                                        <p:cTn id="251" dur="250" autoRev="1" fill="remove"/>
                                        <p:tgtEl>
                                          <p:spTgt spid="52">
                                            <p:txEl>
                                              <p:pRg st="0" end="0"/>
                                            </p:txEl>
                                          </p:spTgt>
                                        </p:tgtEl>
                                        <p:attrNameLst>
                                          <p:attrName>style.color</p:attrName>
                                        </p:attrNameLst>
                                      </p:cBhvr>
                                      <p:to>
                                        <a:schemeClr val="bg1"/>
                                      </p:to>
                                    </p:animClr>
                                    <p:animClr clrSpc="rgb" dir="cw">
                                      <p:cBhvr>
                                        <p:cTn id="252" dur="250" autoRev="1" fill="remove"/>
                                        <p:tgtEl>
                                          <p:spTgt spid="52">
                                            <p:txEl>
                                              <p:pRg st="0" end="0"/>
                                            </p:txEl>
                                          </p:spTgt>
                                        </p:tgtEl>
                                        <p:attrNameLst>
                                          <p:attrName>fillcolor</p:attrName>
                                        </p:attrNameLst>
                                      </p:cBhvr>
                                      <p:to>
                                        <a:schemeClr val="bg1"/>
                                      </p:to>
                                    </p:animClr>
                                    <p:set>
                                      <p:cBhvr>
                                        <p:cTn id="253" dur="250" autoRev="1" fill="remove"/>
                                        <p:tgtEl>
                                          <p:spTgt spid="52">
                                            <p:txEl>
                                              <p:pRg st="0" end="0"/>
                                            </p:txEl>
                                          </p:spTgt>
                                        </p:tgtEl>
                                        <p:attrNameLst>
                                          <p:attrName>fill.type</p:attrName>
                                        </p:attrNameLst>
                                      </p:cBhvr>
                                      <p:to>
                                        <p:strVal val="solid"/>
                                      </p:to>
                                    </p:set>
                                    <p:set>
                                      <p:cBhvr>
                                        <p:cTn id="254" dur="250" autoRev="1" fill="remove"/>
                                        <p:tgtEl>
                                          <p:spTgt spid="52">
                                            <p:txEl>
                                              <p:pRg st="0" end="0"/>
                                            </p:txEl>
                                          </p:spTgt>
                                        </p:tgtEl>
                                        <p:attrNameLst>
                                          <p:attrName>fill.on</p:attrName>
                                        </p:attrNameLst>
                                      </p:cBhvr>
                                      <p:to>
                                        <p:strVal val="true"/>
                                      </p:to>
                                    </p:set>
                                  </p:childTnLst>
                                </p:cTn>
                              </p:par>
                            </p:childTnLst>
                          </p:cTn>
                        </p:par>
                      </p:childTnLst>
                    </p:cTn>
                  </p:par>
                  <p:par>
                    <p:cTn id="255" fill="hold">
                      <p:stCondLst>
                        <p:cond delay="indefinite"/>
                      </p:stCondLst>
                      <p:childTnLst>
                        <p:par>
                          <p:cTn id="256" fill="hold">
                            <p:stCondLst>
                              <p:cond delay="0"/>
                            </p:stCondLst>
                            <p:childTnLst>
                              <p:par>
                                <p:cTn id="257" presetID="27" presetClass="emph" presetSubtype="0" fill="remove" nodeType="clickEffect">
                                  <p:stCondLst>
                                    <p:cond delay="0"/>
                                  </p:stCondLst>
                                  <p:iterate type="lt">
                                    <p:tmPct val="0"/>
                                  </p:iterate>
                                  <p:childTnLst>
                                    <p:animClr clrSpc="rgb" dir="cw">
                                      <p:cBhvr override="childStyle">
                                        <p:cTn id="258" dur="250" autoRev="1" fill="remove"/>
                                        <p:tgtEl>
                                          <p:spTgt spid="58">
                                            <p:txEl>
                                              <p:pRg st="0" end="0"/>
                                            </p:txEl>
                                          </p:spTgt>
                                        </p:tgtEl>
                                        <p:attrNameLst>
                                          <p:attrName>style.color</p:attrName>
                                        </p:attrNameLst>
                                      </p:cBhvr>
                                      <p:to>
                                        <a:schemeClr val="bg1"/>
                                      </p:to>
                                    </p:animClr>
                                    <p:animClr clrSpc="rgb" dir="cw">
                                      <p:cBhvr>
                                        <p:cTn id="259" dur="250" autoRev="1" fill="remove"/>
                                        <p:tgtEl>
                                          <p:spTgt spid="58">
                                            <p:txEl>
                                              <p:pRg st="0" end="0"/>
                                            </p:txEl>
                                          </p:spTgt>
                                        </p:tgtEl>
                                        <p:attrNameLst>
                                          <p:attrName>fillcolor</p:attrName>
                                        </p:attrNameLst>
                                      </p:cBhvr>
                                      <p:to>
                                        <a:schemeClr val="bg1"/>
                                      </p:to>
                                    </p:animClr>
                                    <p:set>
                                      <p:cBhvr>
                                        <p:cTn id="260" dur="250" autoRev="1" fill="remove"/>
                                        <p:tgtEl>
                                          <p:spTgt spid="58">
                                            <p:txEl>
                                              <p:pRg st="0" end="0"/>
                                            </p:txEl>
                                          </p:spTgt>
                                        </p:tgtEl>
                                        <p:attrNameLst>
                                          <p:attrName>fill.type</p:attrName>
                                        </p:attrNameLst>
                                      </p:cBhvr>
                                      <p:to>
                                        <p:strVal val="solid"/>
                                      </p:to>
                                    </p:set>
                                    <p:set>
                                      <p:cBhvr>
                                        <p:cTn id="261" dur="250" autoRev="1" fill="remove"/>
                                        <p:tgtEl>
                                          <p:spTgt spid="58">
                                            <p:txEl>
                                              <p:pRg st="0" end="0"/>
                                            </p:txEl>
                                          </p:spTgt>
                                        </p:tgtEl>
                                        <p:attrNameLst>
                                          <p:attrName>fill.on</p:attrName>
                                        </p:attrNameLst>
                                      </p:cBhvr>
                                      <p:to>
                                        <p:strVal val="true"/>
                                      </p:to>
                                    </p:set>
                                  </p:childTnLst>
                                </p:cTn>
                              </p:par>
                            </p:childTnLst>
                          </p:cTn>
                        </p:par>
                      </p:childTnLst>
                    </p:cTn>
                  </p:par>
                  <p:par>
                    <p:cTn id="262" fill="hold">
                      <p:stCondLst>
                        <p:cond delay="indefinite"/>
                      </p:stCondLst>
                      <p:childTnLst>
                        <p:par>
                          <p:cTn id="263" fill="hold">
                            <p:stCondLst>
                              <p:cond delay="0"/>
                            </p:stCondLst>
                            <p:childTnLst>
                              <p:par>
                                <p:cTn id="264" presetID="27" presetClass="emph" presetSubtype="0" fill="remove" nodeType="clickEffect">
                                  <p:stCondLst>
                                    <p:cond delay="0"/>
                                  </p:stCondLst>
                                  <p:iterate type="lt">
                                    <p:tmPct val="0"/>
                                  </p:iterate>
                                  <p:childTnLst>
                                    <p:animClr clrSpc="rgb" dir="cw">
                                      <p:cBhvr override="childStyle">
                                        <p:cTn id="265" dur="250" autoRev="1" fill="remove"/>
                                        <p:tgtEl>
                                          <p:spTgt spid="64">
                                            <p:txEl>
                                              <p:pRg st="0" end="0"/>
                                            </p:txEl>
                                          </p:spTgt>
                                        </p:tgtEl>
                                        <p:attrNameLst>
                                          <p:attrName>style.color</p:attrName>
                                        </p:attrNameLst>
                                      </p:cBhvr>
                                      <p:to>
                                        <a:schemeClr val="bg1"/>
                                      </p:to>
                                    </p:animClr>
                                    <p:animClr clrSpc="rgb" dir="cw">
                                      <p:cBhvr>
                                        <p:cTn id="266" dur="250" autoRev="1" fill="remove"/>
                                        <p:tgtEl>
                                          <p:spTgt spid="64">
                                            <p:txEl>
                                              <p:pRg st="0" end="0"/>
                                            </p:txEl>
                                          </p:spTgt>
                                        </p:tgtEl>
                                        <p:attrNameLst>
                                          <p:attrName>fillcolor</p:attrName>
                                        </p:attrNameLst>
                                      </p:cBhvr>
                                      <p:to>
                                        <a:schemeClr val="bg1"/>
                                      </p:to>
                                    </p:animClr>
                                    <p:set>
                                      <p:cBhvr>
                                        <p:cTn id="267" dur="250" autoRev="1" fill="remove"/>
                                        <p:tgtEl>
                                          <p:spTgt spid="64">
                                            <p:txEl>
                                              <p:pRg st="0" end="0"/>
                                            </p:txEl>
                                          </p:spTgt>
                                        </p:tgtEl>
                                        <p:attrNameLst>
                                          <p:attrName>fill.type</p:attrName>
                                        </p:attrNameLst>
                                      </p:cBhvr>
                                      <p:to>
                                        <p:strVal val="solid"/>
                                      </p:to>
                                    </p:set>
                                    <p:set>
                                      <p:cBhvr>
                                        <p:cTn id="268" dur="250" autoRev="1" fill="remove"/>
                                        <p:tgtEl>
                                          <p:spTgt spid="64">
                                            <p:txEl>
                                              <p:pRg st="0" end="0"/>
                                            </p:txEl>
                                          </p:spTgt>
                                        </p:tgtEl>
                                        <p:attrNameLst>
                                          <p:attrName>fill.on</p:attrName>
                                        </p:attrNameLst>
                                      </p:cBhvr>
                                      <p:to>
                                        <p:strVal val="true"/>
                                      </p:to>
                                    </p:set>
                                  </p:childTnLst>
                                </p:cTn>
                              </p:par>
                            </p:childTnLst>
                          </p:cTn>
                        </p:par>
                      </p:childTnLst>
                    </p:cTn>
                  </p:par>
                  <p:par>
                    <p:cTn id="269" fill="hold">
                      <p:stCondLst>
                        <p:cond delay="indefinite"/>
                      </p:stCondLst>
                      <p:childTnLst>
                        <p:par>
                          <p:cTn id="270" fill="hold">
                            <p:stCondLst>
                              <p:cond delay="0"/>
                            </p:stCondLst>
                            <p:childTnLst>
                              <p:par>
                                <p:cTn id="271" presetID="27" presetClass="emph" presetSubtype="0" fill="remove" nodeType="clickEffect">
                                  <p:stCondLst>
                                    <p:cond delay="0"/>
                                  </p:stCondLst>
                                  <p:iterate type="lt">
                                    <p:tmPct val="0"/>
                                  </p:iterate>
                                  <p:childTnLst>
                                    <p:animClr clrSpc="rgb" dir="cw">
                                      <p:cBhvr override="childStyle">
                                        <p:cTn id="272" dur="250" autoRev="1" fill="remove"/>
                                        <p:tgtEl>
                                          <p:spTgt spid="70">
                                            <p:txEl>
                                              <p:pRg st="0" end="0"/>
                                            </p:txEl>
                                          </p:spTgt>
                                        </p:tgtEl>
                                        <p:attrNameLst>
                                          <p:attrName>style.color</p:attrName>
                                        </p:attrNameLst>
                                      </p:cBhvr>
                                      <p:to>
                                        <a:schemeClr val="bg1"/>
                                      </p:to>
                                    </p:animClr>
                                    <p:animClr clrSpc="rgb" dir="cw">
                                      <p:cBhvr>
                                        <p:cTn id="273" dur="250" autoRev="1" fill="remove"/>
                                        <p:tgtEl>
                                          <p:spTgt spid="70">
                                            <p:txEl>
                                              <p:pRg st="0" end="0"/>
                                            </p:txEl>
                                          </p:spTgt>
                                        </p:tgtEl>
                                        <p:attrNameLst>
                                          <p:attrName>fillcolor</p:attrName>
                                        </p:attrNameLst>
                                      </p:cBhvr>
                                      <p:to>
                                        <a:schemeClr val="bg1"/>
                                      </p:to>
                                    </p:animClr>
                                    <p:set>
                                      <p:cBhvr>
                                        <p:cTn id="274" dur="250" autoRev="1" fill="remove"/>
                                        <p:tgtEl>
                                          <p:spTgt spid="70">
                                            <p:txEl>
                                              <p:pRg st="0" end="0"/>
                                            </p:txEl>
                                          </p:spTgt>
                                        </p:tgtEl>
                                        <p:attrNameLst>
                                          <p:attrName>fill.type</p:attrName>
                                        </p:attrNameLst>
                                      </p:cBhvr>
                                      <p:to>
                                        <p:strVal val="solid"/>
                                      </p:to>
                                    </p:set>
                                    <p:set>
                                      <p:cBhvr>
                                        <p:cTn id="275" dur="250" autoRev="1" fill="remove"/>
                                        <p:tgtEl>
                                          <p:spTgt spid="70">
                                            <p:txEl>
                                              <p:pRg st="0" end="0"/>
                                            </p:txEl>
                                          </p:spTgt>
                                        </p:tgtEl>
                                        <p:attrNameLst>
                                          <p:attrName>fill.on</p:attrName>
                                        </p:attrNameLst>
                                      </p:cBhvr>
                                      <p:to>
                                        <p:strVal val="true"/>
                                      </p:to>
                                    </p:set>
                                  </p:childTnLst>
                                </p:cTn>
                              </p:par>
                            </p:childTnLst>
                          </p:cTn>
                        </p:par>
                      </p:childTnLst>
                    </p:cTn>
                  </p:par>
                  <p:par>
                    <p:cTn id="276" fill="hold">
                      <p:stCondLst>
                        <p:cond delay="indefinite"/>
                      </p:stCondLst>
                      <p:childTnLst>
                        <p:par>
                          <p:cTn id="277" fill="hold">
                            <p:stCondLst>
                              <p:cond delay="0"/>
                            </p:stCondLst>
                            <p:childTnLst>
                              <p:par>
                                <p:cTn id="278" presetID="27" presetClass="emph" presetSubtype="0" fill="remove" nodeType="clickEffect">
                                  <p:stCondLst>
                                    <p:cond delay="0"/>
                                  </p:stCondLst>
                                  <p:iterate type="lt">
                                    <p:tmPct val="0"/>
                                  </p:iterate>
                                  <p:childTnLst>
                                    <p:animClr clrSpc="rgb" dir="cw">
                                      <p:cBhvr override="childStyle">
                                        <p:cTn id="279" dur="250" autoRev="1" fill="remove"/>
                                        <p:tgtEl>
                                          <p:spTgt spid="76">
                                            <p:txEl>
                                              <p:pRg st="0" end="0"/>
                                            </p:txEl>
                                          </p:spTgt>
                                        </p:tgtEl>
                                        <p:attrNameLst>
                                          <p:attrName>style.color</p:attrName>
                                        </p:attrNameLst>
                                      </p:cBhvr>
                                      <p:to>
                                        <a:schemeClr val="bg1"/>
                                      </p:to>
                                    </p:animClr>
                                    <p:animClr clrSpc="rgb" dir="cw">
                                      <p:cBhvr>
                                        <p:cTn id="280" dur="250" autoRev="1" fill="remove"/>
                                        <p:tgtEl>
                                          <p:spTgt spid="76">
                                            <p:txEl>
                                              <p:pRg st="0" end="0"/>
                                            </p:txEl>
                                          </p:spTgt>
                                        </p:tgtEl>
                                        <p:attrNameLst>
                                          <p:attrName>fillcolor</p:attrName>
                                        </p:attrNameLst>
                                      </p:cBhvr>
                                      <p:to>
                                        <a:schemeClr val="bg1"/>
                                      </p:to>
                                    </p:animClr>
                                    <p:set>
                                      <p:cBhvr>
                                        <p:cTn id="281" dur="250" autoRev="1" fill="remove"/>
                                        <p:tgtEl>
                                          <p:spTgt spid="76">
                                            <p:txEl>
                                              <p:pRg st="0" end="0"/>
                                            </p:txEl>
                                          </p:spTgt>
                                        </p:tgtEl>
                                        <p:attrNameLst>
                                          <p:attrName>fill.type</p:attrName>
                                        </p:attrNameLst>
                                      </p:cBhvr>
                                      <p:to>
                                        <p:strVal val="solid"/>
                                      </p:to>
                                    </p:set>
                                    <p:set>
                                      <p:cBhvr>
                                        <p:cTn id="282" dur="250" autoRev="1" fill="remove"/>
                                        <p:tgtEl>
                                          <p:spTgt spid="76">
                                            <p:txEl>
                                              <p:pRg st="0" end="0"/>
                                            </p:txEl>
                                          </p:spTgt>
                                        </p:tgtEl>
                                        <p:attrNameLst>
                                          <p:attrName>fill.on</p:attrName>
                                        </p:attrNameLst>
                                      </p:cBhvr>
                                      <p:to>
                                        <p:strVal val="true"/>
                                      </p:to>
                                    </p:set>
                                  </p:childTnLst>
                                </p:cTn>
                              </p:par>
                            </p:childTnLst>
                          </p:cTn>
                        </p:par>
                      </p:childTnLst>
                    </p:cTn>
                  </p:par>
                  <p:par>
                    <p:cTn id="283" fill="hold">
                      <p:stCondLst>
                        <p:cond delay="indefinite"/>
                      </p:stCondLst>
                      <p:childTnLst>
                        <p:par>
                          <p:cTn id="284" fill="hold">
                            <p:stCondLst>
                              <p:cond delay="0"/>
                            </p:stCondLst>
                            <p:childTnLst>
                              <p:par>
                                <p:cTn id="285" presetID="27" presetClass="emph" presetSubtype="0" fill="remove" nodeType="clickEffect">
                                  <p:stCondLst>
                                    <p:cond delay="0"/>
                                  </p:stCondLst>
                                  <p:iterate type="lt">
                                    <p:tmPct val="0"/>
                                  </p:iterate>
                                  <p:childTnLst>
                                    <p:animClr clrSpc="rgb" dir="cw">
                                      <p:cBhvr override="childStyle">
                                        <p:cTn id="286" dur="250" autoRev="1" fill="remove"/>
                                        <p:tgtEl>
                                          <p:spTgt spid="53">
                                            <p:txEl>
                                              <p:pRg st="0" end="0"/>
                                            </p:txEl>
                                          </p:spTgt>
                                        </p:tgtEl>
                                        <p:attrNameLst>
                                          <p:attrName>style.color</p:attrName>
                                        </p:attrNameLst>
                                      </p:cBhvr>
                                      <p:to>
                                        <a:schemeClr val="bg1"/>
                                      </p:to>
                                    </p:animClr>
                                    <p:animClr clrSpc="rgb" dir="cw">
                                      <p:cBhvr>
                                        <p:cTn id="287" dur="250" autoRev="1" fill="remove"/>
                                        <p:tgtEl>
                                          <p:spTgt spid="53">
                                            <p:txEl>
                                              <p:pRg st="0" end="0"/>
                                            </p:txEl>
                                          </p:spTgt>
                                        </p:tgtEl>
                                        <p:attrNameLst>
                                          <p:attrName>fillcolor</p:attrName>
                                        </p:attrNameLst>
                                      </p:cBhvr>
                                      <p:to>
                                        <a:schemeClr val="bg1"/>
                                      </p:to>
                                    </p:animClr>
                                    <p:set>
                                      <p:cBhvr>
                                        <p:cTn id="288" dur="250" autoRev="1" fill="remove"/>
                                        <p:tgtEl>
                                          <p:spTgt spid="53">
                                            <p:txEl>
                                              <p:pRg st="0" end="0"/>
                                            </p:txEl>
                                          </p:spTgt>
                                        </p:tgtEl>
                                        <p:attrNameLst>
                                          <p:attrName>fill.type</p:attrName>
                                        </p:attrNameLst>
                                      </p:cBhvr>
                                      <p:to>
                                        <p:strVal val="solid"/>
                                      </p:to>
                                    </p:set>
                                    <p:set>
                                      <p:cBhvr>
                                        <p:cTn id="289" dur="250" autoRev="1" fill="remove"/>
                                        <p:tgtEl>
                                          <p:spTgt spid="53">
                                            <p:txEl>
                                              <p:pRg st="0" end="0"/>
                                            </p:txEl>
                                          </p:spTgt>
                                        </p:tgtEl>
                                        <p:attrNameLst>
                                          <p:attrName>fill.on</p:attrName>
                                        </p:attrNameLst>
                                      </p:cBhvr>
                                      <p:to>
                                        <p:strVal val="true"/>
                                      </p:to>
                                    </p:set>
                                  </p:childTnLst>
                                </p:cTn>
                              </p:par>
                            </p:childTnLst>
                          </p:cTn>
                        </p:par>
                      </p:childTnLst>
                    </p:cTn>
                  </p:par>
                  <p:par>
                    <p:cTn id="290" fill="hold">
                      <p:stCondLst>
                        <p:cond delay="indefinite"/>
                      </p:stCondLst>
                      <p:childTnLst>
                        <p:par>
                          <p:cTn id="291" fill="hold">
                            <p:stCondLst>
                              <p:cond delay="0"/>
                            </p:stCondLst>
                            <p:childTnLst>
                              <p:par>
                                <p:cTn id="292" presetID="27" presetClass="emph" presetSubtype="0" fill="remove" nodeType="clickEffect">
                                  <p:stCondLst>
                                    <p:cond delay="0"/>
                                  </p:stCondLst>
                                  <p:iterate type="lt">
                                    <p:tmPct val="0"/>
                                  </p:iterate>
                                  <p:childTnLst>
                                    <p:animClr clrSpc="rgb" dir="cw">
                                      <p:cBhvr override="childStyle">
                                        <p:cTn id="293" dur="250" autoRev="1" fill="remove"/>
                                        <p:tgtEl>
                                          <p:spTgt spid="59">
                                            <p:txEl>
                                              <p:pRg st="0" end="0"/>
                                            </p:txEl>
                                          </p:spTgt>
                                        </p:tgtEl>
                                        <p:attrNameLst>
                                          <p:attrName>style.color</p:attrName>
                                        </p:attrNameLst>
                                      </p:cBhvr>
                                      <p:to>
                                        <a:schemeClr val="bg1"/>
                                      </p:to>
                                    </p:animClr>
                                    <p:animClr clrSpc="rgb" dir="cw">
                                      <p:cBhvr>
                                        <p:cTn id="294" dur="250" autoRev="1" fill="remove"/>
                                        <p:tgtEl>
                                          <p:spTgt spid="59">
                                            <p:txEl>
                                              <p:pRg st="0" end="0"/>
                                            </p:txEl>
                                          </p:spTgt>
                                        </p:tgtEl>
                                        <p:attrNameLst>
                                          <p:attrName>fillcolor</p:attrName>
                                        </p:attrNameLst>
                                      </p:cBhvr>
                                      <p:to>
                                        <a:schemeClr val="bg1"/>
                                      </p:to>
                                    </p:animClr>
                                    <p:set>
                                      <p:cBhvr>
                                        <p:cTn id="295" dur="250" autoRev="1" fill="remove"/>
                                        <p:tgtEl>
                                          <p:spTgt spid="59">
                                            <p:txEl>
                                              <p:pRg st="0" end="0"/>
                                            </p:txEl>
                                          </p:spTgt>
                                        </p:tgtEl>
                                        <p:attrNameLst>
                                          <p:attrName>fill.type</p:attrName>
                                        </p:attrNameLst>
                                      </p:cBhvr>
                                      <p:to>
                                        <p:strVal val="solid"/>
                                      </p:to>
                                    </p:set>
                                    <p:set>
                                      <p:cBhvr>
                                        <p:cTn id="296" dur="250" autoRev="1" fill="remove"/>
                                        <p:tgtEl>
                                          <p:spTgt spid="59">
                                            <p:txEl>
                                              <p:pRg st="0" end="0"/>
                                            </p:txEl>
                                          </p:spTgt>
                                        </p:tgtEl>
                                        <p:attrNameLst>
                                          <p:attrName>fill.on</p:attrName>
                                        </p:attrNameLst>
                                      </p:cBhvr>
                                      <p:to>
                                        <p:strVal val="true"/>
                                      </p:to>
                                    </p:set>
                                  </p:childTnLst>
                                </p:cTn>
                              </p:par>
                            </p:childTnLst>
                          </p:cTn>
                        </p:par>
                      </p:childTnLst>
                    </p:cTn>
                  </p:par>
                  <p:par>
                    <p:cTn id="297" fill="hold">
                      <p:stCondLst>
                        <p:cond delay="indefinite"/>
                      </p:stCondLst>
                      <p:childTnLst>
                        <p:par>
                          <p:cTn id="298" fill="hold">
                            <p:stCondLst>
                              <p:cond delay="0"/>
                            </p:stCondLst>
                            <p:childTnLst>
                              <p:par>
                                <p:cTn id="299" presetID="27" presetClass="emph" presetSubtype="0" fill="remove" nodeType="clickEffect">
                                  <p:stCondLst>
                                    <p:cond delay="0"/>
                                  </p:stCondLst>
                                  <p:iterate type="lt">
                                    <p:tmPct val="0"/>
                                  </p:iterate>
                                  <p:childTnLst>
                                    <p:animClr clrSpc="rgb" dir="cw">
                                      <p:cBhvr override="childStyle">
                                        <p:cTn id="300" dur="250" autoRev="1" fill="remove"/>
                                        <p:tgtEl>
                                          <p:spTgt spid="65">
                                            <p:txEl>
                                              <p:pRg st="0" end="0"/>
                                            </p:txEl>
                                          </p:spTgt>
                                        </p:tgtEl>
                                        <p:attrNameLst>
                                          <p:attrName>style.color</p:attrName>
                                        </p:attrNameLst>
                                      </p:cBhvr>
                                      <p:to>
                                        <a:schemeClr val="bg1"/>
                                      </p:to>
                                    </p:animClr>
                                    <p:animClr clrSpc="rgb" dir="cw">
                                      <p:cBhvr>
                                        <p:cTn id="301" dur="250" autoRev="1" fill="remove"/>
                                        <p:tgtEl>
                                          <p:spTgt spid="65">
                                            <p:txEl>
                                              <p:pRg st="0" end="0"/>
                                            </p:txEl>
                                          </p:spTgt>
                                        </p:tgtEl>
                                        <p:attrNameLst>
                                          <p:attrName>fillcolor</p:attrName>
                                        </p:attrNameLst>
                                      </p:cBhvr>
                                      <p:to>
                                        <a:schemeClr val="bg1"/>
                                      </p:to>
                                    </p:animClr>
                                    <p:set>
                                      <p:cBhvr>
                                        <p:cTn id="302" dur="250" autoRev="1" fill="remove"/>
                                        <p:tgtEl>
                                          <p:spTgt spid="65">
                                            <p:txEl>
                                              <p:pRg st="0" end="0"/>
                                            </p:txEl>
                                          </p:spTgt>
                                        </p:tgtEl>
                                        <p:attrNameLst>
                                          <p:attrName>fill.type</p:attrName>
                                        </p:attrNameLst>
                                      </p:cBhvr>
                                      <p:to>
                                        <p:strVal val="solid"/>
                                      </p:to>
                                    </p:set>
                                    <p:set>
                                      <p:cBhvr>
                                        <p:cTn id="303" dur="250" autoRev="1" fill="remove"/>
                                        <p:tgtEl>
                                          <p:spTgt spid="65">
                                            <p:txEl>
                                              <p:pRg st="0" end="0"/>
                                            </p:txEl>
                                          </p:spTgt>
                                        </p:tgtEl>
                                        <p:attrNameLst>
                                          <p:attrName>fill.on</p:attrName>
                                        </p:attrNameLst>
                                      </p:cBhvr>
                                      <p:to>
                                        <p:strVal val="true"/>
                                      </p:to>
                                    </p:set>
                                  </p:childTnLst>
                                </p:cTn>
                              </p:par>
                            </p:childTnLst>
                          </p:cTn>
                        </p:par>
                      </p:childTnLst>
                    </p:cTn>
                  </p:par>
                  <p:par>
                    <p:cTn id="304" fill="hold">
                      <p:stCondLst>
                        <p:cond delay="indefinite"/>
                      </p:stCondLst>
                      <p:childTnLst>
                        <p:par>
                          <p:cTn id="305" fill="hold">
                            <p:stCondLst>
                              <p:cond delay="0"/>
                            </p:stCondLst>
                            <p:childTnLst>
                              <p:par>
                                <p:cTn id="306" presetID="27" presetClass="emph" presetSubtype="0" fill="remove" nodeType="clickEffect">
                                  <p:stCondLst>
                                    <p:cond delay="0"/>
                                  </p:stCondLst>
                                  <p:iterate type="lt">
                                    <p:tmPct val="0"/>
                                  </p:iterate>
                                  <p:childTnLst>
                                    <p:animClr clrSpc="rgb" dir="cw">
                                      <p:cBhvr override="childStyle">
                                        <p:cTn id="307" dur="250" autoRev="1" fill="remove"/>
                                        <p:tgtEl>
                                          <p:spTgt spid="71">
                                            <p:txEl>
                                              <p:pRg st="0" end="0"/>
                                            </p:txEl>
                                          </p:spTgt>
                                        </p:tgtEl>
                                        <p:attrNameLst>
                                          <p:attrName>style.color</p:attrName>
                                        </p:attrNameLst>
                                      </p:cBhvr>
                                      <p:to>
                                        <a:schemeClr val="bg1"/>
                                      </p:to>
                                    </p:animClr>
                                    <p:animClr clrSpc="rgb" dir="cw">
                                      <p:cBhvr>
                                        <p:cTn id="308" dur="250" autoRev="1" fill="remove"/>
                                        <p:tgtEl>
                                          <p:spTgt spid="71">
                                            <p:txEl>
                                              <p:pRg st="0" end="0"/>
                                            </p:txEl>
                                          </p:spTgt>
                                        </p:tgtEl>
                                        <p:attrNameLst>
                                          <p:attrName>fillcolor</p:attrName>
                                        </p:attrNameLst>
                                      </p:cBhvr>
                                      <p:to>
                                        <a:schemeClr val="bg1"/>
                                      </p:to>
                                    </p:animClr>
                                    <p:set>
                                      <p:cBhvr>
                                        <p:cTn id="309" dur="250" autoRev="1" fill="remove"/>
                                        <p:tgtEl>
                                          <p:spTgt spid="71">
                                            <p:txEl>
                                              <p:pRg st="0" end="0"/>
                                            </p:txEl>
                                          </p:spTgt>
                                        </p:tgtEl>
                                        <p:attrNameLst>
                                          <p:attrName>fill.type</p:attrName>
                                        </p:attrNameLst>
                                      </p:cBhvr>
                                      <p:to>
                                        <p:strVal val="solid"/>
                                      </p:to>
                                    </p:set>
                                    <p:set>
                                      <p:cBhvr>
                                        <p:cTn id="310" dur="250" autoRev="1" fill="remove"/>
                                        <p:tgtEl>
                                          <p:spTgt spid="71">
                                            <p:txEl>
                                              <p:pRg st="0" end="0"/>
                                            </p:txEl>
                                          </p:spTgt>
                                        </p:tgtEl>
                                        <p:attrNameLst>
                                          <p:attrName>fill.on</p:attrName>
                                        </p:attrNameLst>
                                      </p:cBhvr>
                                      <p:to>
                                        <p:strVal val="true"/>
                                      </p:to>
                                    </p:set>
                                  </p:childTnLst>
                                </p:cTn>
                              </p:par>
                            </p:childTnLst>
                          </p:cTn>
                        </p:par>
                      </p:childTnLst>
                    </p:cTn>
                  </p:par>
                  <p:par>
                    <p:cTn id="311" fill="hold">
                      <p:stCondLst>
                        <p:cond delay="indefinite"/>
                      </p:stCondLst>
                      <p:childTnLst>
                        <p:par>
                          <p:cTn id="312" fill="hold">
                            <p:stCondLst>
                              <p:cond delay="0"/>
                            </p:stCondLst>
                            <p:childTnLst>
                              <p:par>
                                <p:cTn id="313" presetID="27" presetClass="emph" presetSubtype="0" fill="remove" nodeType="clickEffect">
                                  <p:stCondLst>
                                    <p:cond delay="0"/>
                                  </p:stCondLst>
                                  <p:iterate type="lt">
                                    <p:tmPct val="0"/>
                                  </p:iterate>
                                  <p:childTnLst>
                                    <p:animClr clrSpc="rgb" dir="cw">
                                      <p:cBhvr override="childStyle">
                                        <p:cTn id="314" dur="250" autoRev="1" fill="remove"/>
                                        <p:tgtEl>
                                          <p:spTgt spid="77">
                                            <p:txEl>
                                              <p:pRg st="0" end="0"/>
                                            </p:txEl>
                                          </p:spTgt>
                                        </p:tgtEl>
                                        <p:attrNameLst>
                                          <p:attrName>style.color</p:attrName>
                                        </p:attrNameLst>
                                      </p:cBhvr>
                                      <p:to>
                                        <a:schemeClr val="bg1"/>
                                      </p:to>
                                    </p:animClr>
                                    <p:animClr clrSpc="rgb" dir="cw">
                                      <p:cBhvr>
                                        <p:cTn id="315" dur="250" autoRev="1" fill="remove"/>
                                        <p:tgtEl>
                                          <p:spTgt spid="77">
                                            <p:txEl>
                                              <p:pRg st="0" end="0"/>
                                            </p:txEl>
                                          </p:spTgt>
                                        </p:tgtEl>
                                        <p:attrNameLst>
                                          <p:attrName>fillcolor</p:attrName>
                                        </p:attrNameLst>
                                      </p:cBhvr>
                                      <p:to>
                                        <a:schemeClr val="bg1"/>
                                      </p:to>
                                    </p:animClr>
                                    <p:set>
                                      <p:cBhvr>
                                        <p:cTn id="316" dur="250" autoRev="1" fill="remove"/>
                                        <p:tgtEl>
                                          <p:spTgt spid="77">
                                            <p:txEl>
                                              <p:pRg st="0" end="0"/>
                                            </p:txEl>
                                          </p:spTgt>
                                        </p:tgtEl>
                                        <p:attrNameLst>
                                          <p:attrName>fill.type</p:attrName>
                                        </p:attrNameLst>
                                      </p:cBhvr>
                                      <p:to>
                                        <p:strVal val="solid"/>
                                      </p:to>
                                    </p:set>
                                    <p:set>
                                      <p:cBhvr>
                                        <p:cTn id="317" dur="250" autoRev="1" fill="remove"/>
                                        <p:tgtEl>
                                          <p:spTgt spid="77">
                                            <p:txEl>
                                              <p:pRg st="0" end="0"/>
                                            </p:txEl>
                                          </p:spTgt>
                                        </p:tgtEl>
                                        <p:attrNameLst>
                                          <p:attrName>fill.on</p:attrName>
                                        </p:attrNameLst>
                                      </p:cBhvr>
                                      <p:to>
                                        <p:strVal val="true"/>
                                      </p:to>
                                    </p:set>
                                  </p:childTnLst>
                                </p:cTn>
                              </p:par>
                            </p:childTnLst>
                          </p:cTn>
                        </p:par>
                      </p:childTnLst>
                    </p:cTn>
                  </p:par>
                  <p:par>
                    <p:cTn id="318" fill="hold">
                      <p:stCondLst>
                        <p:cond delay="indefinite"/>
                      </p:stCondLst>
                      <p:childTnLst>
                        <p:par>
                          <p:cTn id="319" fill="hold">
                            <p:stCondLst>
                              <p:cond delay="0"/>
                            </p:stCondLst>
                            <p:childTnLst>
                              <p:par>
                                <p:cTn id="320" presetID="27" presetClass="emph" presetSubtype="0" fill="remove" nodeType="clickEffect">
                                  <p:stCondLst>
                                    <p:cond delay="0"/>
                                  </p:stCondLst>
                                  <p:iterate type="lt">
                                    <p:tmPct val="0"/>
                                  </p:iterate>
                                  <p:childTnLst>
                                    <p:animClr clrSpc="rgb" dir="cw">
                                      <p:cBhvr override="childStyle">
                                        <p:cTn id="321" dur="250" autoRev="1" fill="remove"/>
                                        <p:tgtEl>
                                          <p:spTgt spid="54">
                                            <p:txEl>
                                              <p:pRg st="0" end="0"/>
                                            </p:txEl>
                                          </p:spTgt>
                                        </p:tgtEl>
                                        <p:attrNameLst>
                                          <p:attrName>style.color</p:attrName>
                                        </p:attrNameLst>
                                      </p:cBhvr>
                                      <p:to>
                                        <a:schemeClr val="bg1"/>
                                      </p:to>
                                    </p:animClr>
                                    <p:animClr clrSpc="rgb" dir="cw">
                                      <p:cBhvr>
                                        <p:cTn id="322" dur="250" autoRev="1" fill="remove"/>
                                        <p:tgtEl>
                                          <p:spTgt spid="54">
                                            <p:txEl>
                                              <p:pRg st="0" end="0"/>
                                            </p:txEl>
                                          </p:spTgt>
                                        </p:tgtEl>
                                        <p:attrNameLst>
                                          <p:attrName>fillcolor</p:attrName>
                                        </p:attrNameLst>
                                      </p:cBhvr>
                                      <p:to>
                                        <a:schemeClr val="bg1"/>
                                      </p:to>
                                    </p:animClr>
                                    <p:set>
                                      <p:cBhvr>
                                        <p:cTn id="323" dur="250" autoRev="1" fill="remove"/>
                                        <p:tgtEl>
                                          <p:spTgt spid="54">
                                            <p:txEl>
                                              <p:pRg st="0" end="0"/>
                                            </p:txEl>
                                          </p:spTgt>
                                        </p:tgtEl>
                                        <p:attrNameLst>
                                          <p:attrName>fill.type</p:attrName>
                                        </p:attrNameLst>
                                      </p:cBhvr>
                                      <p:to>
                                        <p:strVal val="solid"/>
                                      </p:to>
                                    </p:set>
                                    <p:set>
                                      <p:cBhvr>
                                        <p:cTn id="324" dur="250" autoRev="1" fill="remove"/>
                                        <p:tgtEl>
                                          <p:spTgt spid="54">
                                            <p:txEl>
                                              <p:pRg st="0" end="0"/>
                                            </p:txEl>
                                          </p:spTgt>
                                        </p:tgtEl>
                                        <p:attrNameLst>
                                          <p:attrName>fill.on</p:attrName>
                                        </p:attrNameLst>
                                      </p:cBhvr>
                                      <p:to>
                                        <p:strVal val="true"/>
                                      </p:to>
                                    </p:set>
                                  </p:childTnLst>
                                </p:cTn>
                              </p:par>
                            </p:childTnLst>
                          </p:cTn>
                        </p:par>
                      </p:childTnLst>
                    </p:cTn>
                  </p:par>
                  <p:par>
                    <p:cTn id="325" fill="hold">
                      <p:stCondLst>
                        <p:cond delay="indefinite"/>
                      </p:stCondLst>
                      <p:childTnLst>
                        <p:par>
                          <p:cTn id="326" fill="hold">
                            <p:stCondLst>
                              <p:cond delay="0"/>
                            </p:stCondLst>
                            <p:childTnLst>
                              <p:par>
                                <p:cTn id="327" presetID="27" presetClass="emph" presetSubtype="0" fill="remove" nodeType="clickEffect">
                                  <p:stCondLst>
                                    <p:cond delay="0"/>
                                  </p:stCondLst>
                                  <p:iterate type="lt">
                                    <p:tmPct val="0"/>
                                  </p:iterate>
                                  <p:childTnLst>
                                    <p:animClr clrSpc="rgb" dir="cw">
                                      <p:cBhvr override="childStyle">
                                        <p:cTn id="328" dur="250" autoRev="1" fill="remove"/>
                                        <p:tgtEl>
                                          <p:spTgt spid="60">
                                            <p:txEl>
                                              <p:pRg st="0" end="0"/>
                                            </p:txEl>
                                          </p:spTgt>
                                        </p:tgtEl>
                                        <p:attrNameLst>
                                          <p:attrName>style.color</p:attrName>
                                        </p:attrNameLst>
                                      </p:cBhvr>
                                      <p:to>
                                        <a:schemeClr val="bg1"/>
                                      </p:to>
                                    </p:animClr>
                                    <p:animClr clrSpc="rgb" dir="cw">
                                      <p:cBhvr>
                                        <p:cTn id="329" dur="250" autoRev="1" fill="remove"/>
                                        <p:tgtEl>
                                          <p:spTgt spid="60">
                                            <p:txEl>
                                              <p:pRg st="0" end="0"/>
                                            </p:txEl>
                                          </p:spTgt>
                                        </p:tgtEl>
                                        <p:attrNameLst>
                                          <p:attrName>fillcolor</p:attrName>
                                        </p:attrNameLst>
                                      </p:cBhvr>
                                      <p:to>
                                        <a:schemeClr val="bg1"/>
                                      </p:to>
                                    </p:animClr>
                                    <p:set>
                                      <p:cBhvr>
                                        <p:cTn id="330" dur="250" autoRev="1" fill="remove"/>
                                        <p:tgtEl>
                                          <p:spTgt spid="60">
                                            <p:txEl>
                                              <p:pRg st="0" end="0"/>
                                            </p:txEl>
                                          </p:spTgt>
                                        </p:tgtEl>
                                        <p:attrNameLst>
                                          <p:attrName>fill.type</p:attrName>
                                        </p:attrNameLst>
                                      </p:cBhvr>
                                      <p:to>
                                        <p:strVal val="solid"/>
                                      </p:to>
                                    </p:set>
                                    <p:set>
                                      <p:cBhvr>
                                        <p:cTn id="331" dur="250" autoRev="1" fill="remove"/>
                                        <p:tgtEl>
                                          <p:spTgt spid="60">
                                            <p:txEl>
                                              <p:pRg st="0" end="0"/>
                                            </p:txEl>
                                          </p:spTgt>
                                        </p:tgtEl>
                                        <p:attrNameLst>
                                          <p:attrName>fill.on</p:attrName>
                                        </p:attrNameLst>
                                      </p:cBhvr>
                                      <p:to>
                                        <p:strVal val="true"/>
                                      </p:to>
                                    </p:set>
                                  </p:childTnLst>
                                </p:cTn>
                              </p:par>
                            </p:childTnLst>
                          </p:cTn>
                        </p:par>
                      </p:childTnLst>
                    </p:cTn>
                  </p:par>
                  <p:par>
                    <p:cTn id="332" fill="hold">
                      <p:stCondLst>
                        <p:cond delay="indefinite"/>
                      </p:stCondLst>
                      <p:childTnLst>
                        <p:par>
                          <p:cTn id="333" fill="hold">
                            <p:stCondLst>
                              <p:cond delay="0"/>
                            </p:stCondLst>
                            <p:childTnLst>
                              <p:par>
                                <p:cTn id="334" presetID="27" presetClass="emph" presetSubtype="0" fill="remove" nodeType="clickEffect">
                                  <p:stCondLst>
                                    <p:cond delay="0"/>
                                  </p:stCondLst>
                                  <p:iterate type="lt">
                                    <p:tmPct val="0"/>
                                  </p:iterate>
                                  <p:childTnLst>
                                    <p:animClr clrSpc="rgb" dir="cw">
                                      <p:cBhvr override="childStyle">
                                        <p:cTn id="335" dur="250" autoRev="1" fill="remove"/>
                                        <p:tgtEl>
                                          <p:spTgt spid="66">
                                            <p:txEl>
                                              <p:pRg st="0" end="0"/>
                                            </p:txEl>
                                          </p:spTgt>
                                        </p:tgtEl>
                                        <p:attrNameLst>
                                          <p:attrName>style.color</p:attrName>
                                        </p:attrNameLst>
                                      </p:cBhvr>
                                      <p:to>
                                        <a:schemeClr val="bg1"/>
                                      </p:to>
                                    </p:animClr>
                                    <p:animClr clrSpc="rgb" dir="cw">
                                      <p:cBhvr>
                                        <p:cTn id="336" dur="250" autoRev="1" fill="remove"/>
                                        <p:tgtEl>
                                          <p:spTgt spid="66">
                                            <p:txEl>
                                              <p:pRg st="0" end="0"/>
                                            </p:txEl>
                                          </p:spTgt>
                                        </p:tgtEl>
                                        <p:attrNameLst>
                                          <p:attrName>fillcolor</p:attrName>
                                        </p:attrNameLst>
                                      </p:cBhvr>
                                      <p:to>
                                        <a:schemeClr val="bg1"/>
                                      </p:to>
                                    </p:animClr>
                                    <p:set>
                                      <p:cBhvr>
                                        <p:cTn id="337" dur="250" autoRev="1" fill="remove"/>
                                        <p:tgtEl>
                                          <p:spTgt spid="66">
                                            <p:txEl>
                                              <p:pRg st="0" end="0"/>
                                            </p:txEl>
                                          </p:spTgt>
                                        </p:tgtEl>
                                        <p:attrNameLst>
                                          <p:attrName>fill.type</p:attrName>
                                        </p:attrNameLst>
                                      </p:cBhvr>
                                      <p:to>
                                        <p:strVal val="solid"/>
                                      </p:to>
                                    </p:set>
                                    <p:set>
                                      <p:cBhvr>
                                        <p:cTn id="338" dur="250" autoRev="1" fill="remove"/>
                                        <p:tgtEl>
                                          <p:spTgt spid="66">
                                            <p:txEl>
                                              <p:pRg st="0" end="0"/>
                                            </p:txEl>
                                          </p:spTgt>
                                        </p:tgtEl>
                                        <p:attrNameLst>
                                          <p:attrName>fill.on</p:attrName>
                                        </p:attrNameLst>
                                      </p:cBhvr>
                                      <p:to>
                                        <p:strVal val="true"/>
                                      </p:to>
                                    </p:set>
                                  </p:childTnLst>
                                </p:cTn>
                              </p:par>
                            </p:childTnLst>
                          </p:cTn>
                        </p:par>
                      </p:childTnLst>
                    </p:cTn>
                  </p:par>
                  <p:par>
                    <p:cTn id="339" fill="hold">
                      <p:stCondLst>
                        <p:cond delay="indefinite"/>
                      </p:stCondLst>
                      <p:childTnLst>
                        <p:par>
                          <p:cTn id="340" fill="hold">
                            <p:stCondLst>
                              <p:cond delay="0"/>
                            </p:stCondLst>
                            <p:childTnLst>
                              <p:par>
                                <p:cTn id="341" presetID="27" presetClass="emph" presetSubtype="0" fill="remove" nodeType="clickEffect">
                                  <p:stCondLst>
                                    <p:cond delay="0"/>
                                  </p:stCondLst>
                                  <p:iterate type="lt">
                                    <p:tmPct val="0"/>
                                  </p:iterate>
                                  <p:childTnLst>
                                    <p:animClr clrSpc="rgb" dir="cw">
                                      <p:cBhvr override="childStyle">
                                        <p:cTn id="342" dur="250" autoRev="1" fill="remove"/>
                                        <p:tgtEl>
                                          <p:spTgt spid="72">
                                            <p:txEl>
                                              <p:pRg st="0" end="0"/>
                                            </p:txEl>
                                          </p:spTgt>
                                        </p:tgtEl>
                                        <p:attrNameLst>
                                          <p:attrName>style.color</p:attrName>
                                        </p:attrNameLst>
                                      </p:cBhvr>
                                      <p:to>
                                        <a:schemeClr val="bg1"/>
                                      </p:to>
                                    </p:animClr>
                                    <p:animClr clrSpc="rgb" dir="cw">
                                      <p:cBhvr>
                                        <p:cTn id="343" dur="250" autoRev="1" fill="remove"/>
                                        <p:tgtEl>
                                          <p:spTgt spid="72">
                                            <p:txEl>
                                              <p:pRg st="0" end="0"/>
                                            </p:txEl>
                                          </p:spTgt>
                                        </p:tgtEl>
                                        <p:attrNameLst>
                                          <p:attrName>fillcolor</p:attrName>
                                        </p:attrNameLst>
                                      </p:cBhvr>
                                      <p:to>
                                        <a:schemeClr val="bg1"/>
                                      </p:to>
                                    </p:animClr>
                                    <p:set>
                                      <p:cBhvr>
                                        <p:cTn id="344" dur="250" autoRev="1" fill="remove"/>
                                        <p:tgtEl>
                                          <p:spTgt spid="72">
                                            <p:txEl>
                                              <p:pRg st="0" end="0"/>
                                            </p:txEl>
                                          </p:spTgt>
                                        </p:tgtEl>
                                        <p:attrNameLst>
                                          <p:attrName>fill.type</p:attrName>
                                        </p:attrNameLst>
                                      </p:cBhvr>
                                      <p:to>
                                        <p:strVal val="solid"/>
                                      </p:to>
                                    </p:set>
                                    <p:set>
                                      <p:cBhvr>
                                        <p:cTn id="345" dur="250" autoRev="1" fill="remove"/>
                                        <p:tgtEl>
                                          <p:spTgt spid="72">
                                            <p:txEl>
                                              <p:pRg st="0" end="0"/>
                                            </p:txEl>
                                          </p:spTgt>
                                        </p:tgtEl>
                                        <p:attrNameLst>
                                          <p:attrName>fill.on</p:attrName>
                                        </p:attrNameLst>
                                      </p:cBhvr>
                                      <p:to>
                                        <p:strVal val="true"/>
                                      </p:to>
                                    </p:set>
                                  </p:childTnLst>
                                </p:cTn>
                              </p:par>
                            </p:childTnLst>
                          </p:cTn>
                        </p:par>
                      </p:childTnLst>
                    </p:cTn>
                  </p:par>
                  <p:par>
                    <p:cTn id="346" fill="hold">
                      <p:stCondLst>
                        <p:cond delay="indefinite"/>
                      </p:stCondLst>
                      <p:childTnLst>
                        <p:par>
                          <p:cTn id="347" fill="hold">
                            <p:stCondLst>
                              <p:cond delay="0"/>
                            </p:stCondLst>
                            <p:childTnLst>
                              <p:par>
                                <p:cTn id="348" presetID="27" presetClass="emph" presetSubtype="0" fill="remove" nodeType="clickEffect">
                                  <p:stCondLst>
                                    <p:cond delay="0"/>
                                  </p:stCondLst>
                                  <p:iterate type="lt">
                                    <p:tmPct val="0"/>
                                  </p:iterate>
                                  <p:childTnLst>
                                    <p:animClr clrSpc="rgb" dir="cw">
                                      <p:cBhvr override="childStyle">
                                        <p:cTn id="349" dur="250" autoRev="1" fill="remove"/>
                                        <p:tgtEl>
                                          <p:spTgt spid="78">
                                            <p:txEl>
                                              <p:pRg st="0" end="0"/>
                                            </p:txEl>
                                          </p:spTgt>
                                        </p:tgtEl>
                                        <p:attrNameLst>
                                          <p:attrName>style.color</p:attrName>
                                        </p:attrNameLst>
                                      </p:cBhvr>
                                      <p:to>
                                        <a:schemeClr val="bg1"/>
                                      </p:to>
                                    </p:animClr>
                                    <p:animClr clrSpc="rgb" dir="cw">
                                      <p:cBhvr>
                                        <p:cTn id="350" dur="250" autoRev="1" fill="remove"/>
                                        <p:tgtEl>
                                          <p:spTgt spid="78">
                                            <p:txEl>
                                              <p:pRg st="0" end="0"/>
                                            </p:txEl>
                                          </p:spTgt>
                                        </p:tgtEl>
                                        <p:attrNameLst>
                                          <p:attrName>fillcolor</p:attrName>
                                        </p:attrNameLst>
                                      </p:cBhvr>
                                      <p:to>
                                        <a:schemeClr val="bg1"/>
                                      </p:to>
                                    </p:animClr>
                                    <p:set>
                                      <p:cBhvr>
                                        <p:cTn id="351" dur="250" autoRev="1" fill="remove"/>
                                        <p:tgtEl>
                                          <p:spTgt spid="78">
                                            <p:txEl>
                                              <p:pRg st="0" end="0"/>
                                            </p:txEl>
                                          </p:spTgt>
                                        </p:tgtEl>
                                        <p:attrNameLst>
                                          <p:attrName>fill.type</p:attrName>
                                        </p:attrNameLst>
                                      </p:cBhvr>
                                      <p:to>
                                        <p:strVal val="solid"/>
                                      </p:to>
                                    </p:set>
                                    <p:set>
                                      <p:cBhvr>
                                        <p:cTn id="352" dur="250" autoRev="1" fill="remove"/>
                                        <p:tgtEl>
                                          <p:spTgt spid="78">
                                            <p:txEl>
                                              <p:pRg st="0" end="0"/>
                                            </p:txEl>
                                          </p:spTgt>
                                        </p:tgtEl>
                                        <p:attrNameLst>
                                          <p:attrName>fill.on</p:attrName>
                                        </p:attrNameLst>
                                      </p:cBhvr>
                                      <p:to>
                                        <p:strVal val="true"/>
                                      </p:to>
                                    </p:set>
                                  </p:childTnLst>
                                </p:cTn>
                              </p:par>
                            </p:childTnLst>
                          </p:cTn>
                        </p:par>
                      </p:childTnLst>
                    </p:cTn>
                  </p:par>
                  <p:par>
                    <p:cTn id="353" fill="hold">
                      <p:stCondLst>
                        <p:cond delay="indefinite"/>
                      </p:stCondLst>
                      <p:childTnLst>
                        <p:par>
                          <p:cTn id="354" fill="hold">
                            <p:stCondLst>
                              <p:cond delay="0"/>
                            </p:stCondLst>
                            <p:childTnLst>
                              <p:par>
                                <p:cTn id="355" presetID="27" presetClass="emph" presetSubtype="0" fill="remove" nodeType="clickEffect">
                                  <p:stCondLst>
                                    <p:cond delay="0"/>
                                  </p:stCondLst>
                                  <p:iterate type="lt">
                                    <p:tmPct val="0"/>
                                  </p:iterate>
                                  <p:childTnLst>
                                    <p:animClr clrSpc="rgb" dir="cw">
                                      <p:cBhvr override="childStyle">
                                        <p:cTn id="356" dur="250" autoRev="1" fill="remove"/>
                                        <p:tgtEl>
                                          <p:spTgt spid="79">
                                            <p:txEl>
                                              <p:pRg st="0" end="0"/>
                                            </p:txEl>
                                          </p:spTgt>
                                        </p:tgtEl>
                                        <p:attrNameLst>
                                          <p:attrName>style.color</p:attrName>
                                        </p:attrNameLst>
                                      </p:cBhvr>
                                      <p:to>
                                        <a:schemeClr val="bg1"/>
                                      </p:to>
                                    </p:animClr>
                                    <p:animClr clrSpc="rgb" dir="cw">
                                      <p:cBhvr>
                                        <p:cTn id="357" dur="250" autoRev="1" fill="remove"/>
                                        <p:tgtEl>
                                          <p:spTgt spid="79">
                                            <p:txEl>
                                              <p:pRg st="0" end="0"/>
                                            </p:txEl>
                                          </p:spTgt>
                                        </p:tgtEl>
                                        <p:attrNameLst>
                                          <p:attrName>fillcolor</p:attrName>
                                        </p:attrNameLst>
                                      </p:cBhvr>
                                      <p:to>
                                        <a:schemeClr val="bg1"/>
                                      </p:to>
                                    </p:animClr>
                                    <p:set>
                                      <p:cBhvr>
                                        <p:cTn id="358" dur="250" autoRev="1" fill="remove"/>
                                        <p:tgtEl>
                                          <p:spTgt spid="79">
                                            <p:txEl>
                                              <p:pRg st="0" end="0"/>
                                            </p:txEl>
                                          </p:spTgt>
                                        </p:tgtEl>
                                        <p:attrNameLst>
                                          <p:attrName>fill.type</p:attrName>
                                        </p:attrNameLst>
                                      </p:cBhvr>
                                      <p:to>
                                        <p:strVal val="solid"/>
                                      </p:to>
                                    </p:set>
                                    <p:set>
                                      <p:cBhvr>
                                        <p:cTn id="359" dur="250" autoRev="1" fill="remove"/>
                                        <p:tgtEl>
                                          <p:spTgt spid="79">
                                            <p:txEl>
                                              <p:pRg st="0" end="0"/>
                                            </p:txEl>
                                          </p:spTgt>
                                        </p:tgtEl>
                                        <p:attrNameLst>
                                          <p:attrName>fill.on</p:attrName>
                                        </p:attrNameLst>
                                      </p:cBhvr>
                                      <p:to>
                                        <p:strVal val="true"/>
                                      </p:to>
                                    </p:set>
                                  </p:childTnLst>
                                </p:cTn>
                              </p:par>
                            </p:childTnLst>
                          </p:cTn>
                        </p:par>
                      </p:childTnLst>
                    </p:cTn>
                  </p:par>
                  <p:par>
                    <p:cTn id="360" fill="hold">
                      <p:stCondLst>
                        <p:cond delay="indefinite"/>
                      </p:stCondLst>
                      <p:childTnLst>
                        <p:par>
                          <p:cTn id="361" fill="hold">
                            <p:stCondLst>
                              <p:cond delay="0"/>
                            </p:stCondLst>
                            <p:childTnLst>
                              <p:par>
                                <p:cTn id="362" presetID="27" presetClass="emph" presetSubtype="0" fill="remove" nodeType="clickEffect">
                                  <p:stCondLst>
                                    <p:cond delay="0"/>
                                  </p:stCondLst>
                                  <p:iterate type="lt">
                                    <p:tmPct val="0"/>
                                  </p:iterate>
                                  <p:childTnLst>
                                    <p:animClr clrSpc="rgb" dir="cw">
                                      <p:cBhvr override="childStyle">
                                        <p:cTn id="363" dur="250" autoRev="1" fill="remove"/>
                                        <p:tgtEl>
                                          <p:spTgt spid="80">
                                            <p:txEl>
                                              <p:pRg st="0" end="0"/>
                                            </p:txEl>
                                          </p:spTgt>
                                        </p:tgtEl>
                                        <p:attrNameLst>
                                          <p:attrName>style.color</p:attrName>
                                        </p:attrNameLst>
                                      </p:cBhvr>
                                      <p:to>
                                        <a:schemeClr val="bg1"/>
                                      </p:to>
                                    </p:animClr>
                                    <p:animClr clrSpc="rgb" dir="cw">
                                      <p:cBhvr>
                                        <p:cTn id="364" dur="250" autoRev="1" fill="remove"/>
                                        <p:tgtEl>
                                          <p:spTgt spid="80">
                                            <p:txEl>
                                              <p:pRg st="0" end="0"/>
                                            </p:txEl>
                                          </p:spTgt>
                                        </p:tgtEl>
                                        <p:attrNameLst>
                                          <p:attrName>fillcolor</p:attrName>
                                        </p:attrNameLst>
                                      </p:cBhvr>
                                      <p:to>
                                        <a:schemeClr val="bg1"/>
                                      </p:to>
                                    </p:animClr>
                                    <p:set>
                                      <p:cBhvr>
                                        <p:cTn id="365" dur="250" autoRev="1" fill="remove"/>
                                        <p:tgtEl>
                                          <p:spTgt spid="80">
                                            <p:txEl>
                                              <p:pRg st="0" end="0"/>
                                            </p:txEl>
                                          </p:spTgt>
                                        </p:tgtEl>
                                        <p:attrNameLst>
                                          <p:attrName>fill.type</p:attrName>
                                        </p:attrNameLst>
                                      </p:cBhvr>
                                      <p:to>
                                        <p:strVal val="solid"/>
                                      </p:to>
                                    </p:set>
                                    <p:set>
                                      <p:cBhvr>
                                        <p:cTn id="366" dur="250" autoRev="1" fill="remove"/>
                                        <p:tgtEl>
                                          <p:spTgt spid="80">
                                            <p:txEl>
                                              <p:pRg st="0" end="0"/>
                                            </p:txEl>
                                          </p:spTgt>
                                        </p:tgtEl>
                                        <p:attrNameLst>
                                          <p:attrName>fill.on</p:attrName>
                                        </p:attrNameLst>
                                      </p:cBhvr>
                                      <p:to>
                                        <p:strVal val="true"/>
                                      </p:to>
                                    </p:set>
                                  </p:childTnLst>
                                </p:cTn>
                              </p:par>
                            </p:childTnLst>
                          </p:cTn>
                        </p:par>
                      </p:childTnLst>
                    </p:cTn>
                  </p:par>
                  <p:par>
                    <p:cTn id="367" fill="hold">
                      <p:stCondLst>
                        <p:cond delay="indefinite"/>
                      </p:stCondLst>
                      <p:childTnLst>
                        <p:par>
                          <p:cTn id="368" fill="hold">
                            <p:stCondLst>
                              <p:cond delay="0"/>
                            </p:stCondLst>
                            <p:childTnLst>
                              <p:par>
                                <p:cTn id="369" presetID="27" presetClass="emph" presetSubtype="0" fill="remove" nodeType="clickEffect">
                                  <p:stCondLst>
                                    <p:cond delay="0"/>
                                  </p:stCondLst>
                                  <p:iterate type="lt">
                                    <p:tmPct val="0"/>
                                  </p:iterate>
                                  <p:childTnLst>
                                    <p:animClr clrSpc="rgb" dir="cw">
                                      <p:cBhvr override="childStyle">
                                        <p:cTn id="370" dur="250" autoRev="1" fill="remove"/>
                                        <p:tgtEl>
                                          <p:spTgt spid="81">
                                            <p:txEl>
                                              <p:pRg st="0" end="0"/>
                                            </p:txEl>
                                          </p:spTgt>
                                        </p:tgtEl>
                                        <p:attrNameLst>
                                          <p:attrName>style.color</p:attrName>
                                        </p:attrNameLst>
                                      </p:cBhvr>
                                      <p:to>
                                        <a:schemeClr val="bg1"/>
                                      </p:to>
                                    </p:animClr>
                                    <p:animClr clrSpc="rgb" dir="cw">
                                      <p:cBhvr>
                                        <p:cTn id="371" dur="250" autoRev="1" fill="remove"/>
                                        <p:tgtEl>
                                          <p:spTgt spid="81">
                                            <p:txEl>
                                              <p:pRg st="0" end="0"/>
                                            </p:txEl>
                                          </p:spTgt>
                                        </p:tgtEl>
                                        <p:attrNameLst>
                                          <p:attrName>fillcolor</p:attrName>
                                        </p:attrNameLst>
                                      </p:cBhvr>
                                      <p:to>
                                        <a:schemeClr val="bg1"/>
                                      </p:to>
                                    </p:animClr>
                                    <p:set>
                                      <p:cBhvr>
                                        <p:cTn id="372" dur="250" autoRev="1" fill="remove"/>
                                        <p:tgtEl>
                                          <p:spTgt spid="81">
                                            <p:txEl>
                                              <p:pRg st="0" end="0"/>
                                            </p:txEl>
                                          </p:spTgt>
                                        </p:tgtEl>
                                        <p:attrNameLst>
                                          <p:attrName>fill.type</p:attrName>
                                        </p:attrNameLst>
                                      </p:cBhvr>
                                      <p:to>
                                        <p:strVal val="solid"/>
                                      </p:to>
                                    </p:set>
                                    <p:set>
                                      <p:cBhvr>
                                        <p:cTn id="373" dur="250" autoRev="1" fill="remove"/>
                                        <p:tgtEl>
                                          <p:spTgt spid="81">
                                            <p:txEl>
                                              <p:pRg st="0" end="0"/>
                                            </p:txEl>
                                          </p:spTgt>
                                        </p:tgtEl>
                                        <p:attrNameLst>
                                          <p:attrName>fill.on</p:attrName>
                                        </p:attrNameLst>
                                      </p:cBhvr>
                                      <p:to>
                                        <p:strVal val="true"/>
                                      </p:to>
                                    </p:set>
                                  </p:childTnLst>
                                </p:cTn>
                              </p:par>
                            </p:childTnLst>
                          </p:cTn>
                        </p:par>
                      </p:childTnLst>
                    </p:cTn>
                  </p:par>
                  <p:par>
                    <p:cTn id="374" fill="hold">
                      <p:stCondLst>
                        <p:cond delay="indefinite"/>
                      </p:stCondLst>
                      <p:childTnLst>
                        <p:par>
                          <p:cTn id="375" fill="hold">
                            <p:stCondLst>
                              <p:cond delay="0"/>
                            </p:stCondLst>
                            <p:childTnLst>
                              <p:par>
                                <p:cTn id="376" presetID="27" presetClass="emph" presetSubtype="0" fill="remove" nodeType="clickEffect">
                                  <p:stCondLst>
                                    <p:cond delay="0"/>
                                  </p:stCondLst>
                                  <p:childTnLst>
                                    <p:animClr clrSpc="rgb" dir="cw">
                                      <p:cBhvr override="childStyle">
                                        <p:cTn id="377" dur="250" autoRev="1" fill="remove"/>
                                        <p:tgtEl>
                                          <p:spTgt spid="82">
                                            <p:txEl>
                                              <p:pRg st="0" end="0"/>
                                            </p:txEl>
                                          </p:spTgt>
                                        </p:tgtEl>
                                        <p:attrNameLst>
                                          <p:attrName>style.color</p:attrName>
                                        </p:attrNameLst>
                                      </p:cBhvr>
                                      <p:to>
                                        <a:schemeClr val="bg1"/>
                                      </p:to>
                                    </p:animClr>
                                    <p:animClr clrSpc="rgb" dir="cw">
                                      <p:cBhvr>
                                        <p:cTn id="378" dur="250" autoRev="1" fill="remove"/>
                                        <p:tgtEl>
                                          <p:spTgt spid="82">
                                            <p:txEl>
                                              <p:pRg st="0" end="0"/>
                                            </p:txEl>
                                          </p:spTgt>
                                        </p:tgtEl>
                                        <p:attrNameLst>
                                          <p:attrName>fillcolor</p:attrName>
                                        </p:attrNameLst>
                                      </p:cBhvr>
                                      <p:to>
                                        <a:schemeClr val="bg1"/>
                                      </p:to>
                                    </p:animClr>
                                    <p:set>
                                      <p:cBhvr>
                                        <p:cTn id="379" dur="250" autoRev="1" fill="remove"/>
                                        <p:tgtEl>
                                          <p:spTgt spid="82">
                                            <p:txEl>
                                              <p:pRg st="0" end="0"/>
                                            </p:txEl>
                                          </p:spTgt>
                                        </p:tgtEl>
                                        <p:attrNameLst>
                                          <p:attrName>fill.type</p:attrName>
                                        </p:attrNameLst>
                                      </p:cBhvr>
                                      <p:to>
                                        <p:strVal val="solid"/>
                                      </p:to>
                                    </p:set>
                                    <p:set>
                                      <p:cBhvr>
                                        <p:cTn id="380" dur="250" autoRev="1" fill="remove"/>
                                        <p:tgtEl>
                                          <p:spTgt spid="82">
                                            <p:txEl>
                                              <p:pRg st="0" end="0"/>
                                            </p:txEl>
                                          </p:spTgt>
                                        </p:tgtEl>
                                        <p:attrNameLst>
                                          <p:attrName>fill.on</p:attrName>
                                        </p:attrNameLst>
                                      </p:cBhvr>
                                      <p:to>
                                        <p:strVal val="true"/>
                                      </p:to>
                                    </p:set>
                                  </p:childTnLst>
                                </p:cTn>
                              </p:par>
                            </p:childTnLst>
                          </p:cTn>
                        </p:par>
                      </p:childTnLst>
                    </p:cTn>
                  </p:par>
                  <p:par>
                    <p:cTn id="381" fill="hold">
                      <p:stCondLst>
                        <p:cond delay="indefinite"/>
                      </p:stCondLst>
                      <p:childTnLst>
                        <p:par>
                          <p:cTn id="382" fill="hold">
                            <p:stCondLst>
                              <p:cond delay="0"/>
                            </p:stCondLst>
                            <p:childTnLst>
                              <p:par>
                                <p:cTn id="383" presetID="27" presetClass="emph" presetSubtype="0" fill="remove" nodeType="clickEffect">
                                  <p:stCondLst>
                                    <p:cond delay="0"/>
                                  </p:stCondLst>
                                  <p:childTnLst>
                                    <p:animClr clrSpc="rgb" dir="cw">
                                      <p:cBhvr override="childStyle">
                                        <p:cTn id="384" dur="250" autoRev="1" fill="remove"/>
                                        <p:tgtEl>
                                          <p:spTgt spid="83">
                                            <p:txEl>
                                              <p:pRg st="0" end="0"/>
                                            </p:txEl>
                                          </p:spTgt>
                                        </p:tgtEl>
                                        <p:attrNameLst>
                                          <p:attrName>style.color</p:attrName>
                                        </p:attrNameLst>
                                      </p:cBhvr>
                                      <p:to>
                                        <a:schemeClr val="bg1"/>
                                      </p:to>
                                    </p:animClr>
                                    <p:animClr clrSpc="rgb" dir="cw">
                                      <p:cBhvr>
                                        <p:cTn id="385" dur="250" autoRev="1" fill="remove"/>
                                        <p:tgtEl>
                                          <p:spTgt spid="83">
                                            <p:txEl>
                                              <p:pRg st="0" end="0"/>
                                            </p:txEl>
                                          </p:spTgt>
                                        </p:tgtEl>
                                        <p:attrNameLst>
                                          <p:attrName>fillcolor</p:attrName>
                                        </p:attrNameLst>
                                      </p:cBhvr>
                                      <p:to>
                                        <a:schemeClr val="bg1"/>
                                      </p:to>
                                    </p:animClr>
                                    <p:set>
                                      <p:cBhvr>
                                        <p:cTn id="386" dur="250" autoRev="1" fill="remove"/>
                                        <p:tgtEl>
                                          <p:spTgt spid="83">
                                            <p:txEl>
                                              <p:pRg st="0" end="0"/>
                                            </p:txEl>
                                          </p:spTgt>
                                        </p:tgtEl>
                                        <p:attrNameLst>
                                          <p:attrName>fill.type</p:attrName>
                                        </p:attrNameLst>
                                      </p:cBhvr>
                                      <p:to>
                                        <p:strVal val="solid"/>
                                      </p:to>
                                    </p:set>
                                    <p:set>
                                      <p:cBhvr>
                                        <p:cTn id="387" dur="250" autoRev="1" fill="remove"/>
                                        <p:tgtEl>
                                          <p:spTgt spid="83">
                                            <p:txEl>
                                              <p:pRg st="0" end="0"/>
                                            </p:txEl>
                                          </p:spTgt>
                                        </p:tgtEl>
                                        <p:attrNameLst>
                                          <p:attrName>fill.on</p:attrName>
                                        </p:attrNameLst>
                                      </p:cBhvr>
                                      <p:to>
                                        <p:strVal val="true"/>
                                      </p:to>
                                    </p:set>
                                  </p:childTnLst>
                                </p:cTn>
                              </p:par>
                            </p:childTnLst>
                          </p:cTn>
                        </p:par>
                      </p:childTnLst>
                    </p:cTn>
                  </p:par>
                  <p:par>
                    <p:cTn id="388" fill="hold">
                      <p:stCondLst>
                        <p:cond delay="indefinite"/>
                      </p:stCondLst>
                      <p:childTnLst>
                        <p:par>
                          <p:cTn id="389" fill="hold">
                            <p:stCondLst>
                              <p:cond delay="0"/>
                            </p:stCondLst>
                            <p:childTnLst>
                              <p:par>
                                <p:cTn id="390" presetID="21" presetClass="emph" presetSubtype="0" fill="hold" grpId="2" nodeType="clickEffect">
                                  <p:stCondLst>
                                    <p:cond delay="0"/>
                                  </p:stCondLst>
                                  <p:iterate type="lt">
                                    <p:tmPct val="0"/>
                                  </p:iterate>
                                  <p:childTnLst>
                                    <p:animClr clrSpc="hsl" dir="cw">
                                      <p:cBhvr override="childStyle">
                                        <p:cTn id="391" dur="500" fill="hold"/>
                                        <p:tgtEl>
                                          <p:spTgt spid="49">
                                            <p:txEl>
                                              <p:pRg st="0" end="0"/>
                                            </p:txEl>
                                          </p:spTgt>
                                        </p:tgtEl>
                                        <p:attrNameLst>
                                          <p:attrName>style.color</p:attrName>
                                        </p:attrNameLst>
                                      </p:cBhvr>
                                      <p:by>
                                        <p:hsl h="7200000" s="0" l="0"/>
                                      </p:by>
                                    </p:animClr>
                                    <p:animClr clrSpc="hsl" dir="cw">
                                      <p:cBhvr>
                                        <p:cTn id="392" dur="500" fill="hold"/>
                                        <p:tgtEl>
                                          <p:spTgt spid="49">
                                            <p:txEl>
                                              <p:pRg st="0" end="0"/>
                                            </p:txEl>
                                          </p:spTgt>
                                        </p:tgtEl>
                                        <p:attrNameLst>
                                          <p:attrName>fillcolor</p:attrName>
                                        </p:attrNameLst>
                                      </p:cBhvr>
                                      <p:by>
                                        <p:hsl h="7200000" s="0" l="0"/>
                                      </p:by>
                                    </p:animClr>
                                    <p:animClr clrSpc="hsl" dir="cw">
                                      <p:cBhvr>
                                        <p:cTn id="393" dur="500" fill="hold"/>
                                        <p:tgtEl>
                                          <p:spTgt spid="49">
                                            <p:txEl>
                                              <p:pRg st="0" end="0"/>
                                            </p:txEl>
                                          </p:spTgt>
                                        </p:tgtEl>
                                        <p:attrNameLst>
                                          <p:attrName>stroke.color</p:attrName>
                                        </p:attrNameLst>
                                      </p:cBhvr>
                                      <p:by>
                                        <p:hsl h="7200000" s="0" l="0"/>
                                      </p:by>
                                    </p:animClr>
                                    <p:set>
                                      <p:cBhvr>
                                        <p:cTn id="394" dur="500" fill="hold"/>
                                        <p:tgtEl>
                                          <p:spTgt spid="49">
                                            <p:txEl>
                                              <p:pRg st="0" end="0"/>
                                            </p:txEl>
                                          </p:spTgt>
                                        </p:tgtEl>
                                        <p:attrNameLst>
                                          <p:attrName>fill.type</p:attrName>
                                        </p:attrNameLst>
                                      </p:cBhvr>
                                      <p:to>
                                        <p:strVal val="solid"/>
                                      </p:to>
                                    </p:set>
                                  </p:childTnLst>
                                </p:cTn>
                              </p:par>
                            </p:childTnLst>
                          </p:cTn>
                        </p:par>
                      </p:childTnLst>
                    </p:cTn>
                  </p:par>
                  <p:par>
                    <p:cTn id="395" fill="hold">
                      <p:stCondLst>
                        <p:cond delay="indefinite"/>
                      </p:stCondLst>
                      <p:childTnLst>
                        <p:par>
                          <p:cTn id="396" fill="hold">
                            <p:stCondLst>
                              <p:cond delay="0"/>
                            </p:stCondLst>
                            <p:childTnLst>
                              <p:par>
                                <p:cTn id="397" presetID="21" presetClass="emph" presetSubtype="0" fill="hold" grpId="2" nodeType="clickEffect">
                                  <p:stCondLst>
                                    <p:cond delay="0"/>
                                  </p:stCondLst>
                                  <p:iterate type="lt">
                                    <p:tmPct val="0"/>
                                  </p:iterate>
                                  <p:childTnLst>
                                    <p:animClr clrSpc="hsl" dir="cw">
                                      <p:cBhvr override="childStyle">
                                        <p:cTn id="398" dur="500" fill="hold"/>
                                        <p:tgtEl>
                                          <p:spTgt spid="55">
                                            <p:txEl>
                                              <p:pRg st="0" end="0"/>
                                            </p:txEl>
                                          </p:spTgt>
                                        </p:tgtEl>
                                        <p:attrNameLst>
                                          <p:attrName>style.color</p:attrName>
                                        </p:attrNameLst>
                                      </p:cBhvr>
                                      <p:by>
                                        <p:hsl h="7200000" s="0" l="0"/>
                                      </p:by>
                                    </p:animClr>
                                    <p:animClr clrSpc="hsl" dir="cw">
                                      <p:cBhvr>
                                        <p:cTn id="399" dur="500" fill="hold"/>
                                        <p:tgtEl>
                                          <p:spTgt spid="55">
                                            <p:txEl>
                                              <p:pRg st="0" end="0"/>
                                            </p:txEl>
                                          </p:spTgt>
                                        </p:tgtEl>
                                        <p:attrNameLst>
                                          <p:attrName>fillcolor</p:attrName>
                                        </p:attrNameLst>
                                      </p:cBhvr>
                                      <p:by>
                                        <p:hsl h="7200000" s="0" l="0"/>
                                      </p:by>
                                    </p:animClr>
                                    <p:animClr clrSpc="hsl" dir="cw">
                                      <p:cBhvr>
                                        <p:cTn id="400" dur="500" fill="hold"/>
                                        <p:tgtEl>
                                          <p:spTgt spid="55">
                                            <p:txEl>
                                              <p:pRg st="0" end="0"/>
                                            </p:txEl>
                                          </p:spTgt>
                                        </p:tgtEl>
                                        <p:attrNameLst>
                                          <p:attrName>stroke.color</p:attrName>
                                        </p:attrNameLst>
                                      </p:cBhvr>
                                      <p:by>
                                        <p:hsl h="7200000" s="0" l="0"/>
                                      </p:by>
                                    </p:animClr>
                                    <p:set>
                                      <p:cBhvr>
                                        <p:cTn id="401" dur="500" fill="hold"/>
                                        <p:tgtEl>
                                          <p:spTgt spid="55">
                                            <p:txEl>
                                              <p:pRg st="0" end="0"/>
                                            </p:txEl>
                                          </p:spTgt>
                                        </p:tgtEl>
                                        <p:attrNameLst>
                                          <p:attrName>fill.type</p:attrName>
                                        </p:attrNameLst>
                                      </p:cBhvr>
                                      <p:to>
                                        <p:strVal val="solid"/>
                                      </p:to>
                                    </p:set>
                                  </p:childTnLst>
                                </p:cTn>
                              </p:par>
                            </p:childTnLst>
                          </p:cTn>
                        </p:par>
                      </p:childTnLst>
                    </p:cTn>
                  </p:par>
                  <p:par>
                    <p:cTn id="402" fill="hold">
                      <p:stCondLst>
                        <p:cond delay="indefinite"/>
                      </p:stCondLst>
                      <p:childTnLst>
                        <p:par>
                          <p:cTn id="403" fill="hold">
                            <p:stCondLst>
                              <p:cond delay="0"/>
                            </p:stCondLst>
                            <p:childTnLst>
                              <p:par>
                                <p:cTn id="404" presetID="21" presetClass="emph" presetSubtype="0" fill="hold" nodeType="clickEffect">
                                  <p:stCondLst>
                                    <p:cond delay="0"/>
                                  </p:stCondLst>
                                  <p:iterate type="lt">
                                    <p:tmPct val="0"/>
                                  </p:iterate>
                                  <p:childTnLst>
                                    <p:animClr clrSpc="hsl" dir="cw">
                                      <p:cBhvr override="childStyle">
                                        <p:cTn id="405" dur="500" fill="hold"/>
                                        <p:tgtEl>
                                          <p:spTgt spid="61">
                                            <p:txEl>
                                              <p:pRg st="0" end="0"/>
                                            </p:txEl>
                                          </p:spTgt>
                                        </p:tgtEl>
                                        <p:attrNameLst>
                                          <p:attrName>style.color</p:attrName>
                                        </p:attrNameLst>
                                      </p:cBhvr>
                                      <p:by>
                                        <p:hsl h="7200000" s="0" l="0"/>
                                      </p:by>
                                    </p:animClr>
                                    <p:animClr clrSpc="hsl" dir="cw">
                                      <p:cBhvr>
                                        <p:cTn id="406" dur="500" fill="hold"/>
                                        <p:tgtEl>
                                          <p:spTgt spid="61">
                                            <p:txEl>
                                              <p:pRg st="0" end="0"/>
                                            </p:txEl>
                                          </p:spTgt>
                                        </p:tgtEl>
                                        <p:attrNameLst>
                                          <p:attrName>fillcolor</p:attrName>
                                        </p:attrNameLst>
                                      </p:cBhvr>
                                      <p:by>
                                        <p:hsl h="7200000" s="0" l="0"/>
                                      </p:by>
                                    </p:animClr>
                                    <p:animClr clrSpc="hsl" dir="cw">
                                      <p:cBhvr>
                                        <p:cTn id="407" dur="500" fill="hold"/>
                                        <p:tgtEl>
                                          <p:spTgt spid="61">
                                            <p:txEl>
                                              <p:pRg st="0" end="0"/>
                                            </p:txEl>
                                          </p:spTgt>
                                        </p:tgtEl>
                                        <p:attrNameLst>
                                          <p:attrName>stroke.color</p:attrName>
                                        </p:attrNameLst>
                                      </p:cBhvr>
                                      <p:by>
                                        <p:hsl h="7200000" s="0" l="0"/>
                                      </p:by>
                                    </p:animClr>
                                    <p:set>
                                      <p:cBhvr>
                                        <p:cTn id="408" dur="500" fill="hold"/>
                                        <p:tgtEl>
                                          <p:spTgt spid="61">
                                            <p:txEl>
                                              <p:pRg st="0" end="0"/>
                                            </p:txEl>
                                          </p:spTgt>
                                        </p:tgtEl>
                                        <p:attrNameLst>
                                          <p:attrName>fill.type</p:attrName>
                                        </p:attrNameLst>
                                      </p:cBhvr>
                                      <p:to>
                                        <p:strVal val="solid"/>
                                      </p:to>
                                    </p:set>
                                  </p:childTnLst>
                                </p:cTn>
                              </p:par>
                            </p:childTnLst>
                          </p:cTn>
                        </p:par>
                      </p:childTnLst>
                    </p:cTn>
                  </p:par>
                  <p:par>
                    <p:cTn id="409" fill="hold">
                      <p:stCondLst>
                        <p:cond delay="indefinite"/>
                      </p:stCondLst>
                      <p:childTnLst>
                        <p:par>
                          <p:cTn id="410" fill="hold">
                            <p:stCondLst>
                              <p:cond delay="0"/>
                            </p:stCondLst>
                            <p:childTnLst>
                              <p:par>
                                <p:cTn id="411" presetID="21" presetClass="emph" presetSubtype="0" fill="hold" nodeType="clickEffect">
                                  <p:stCondLst>
                                    <p:cond delay="0"/>
                                  </p:stCondLst>
                                  <p:iterate type="lt">
                                    <p:tmPct val="0"/>
                                  </p:iterate>
                                  <p:childTnLst>
                                    <p:animClr clrSpc="hsl" dir="cw">
                                      <p:cBhvr override="childStyle">
                                        <p:cTn id="412" dur="500" fill="hold"/>
                                        <p:tgtEl>
                                          <p:spTgt spid="67">
                                            <p:txEl>
                                              <p:pRg st="0" end="0"/>
                                            </p:txEl>
                                          </p:spTgt>
                                        </p:tgtEl>
                                        <p:attrNameLst>
                                          <p:attrName>style.color</p:attrName>
                                        </p:attrNameLst>
                                      </p:cBhvr>
                                      <p:by>
                                        <p:hsl h="7200000" s="0" l="0"/>
                                      </p:by>
                                    </p:animClr>
                                    <p:animClr clrSpc="hsl" dir="cw">
                                      <p:cBhvr>
                                        <p:cTn id="413" dur="500" fill="hold"/>
                                        <p:tgtEl>
                                          <p:spTgt spid="67">
                                            <p:txEl>
                                              <p:pRg st="0" end="0"/>
                                            </p:txEl>
                                          </p:spTgt>
                                        </p:tgtEl>
                                        <p:attrNameLst>
                                          <p:attrName>fillcolor</p:attrName>
                                        </p:attrNameLst>
                                      </p:cBhvr>
                                      <p:by>
                                        <p:hsl h="7200000" s="0" l="0"/>
                                      </p:by>
                                    </p:animClr>
                                    <p:animClr clrSpc="hsl" dir="cw">
                                      <p:cBhvr>
                                        <p:cTn id="414" dur="500" fill="hold"/>
                                        <p:tgtEl>
                                          <p:spTgt spid="67">
                                            <p:txEl>
                                              <p:pRg st="0" end="0"/>
                                            </p:txEl>
                                          </p:spTgt>
                                        </p:tgtEl>
                                        <p:attrNameLst>
                                          <p:attrName>stroke.color</p:attrName>
                                        </p:attrNameLst>
                                      </p:cBhvr>
                                      <p:by>
                                        <p:hsl h="7200000" s="0" l="0"/>
                                      </p:by>
                                    </p:animClr>
                                    <p:set>
                                      <p:cBhvr>
                                        <p:cTn id="415" dur="500" fill="hold"/>
                                        <p:tgtEl>
                                          <p:spTgt spid="67">
                                            <p:txEl>
                                              <p:pRg st="0" end="0"/>
                                            </p:txEl>
                                          </p:spTgt>
                                        </p:tgtEl>
                                        <p:attrNameLst>
                                          <p:attrName>fill.type</p:attrName>
                                        </p:attrNameLst>
                                      </p:cBhvr>
                                      <p:to>
                                        <p:strVal val="solid"/>
                                      </p:to>
                                    </p:set>
                                  </p:childTnLst>
                                </p:cTn>
                              </p:par>
                            </p:childTnLst>
                          </p:cTn>
                        </p:par>
                      </p:childTnLst>
                    </p:cTn>
                  </p:par>
                  <p:par>
                    <p:cTn id="416" fill="hold">
                      <p:stCondLst>
                        <p:cond delay="indefinite"/>
                      </p:stCondLst>
                      <p:childTnLst>
                        <p:par>
                          <p:cTn id="417" fill="hold">
                            <p:stCondLst>
                              <p:cond delay="0"/>
                            </p:stCondLst>
                            <p:childTnLst>
                              <p:par>
                                <p:cTn id="418" presetID="21" presetClass="emph" presetSubtype="0" fill="hold" nodeType="clickEffect">
                                  <p:stCondLst>
                                    <p:cond delay="0"/>
                                  </p:stCondLst>
                                  <p:iterate type="lt">
                                    <p:tmPct val="0"/>
                                  </p:iterate>
                                  <p:childTnLst>
                                    <p:animClr clrSpc="hsl" dir="cw">
                                      <p:cBhvr override="childStyle">
                                        <p:cTn id="419" dur="500" fill="hold"/>
                                        <p:tgtEl>
                                          <p:spTgt spid="73">
                                            <p:txEl>
                                              <p:pRg st="0" end="0"/>
                                            </p:txEl>
                                          </p:spTgt>
                                        </p:tgtEl>
                                        <p:attrNameLst>
                                          <p:attrName>style.color</p:attrName>
                                        </p:attrNameLst>
                                      </p:cBhvr>
                                      <p:by>
                                        <p:hsl h="7200000" s="0" l="0"/>
                                      </p:by>
                                    </p:animClr>
                                    <p:animClr clrSpc="hsl" dir="cw">
                                      <p:cBhvr>
                                        <p:cTn id="420" dur="500" fill="hold"/>
                                        <p:tgtEl>
                                          <p:spTgt spid="73">
                                            <p:txEl>
                                              <p:pRg st="0" end="0"/>
                                            </p:txEl>
                                          </p:spTgt>
                                        </p:tgtEl>
                                        <p:attrNameLst>
                                          <p:attrName>fillcolor</p:attrName>
                                        </p:attrNameLst>
                                      </p:cBhvr>
                                      <p:by>
                                        <p:hsl h="7200000" s="0" l="0"/>
                                      </p:by>
                                    </p:animClr>
                                    <p:animClr clrSpc="hsl" dir="cw">
                                      <p:cBhvr>
                                        <p:cTn id="421" dur="500" fill="hold"/>
                                        <p:tgtEl>
                                          <p:spTgt spid="73">
                                            <p:txEl>
                                              <p:pRg st="0" end="0"/>
                                            </p:txEl>
                                          </p:spTgt>
                                        </p:tgtEl>
                                        <p:attrNameLst>
                                          <p:attrName>stroke.color</p:attrName>
                                        </p:attrNameLst>
                                      </p:cBhvr>
                                      <p:by>
                                        <p:hsl h="7200000" s="0" l="0"/>
                                      </p:by>
                                    </p:animClr>
                                    <p:set>
                                      <p:cBhvr>
                                        <p:cTn id="422" dur="500" fill="hold"/>
                                        <p:tgtEl>
                                          <p:spTgt spid="73">
                                            <p:txEl>
                                              <p:pRg st="0" end="0"/>
                                            </p:txEl>
                                          </p:spTgt>
                                        </p:tgtEl>
                                        <p:attrNameLst>
                                          <p:attrName>fill.type</p:attrName>
                                        </p:attrNameLst>
                                      </p:cBhvr>
                                      <p:to>
                                        <p:strVal val="solid"/>
                                      </p:to>
                                    </p:set>
                                  </p:childTnLst>
                                </p:cTn>
                              </p:par>
                            </p:childTnLst>
                          </p:cTn>
                        </p:par>
                      </p:childTnLst>
                    </p:cTn>
                  </p:par>
                  <p:par>
                    <p:cTn id="423" fill="hold">
                      <p:stCondLst>
                        <p:cond delay="indefinite"/>
                      </p:stCondLst>
                      <p:childTnLst>
                        <p:par>
                          <p:cTn id="424" fill="hold">
                            <p:stCondLst>
                              <p:cond delay="0"/>
                            </p:stCondLst>
                            <p:childTnLst>
                              <p:par>
                                <p:cTn id="425" presetID="21" presetClass="emph" presetSubtype="0" fill="hold" nodeType="clickEffect">
                                  <p:stCondLst>
                                    <p:cond delay="0"/>
                                  </p:stCondLst>
                                  <p:iterate type="lt">
                                    <p:tmPct val="0"/>
                                  </p:iterate>
                                  <p:childTnLst>
                                    <p:animClr clrSpc="hsl" dir="cw">
                                      <p:cBhvr override="childStyle">
                                        <p:cTn id="426" dur="500" fill="hold"/>
                                        <p:tgtEl>
                                          <p:spTgt spid="50">
                                            <p:txEl>
                                              <p:pRg st="0" end="0"/>
                                            </p:txEl>
                                          </p:spTgt>
                                        </p:tgtEl>
                                        <p:attrNameLst>
                                          <p:attrName>style.color</p:attrName>
                                        </p:attrNameLst>
                                      </p:cBhvr>
                                      <p:by>
                                        <p:hsl h="7200000" s="0" l="0"/>
                                      </p:by>
                                    </p:animClr>
                                    <p:animClr clrSpc="hsl" dir="cw">
                                      <p:cBhvr>
                                        <p:cTn id="427" dur="500" fill="hold"/>
                                        <p:tgtEl>
                                          <p:spTgt spid="50">
                                            <p:txEl>
                                              <p:pRg st="0" end="0"/>
                                            </p:txEl>
                                          </p:spTgt>
                                        </p:tgtEl>
                                        <p:attrNameLst>
                                          <p:attrName>fillcolor</p:attrName>
                                        </p:attrNameLst>
                                      </p:cBhvr>
                                      <p:by>
                                        <p:hsl h="7200000" s="0" l="0"/>
                                      </p:by>
                                    </p:animClr>
                                    <p:animClr clrSpc="hsl" dir="cw">
                                      <p:cBhvr>
                                        <p:cTn id="428" dur="500" fill="hold"/>
                                        <p:tgtEl>
                                          <p:spTgt spid="50">
                                            <p:txEl>
                                              <p:pRg st="0" end="0"/>
                                            </p:txEl>
                                          </p:spTgt>
                                        </p:tgtEl>
                                        <p:attrNameLst>
                                          <p:attrName>stroke.color</p:attrName>
                                        </p:attrNameLst>
                                      </p:cBhvr>
                                      <p:by>
                                        <p:hsl h="7200000" s="0" l="0"/>
                                      </p:by>
                                    </p:animClr>
                                    <p:set>
                                      <p:cBhvr>
                                        <p:cTn id="429" dur="500" fill="hold"/>
                                        <p:tgtEl>
                                          <p:spTgt spid="50">
                                            <p:txEl>
                                              <p:pRg st="0" end="0"/>
                                            </p:txEl>
                                          </p:spTgt>
                                        </p:tgtEl>
                                        <p:attrNameLst>
                                          <p:attrName>fill.type</p:attrName>
                                        </p:attrNameLst>
                                      </p:cBhvr>
                                      <p:to>
                                        <p:strVal val="solid"/>
                                      </p:to>
                                    </p:set>
                                  </p:childTnLst>
                                </p:cTn>
                              </p:par>
                            </p:childTnLst>
                          </p:cTn>
                        </p:par>
                      </p:childTnLst>
                    </p:cTn>
                  </p:par>
                  <p:par>
                    <p:cTn id="430" fill="hold">
                      <p:stCondLst>
                        <p:cond delay="indefinite"/>
                      </p:stCondLst>
                      <p:childTnLst>
                        <p:par>
                          <p:cTn id="431" fill="hold">
                            <p:stCondLst>
                              <p:cond delay="0"/>
                            </p:stCondLst>
                            <p:childTnLst>
                              <p:par>
                                <p:cTn id="432" presetID="21" presetClass="emph" presetSubtype="0" fill="hold" nodeType="clickEffect">
                                  <p:stCondLst>
                                    <p:cond delay="0"/>
                                  </p:stCondLst>
                                  <p:iterate type="lt">
                                    <p:tmPct val="0"/>
                                  </p:iterate>
                                  <p:childTnLst>
                                    <p:animClr clrSpc="hsl" dir="cw">
                                      <p:cBhvr override="childStyle">
                                        <p:cTn id="433" dur="500" fill="hold"/>
                                        <p:tgtEl>
                                          <p:spTgt spid="56">
                                            <p:txEl>
                                              <p:pRg st="0" end="0"/>
                                            </p:txEl>
                                          </p:spTgt>
                                        </p:tgtEl>
                                        <p:attrNameLst>
                                          <p:attrName>style.color</p:attrName>
                                        </p:attrNameLst>
                                      </p:cBhvr>
                                      <p:by>
                                        <p:hsl h="7200000" s="0" l="0"/>
                                      </p:by>
                                    </p:animClr>
                                    <p:animClr clrSpc="hsl" dir="cw">
                                      <p:cBhvr>
                                        <p:cTn id="434" dur="500" fill="hold"/>
                                        <p:tgtEl>
                                          <p:spTgt spid="56">
                                            <p:txEl>
                                              <p:pRg st="0" end="0"/>
                                            </p:txEl>
                                          </p:spTgt>
                                        </p:tgtEl>
                                        <p:attrNameLst>
                                          <p:attrName>fillcolor</p:attrName>
                                        </p:attrNameLst>
                                      </p:cBhvr>
                                      <p:by>
                                        <p:hsl h="7200000" s="0" l="0"/>
                                      </p:by>
                                    </p:animClr>
                                    <p:animClr clrSpc="hsl" dir="cw">
                                      <p:cBhvr>
                                        <p:cTn id="435" dur="500" fill="hold"/>
                                        <p:tgtEl>
                                          <p:spTgt spid="56">
                                            <p:txEl>
                                              <p:pRg st="0" end="0"/>
                                            </p:txEl>
                                          </p:spTgt>
                                        </p:tgtEl>
                                        <p:attrNameLst>
                                          <p:attrName>stroke.color</p:attrName>
                                        </p:attrNameLst>
                                      </p:cBhvr>
                                      <p:by>
                                        <p:hsl h="7200000" s="0" l="0"/>
                                      </p:by>
                                    </p:animClr>
                                    <p:set>
                                      <p:cBhvr>
                                        <p:cTn id="436" dur="500" fill="hold"/>
                                        <p:tgtEl>
                                          <p:spTgt spid="56">
                                            <p:txEl>
                                              <p:pRg st="0" end="0"/>
                                            </p:txEl>
                                          </p:spTgt>
                                        </p:tgtEl>
                                        <p:attrNameLst>
                                          <p:attrName>fill.type</p:attrName>
                                        </p:attrNameLst>
                                      </p:cBhvr>
                                      <p:to>
                                        <p:strVal val="solid"/>
                                      </p:to>
                                    </p:set>
                                  </p:childTnLst>
                                </p:cTn>
                              </p:par>
                            </p:childTnLst>
                          </p:cTn>
                        </p:par>
                      </p:childTnLst>
                    </p:cTn>
                  </p:par>
                  <p:par>
                    <p:cTn id="437" fill="hold">
                      <p:stCondLst>
                        <p:cond delay="indefinite"/>
                      </p:stCondLst>
                      <p:childTnLst>
                        <p:par>
                          <p:cTn id="438" fill="hold">
                            <p:stCondLst>
                              <p:cond delay="0"/>
                            </p:stCondLst>
                            <p:childTnLst>
                              <p:par>
                                <p:cTn id="439" presetID="21" presetClass="emph" presetSubtype="0" fill="hold" grpId="1" nodeType="clickEffect">
                                  <p:stCondLst>
                                    <p:cond delay="0"/>
                                  </p:stCondLst>
                                  <p:iterate type="lt">
                                    <p:tmPct val="0"/>
                                  </p:iterate>
                                  <p:childTnLst>
                                    <p:animClr clrSpc="hsl" dir="cw">
                                      <p:cBhvr override="childStyle">
                                        <p:cTn id="440" dur="500" fill="hold"/>
                                        <p:tgtEl>
                                          <p:spTgt spid="62">
                                            <p:txEl>
                                              <p:pRg st="0" end="0"/>
                                            </p:txEl>
                                          </p:spTgt>
                                        </p:tgtEl>
                                        <p:attrNameLst>
                                          <p:attrName>style.color</p:attrName>
                                        </p:attrNameLst>
                                      </p:cBhvr>
                                      <p:by>
                                        <p:hsl h="7200000" s="0" l="0"/>
                                      </p:by>
                                    </p:animClr>
                                    <p:animClr clrSpc="hsl" dir="cw">
                                      <p:cBhvr>
                                        <p:cTn id="441" dur="500" fill="hold"/>
                                        <p:tgtEl>
                                          <p:spTgt spid="62">
                                            <p:txEl>
                                              <p:pRg st="0" end="0"/>
                                            </p:txEl>
                                          </p:spTgt>
                                        </p:tgtEl>
                                        <p:attrNameLst>
                                          <p:attrName>fillcolor</p:attrName>
                                        </p:attrNameLst>
                                      </p:cBhvr>
                                      <p:by>
                                        <p:hsl h="7200000" s="0" l="0"/>
                                      </p:by>
                                    </p:animClr>
                                    <p:animClr clrSpc="hsl" dir="cw">
                                      <p:cBhvr>
                                        <p:cTn id="442" dur="500" fill="hold"/>
                                        <p:tgtEl>
                                          <p:spTgt spid="62">
                                            <p:txEl>
                                              <p:pRg st="0" end="0"/>
                                            </p:txEl>
                                          </p:spTgt>
                                        </p:tgtEl>
                                        <p:attrNameLst>
                                          <p:attrName>stroke.color</p:attrName>
                                        </p:attrNameLst>
                                      </p:cBhvr>
                                      <p:by>
                                        <p:hsl h="7200000" s="0" l="0"/>
                                      </p:by>
                                    </p:animClr>
                                    <p:set>
                                      <p:cBhvr>
                                        <p:cTn id="443" dur="500" fill="hold"/>
                                        <p:tgtEl>
                                          <p:spTgt spid="62">
                                            <p:txEl>
                                              <p:pRg st="0" end="0"/>
                                            </p:txEl>
                                          </p:spTgt>
                                        </p:tgtEl>
                                        <p:attrNameLst>
                                          <p:attrName>fill.type</p:attrName>
                                        </p:attrNameLst>
                                      </p:cBhvr>
                                      <p:to>
                                        <p:strVal val="solid"/>
                                      </p:to>
                                    </p:set>
                                  </p:childTnLst>
                                </p:cTn>
                              </p:par>
                            </p:childTnLst>
                          </p:cTn>
                        </p:par>
                      </p:childTnLst>
                    </p:cTn>
                  </p:par>
                  <p:par>
                    <p:cTn id="444" fill="hold">
                      <p:stCondLst>
                        <p:cond delay="indefinite"/>
                      </p:stCondLst>
                      <p:childTnLst>
                        <p:par>
                          <p:cTn id="445" fill="hold">
                            <p:stCondLst>
                              <p:cond delay="0"/>
                            </p:stCondLst>
                            <p:childTnLst>
                              <p:par>
                                <p:cTn id="446" presetID="21" presetClass="emph" presetSubtype="0" fill="hold" grpId="1" nodeType="clickEffect">
                                  <p:stCondLst>
                                    <p:cond delay="0"/>
                                  </p:stCondLst>
                                  <p:iterate type="lt">
                                    <p:tmPct val="0"/>
                                  </p:iterate>
                                  <p:childTnLst>
                                    <p:animClr clrSpc="hsl" dir="cw">
                                      <p:cBhvr override="childStyle">
                                        <p:cTn id="447" dur="500" fill="hold"/>
                                        <p:tgtEl>
                                          <p:spTgt spid="68">
                                            <p:txEl>
                                              <p:pRg st="0" end="0"/>
                                            </p:txEl>
                                          </p:spTgt>
                                        </p:tgtEl>
                                        <p:attrNameLst>
                                          <p:attrName>style.color</p:attrName>
                                        </p:attrNameLst>
                                      </p:cBhvr>
                                      <p:by>
                                        <p:hsl h="7200000" s="0" l="0"/>
                                      </p:by>
                                    </p:animClr>
                                    <p:animClr clrSpc="hsl" dir="cw">
                                      <p:cBhvr>
                                        <p:cTn id="448" dur="500" fill="hold"/>
                                        <p:tgtEl>
                                          <p:spTgt spid="68">
                                            <p:txEl>
                                              <p:pRg st="0" end="0"/>
                                            </p:txEl>
                                          </p:spTgt>
                                        </p:tgtEl>
                                        <p:attrNameLst>
                                          <p:attrName>fillcolor</p:attrName>
                                        </p:attrNameLst>
                                      </p:cBhvr>
                                      <p:by>
                                        <p:hsl h="7200000" s="0" l="0"/>
                                      </p:by>
                                    </p:animClr>
                                    <p:animClr clrSpc="hsl" dir="cw">
                                      <p:cBhvr>
                                        <p:cTn id="449" dur="500" fill="hold"/>
                                        <p:tgtEl>
                                          <p:spTgt spid="68">
                                            <p:txEl>
                                              <p:pRg st="0" end="0"/>
                                            </p:txEl>
                                          </p:spTgt>
                                        </p:tgtEl>
                                        <p:attrNameLst>
                                          <p:attrName>stroke.color</p:attrName>
                                        </p:attrNameLst>
                                      </p:cBhvr>
                                      <p:by>
                                        <p:hsl h="7200000" s="0" l="0"/>
                                      </p:by>
                                    </p:animClr>
                                    <p:set>
                                      <p:cBhvr>
                                        <p:cTn id="450" dur="500" fill="hold"/>
                                        <p:tgtEl>
                                          <p:spTgt spid="68">
                                            <p:txEl>
                                              <p:pRg st="0" end="0"/>
                                            </p:txEl>
                                          </p:spTgt>
                                        </p:tgtEl>
                                        <p:attrNameLst>
                                          <p:attrName>fill.type</p:attrName>
                                        </p:attrNameLst>
                                      </p:cBhvr>
                                      <p:to>
                                        <p:strVal val="solid"/>
                                      </p:to>
                                    </p:set>
                                  </p:childTnLst>
                                </p:cTn>
                              </p:par>
                            </p:childTnLst>
                          </p:cTn>
                        </p:par>
                      </p:childTnLst>
                    </p:cTn>
                  </p:par>
                  <p:par>
                    <p:cTn id="451" fill="hold">
                      <p:stCondLst>
                        <p:cond delay="indefinite"/>
                      </p:stCondLst>
                      <p:childTnLst>
                        <p:par>
                          <p:cTn id="452" fill="hold">
                            <p:stCondLst>
                              <p:cond delay="0"/>
                            </p:stCondLst>
                            <p:childTnLst>
                              <p:par>
                                <p:cTn id="453" presetID="21" presetClass="emph" presetSubtype="0" fill="hold" grpId="1" nodeType="clickEffect">
                                  <p:stCondLst>
                                    <p:cond delay="0"/>
                                  </p:stCondLst>
                                  <p:iterate type="lt">
                                    <p:tmPct val="0"/>
                                  </p:iterate>
                                  <p:childTnLst>
                                    <p:animClr clrSpc="hsl" dir="cw">
                                      <p:cBhvr override="childStyle">
                                        <p:cTn id="454" dur="500" fill="hold"/>
                                        <p:tgtEl>
                                          <p:spTgt spid="74">
                                            <p:txEl>
                                              <p:pRg st="0" end="0"/>
                                            </p:txEl>
                                          </p:spTgt>
                                        </p:tgtEl>
                                        <p:attrNameLst>
                                          <p:attrName>style.color</p:attrName>
                                        </p:attrNameLst>
                                      </p:cBhvr>
                                      <p:by>
                                        <p:hsl h="7200000" s="0" l="0"/>
                                      </p:by>
                                    </p:animClr>
                                    <p:animClr clrSpc="hsl" dir="cw">
                                      <p:cBhvr>
                                        <p:cTn id="455" dur="500" fill="hold"/>
                                        <p:tgtEl>
                                          <p:spTgt spid="74">
                                            <p:txEl>
                                              <p:pRg st="0" end="0"/>
                                            </p:txEl>
                                          </p:spTgt>
                                        </p:tgtEl>
                                        <p:attrNameLst>
                                          <p:attrName>fillcolor</p:attrName>
                                        </p:attrNameLst>
                                      </p:cBhvr>
                                      <p:by>
                                        <p:hsl h="7200000" s="0" l="0"/>
                                      </p:by>
                                    </p:animClr>
                                    <p:animClr clrSpc="hsl" dir="cw">
                                      <p:cBhvr>
                                        <p:cTn id="456" dur="500" fill="hold"/>
                                        <p:tgtEl>
                                          <p:spTgt spid="74">
                                            <p:txEl>
                                              <p:pRg st="0" end="0"/>
                                            </p:txEl>
                                          </p:spTgt>
                                        </p:tgtEl>
                                        <p:attrNameLst>
                                          <p:attrName>stroke.color</p:attrName>
                                        </p:attrNameLst>
                                      </p:cBhvr>
                                      <p:by>
                                        <p:hsl h="7200000" s="0" l="0"/>
                                      </p:by>
                                    </p:animClr>
                                    <p:set>
                                      <p:cBhvr>
                                        <p:cTn id="457" dur="500" fill="hold"/>
                                        <p:tgtEl>
                                          <p:spTgt spid="74">
                                            <p:txEl>
                                              <p:pRg st="0" end="0"/>
                                            </p:txEl>
                                          </p:spTgt>
                                        </p:tgtEl>
                                        <p:attrNameLst>
                                          <p:attrName>fill.type</p:attrName>
                                        </p:attrNameLst>
                                      </p:cBhvr>
                                      <p:to>
                                        <p:strVal val="solid"/>
                                      </p:to>
                                    </p:set>
                                  </p:childTnLst>
                                </p:cTn>
                              </p:par>
                            </p:childTnLst>
                          </p:cTn>
                        </p:par>
                      </p:childTnLst>
                    </p:cTn>
                  </p:par>
                  <p:par>
                    <p:cTn id="458" fill="hold">
                      <p:stCondLst>
                        <p:cond delay="indefinite"/>
                      </p:stCondLst>
                      <p:childTnLst>
                        <p:par>
                          <p:cTn id="459" fill="hold">
                            <p:stCondLst>
                              <p:cond delay="0"/>
                            </p:stCondLst>
                            <p:childTnLst>
                              <p:par>
                                <p:cTn id="460" presetID="21" presetClass="emph" presetSubtype="0" fill="hold" grpId="1" nodeType="clickEffect">
                                  <p:stCondLst>
                                    <p:cond delay="0"/>
                                  </p:stCondLst>
                                  <p:iterate type="lt">
                                    <p:tmPct val="0"/>
                                  </p:iterate>
                                  <p:childTnLst>
                                    <p:animClr clrSpc="hsl" dir="cw">
                                      <p:cBhvr override="childStyle">
                                        <p:cTn id="461" dur="500" fill="hold"/>
                                        <p:tgtEl>
                                          <p:spTgt spid="51">
                                            <p:txEl>
                                              <p:pRg st="0" end="0"/>
                                            </p:txEl>
                                          </p:spTgt>
                                        </p:tgtEl>
                                        <p:attrNameLst>
                                          <p:attrName>style.color</p:attrName>
                                        </p:attrNameLst>
                                      </p:cBhvr>
                                      <p:by>
                                        <p:hsl h="7200000" s="0" l="0"/>
                                      </p:by>
                                    </p:animClr>
                                    <p:animClr clrSpc="hsl" dir="cw">
                                      <p:cBhvr>
                                        <p:cTn id="462" dur="500" fill="hold"/>
                                        <p:tgtEl>
                                          <p:spTgt spid="51">
                                            <p:txEl>
                                              <p:pRg st="0" end="0"/>
                                            </p:txEl>
                                          </p:spTgt>
                                        </p:tgtEl>
                                        <p:attrNameLst>
                                          <p:attrName>fillcolor</p:attrName>
                                        </p:attrNameLst>
                                      </p:cBhvr>
                                      <p:by>
                                        <p:hsl h="7200000" s="0" l="0"/>
                                      </p:by>
                                    </p:animClr>
                                    <p:animClr clrSpc="hsl" dir="cw">
                                      <p:cBhvr>
                                        <p:cTn id="463" dur="500" fill="hold"/>
                                        <p:tgtEl>
                                          <p:spTgt spid="51">
                                            <p:txEl>
                                              <p:pRg st="0" end="0"/>
                                            </p:txEl>
                                          </p:spTgt>
                                        </p:tgtEl>
                                        <p:attrNameLst>
                                          <p:attrName>stroke.color</p:attrName>
                                        </p:attrNameLst>
                                      </p:cBhvr>
                                      <p:by>
                                        <p:hsl h="7200000" s="0" l="0"/>
                                      </p:by>
                                    </p:animClr>
                                    <p:set>
                                      <p:cBhvr>
                                        <p:cTn id="464" dur="500" fill="hold"/>
                                        <p:tgtEl>
                                          <p:spTgt spid="51">
                                            <p:txEl>
                                              <p:pRg st="0" end="0"/>
                                            </p:txEl>
                                          </p:spTgt>
                                        </p:tgtEl>
                                        <p:attrNameLst>
                                          <p:attrName>fill.type</p:attrName>
                                        </p:attrNameLst>
                                      </p:cBhvr>
                                      <p:to>
                                        <p:strVal val="solid"/>
                                      </p:to>
                                    </p:set>
                                  </p:childTnLst>
                                </p:cTn>
                              </p:par>
                            </p:childTnLst>
                          </p:cTn>
                        </p:par>
                      </p:childTnLst>
                    </p:cTn>
                  </p:par>
                  <p:par>
                    <p:cTn id="465" fill="hold">
                      <p:stCondLst>
                        <p:cond delay="indefinite"/>
                      </p:stCondLst>
                      <p:childTnLst>
                        <p:par>
                          <p:cTn id="466" fill="hold">
                            <p:stCondLst>
                              <p:cond delay="0"/>
                            </p:stCondLst>
                            <p:childTnLst>
                              <p:par>
                                <p:cTn id="467" presetID="21" presetClass="emph" presetSubtype="0" fill="hold" grpId="1" nodeType="clickEffect">
                                  <p:stCondLst>
                                    <p:cond delay="0"/>
                                  </p:stCondLst>
                                  <p:iterate type="lt">
                                    <p:tmPct val="0"/>
                                  </p:iterate>
                                  <p:childTnLst>
                                    <p:animClr clrSpc="hsl" dir="cw">
                                      <p:cBhvr override="childStyle">
                                        <p:cTn id="468" dur="500" fill="hold"/>
                                        <p:tgtEl>
                                          <p:spTgt spid="57">
                                            <p:txEl>
                                              <p:pRg st="0" end="0"/>
                                            </p:txEl>
                                          </p:spTgt>
                                        </p:tgtEl>
                                        <p:attrNameLst>
                                          <p:attrName>style.color</p:attrName>
                                        </p:attrNameLst>
                                      </p:cBhvr>
                                      <p:by>
                                        <p:hsl h="7200000" s="0" l="0"/>
                                      </p:by>
                                    </p:animClr>
                                    <p:animClr clrSpc="hsl" dir="cw">
                                      <p:cBhvr>
                                        <p:cTn id="469" dur="500" fill="hold"/>
                                        <p:tgtEl>
                                          <p:spTgt spid="57">
                                            <p:txEl>
                                              <p:pRg st="0" end="0"/>
                                            </p:txEl>
                                          </p:spTgt>
                                        </p:tgtEl>
                                        <p:attrNameLst>
                                          <p:attrName>fillcolor</p:attrName>
                                        </p:attrNameLst>
                                      </p:cBhvr>
                                      <p:by>
                                        <p:hsl h="7200000" s="0" l="0"/>
                                      </p:by>
                                    </p:animClr>
                                    <p:animClr clrSpc="hsl" dir="cw">
                                      <p:cBhvr>
                                        <p:cTn id="470" dur="500" fill="hold"/>
                                        <p:tgtEl>
                                          <p:spTgt spid="57">
                                            <p:txEl>
                                              <p:pRg st="0" end="0"/>
                                            </p:txEl>
                                          </p:spTgt>
                                        </p:tgtEl>
                                        <p:attrNameLst>
                                          <p:attrName>stroke.color</p:attrName>
                                        </p:attrNameLst>
                                      </p:cBhvr>
                                      <p:by>
                                        <p:hsl h="7200000" s="0" l="0"/>
                                      </p:by>
                                    </p:animClr>
                                    <p:set>
                                      <p:cBhvr>
                                        <p:cTn id="471" dur="500" fill="hold"/>
                                        <p:tgtEl>
                                          <p:spTgt spid="57">
                                            <p:txEl>
                                              <p:pRg st="0" end="0"/>
                                            </p:txEl>
                                          </p:spTgt>
                                        </p:tgtEl>
                                        <p:attrNameLst>
                                          <p:attrName>fill.type</p:attrName>
                                        </p:attrNameLst>
                                      </p:cBhvr>
                                      <p:to>
                                        <p:strVal val="solid"/>
                                      </p:to>
                                    </p:set>
                                  </p:childTnLst>
                                </p:cTn>
                              </p:par>
                            </p:childTnLst>
                          </p:cTn>
                        </p:par>
                      </p:childTnLst>
                    </p:cTn>
                  </p:par>
                  <p:par>
                    <p:cTn id="472" fill="hold">
                      <p:stCondLst>
                        <p:cond delay="indefinite"/>
                      </p:stCondLst>
                      <p:childTnLst>
                        <p:par>
                          <p:cTn id="473" fill="hold">
                            <p:stCondLst>
                              <p:cond delay="0"/>
                            </p:stCondLst>
                            <p:childTnLst>
                              <p:par>
                                <p:cTn id="474" presetID="21" presetClass="emph" presetSubtype="0" fill="hold" nodeType="clickEffect">
                                  <p:stCondLst>
                                    <p:cond delay="0"/>
                                  </p:stCondLst>
                                  <p:iterate type="lt">
                                    <p:tmPct val="0"/>
                                  </p:iterate>
                                  <p:childTnLst>
                                    <p:animClr clrSpc="hsl" dir="cw">
                                      <p:cBhvr override="childStyle">
                                        <p:cTn id="475" dur="500" fill="hold"/>
                                        <p:tgtEl>
                                          <p:spTgt spid="63">
                                            <p:txEl>
                                              <p:pRg st="0" end="0"/>
                                            </p:txEl>
                                          </p:spTgt>
                                        </p:tgtEl>
                                        <p:attrNameLst>
                                          <p:attrName>style.color</p:attrName>
                                        </p:attrNameLst>
                                      </p:cBhvr>
                                      <p:by>
                                        <p:hsl h="7200000" s="0" l="0"/>
                                      </p:by>
                                    </p:animClr>
                                    <p:animClr clrSpc="hsl" dir="cw">
                                      <p:cBhvr>
                                        <p:cTn id="476" dur="500" fill="hold"/>
                                        <p:tgtEl>
                                          <p:spTgt spid="63">
                                            <p:txEl>
                                              <p:pRg st="0" end="0"/>
                                            </p:txEl>
                                          </p:spTgt>
                                        </p:tgtEl>
                                        <p:attrNameLst>
                                          <p:attrName>fillcolor</p:attrName>
                                        </p:attrNameLst>
                                      </p:cBhvr>
                                      <p:by>
                                        <p:hsl h="7200000" s="0" l="0"/>
                                      </p:by>
                                    </p:animClr>
                                    <p:animClr clrSpc="hsl" dir="cw">
                                      <p:cBhvr>
                                        <p:cTn id="477" dur="500" fill="hold"/>
                                        <p:tgtEl>
                                          <p:spTgt spid="63">
                                            <p:txEl>
                                              <p:pRg st="0" end="0"/>
                                            </p:txEl>
                                          </p:spTgt>
                                        </p:tgtEl>
                                        <p:attrNameLst>
                                          <p:attrName>stroke.color</p:attrName>
                                        </p:attrNameLst>
                                      </p:cBhvr>
                                      <p:by>
                                        <p:hsl h="7200000" s="0" l="0"/>
                                      </p:by>
                                    </p:animClr>
                                    <p:set>
                                      <p:cBhvr>
                                        <p:cTn id="478" dur="500" fill="hold"/>
                                        <p:tgtEl>
                                          <p:spTgt spid="63">
                                            <p:txEl>
                                              <p:pRg st="0" end="0"/>
                                            </p:txEl>
                                          </p:spTgt>
                                        </p:tgtEl>
                                        <p:attrNameLst>
                                          <p:attrName>fill.type</p:attrName>
                                        </p:attrNameLst>
                                      </p:cBhvr>
                                      <p:to>
                                        <p:strVal val="solid"/>
                                      </p:to>
                                    </p:set>
                                  </p:childTnLst>
                                </p:cTn>
                              </p:par>
                            </p:childTnLst>
                          </p:cTn>
                        </p:par>
                      </p:childTnLst>
                    </p:cTn>
                  </p:par>
                  <p:par>
                    <p:cTn id="479" fill="hold">
                      <p:stCondLst>
                        <p:cond delay="indefinite"/>
                      </p:stCondLst>
                      <p:childTnLst>
                        <p:par>
                          <p:cTn id="480" fill="hold">
                            <p:stCondLst>
                              <p:cond delay="0"/>
                            </p:stCondLst>
                            <p:childTnLst>
                              <p:par>
                                <p:cTn id="481" presetID="21" presetClass="emph" presetSubtype="0" fill="hold" nodeType="clickEffect">
                                  <p:stCondLst>
                                    <p:cond delay="0"/>
                                  </p:stCondLst>
                                  <p:iterate type="lt">
                                    <p:tmPct val="0"/>
                                  </p:iterate>
                                  <p:childTnLst>
                                    <p:animClr clrSpc="hsl" dir="cw">
                                      <p:cBhvr override="childStyle">
                                        <p:cTn id="482" dur="500" fill="hold"/>
                                        <p:tgtEl>
                                          <p:spTgt spid="69">
                                            <p:txEl>
                                              <p:pRg st="0" end="0"/>
                                            </p:txEl>
                                          </p:spTgt>
                                        </p:tgtEl>
                                        <p:attrNameLst>
                                          <p:attrName>style.color</p:attrName>
                                        </p:attrNameLst>
                                      </p:cBhvr>
                                      <p:by>
                                        <p:hsl h="7200000" s="0" l="0"/>
                                      </p:by>
                                    </p:animClr>
                                    <p:animClr clrSpc="hsl" dir="cw">
                                      <p:cBhvr>
                                        <p:cTn id="483" dur="500" fill="hold"/>
                                        <p:tgtEl>
                                          <p:spTgt spid="69">
                                            <p:txEl>
                                              <p:pRg st="0" end="0"/>
                                            </p:txEl>
                                          </p:spTgt>
                                        </p:tgtEl>
                                        <p:attrNameLst>
                                          <p:attrName>fillcolor</p:attrName>
                                        </p:attrNameLst>
                                      </p:cBhvr>
                                      <p:by>
                                        <p:hsl h="7200000" s="0" l="0"/>
                                      </p:by>
                                    </p:animClr>
                                    <p:animClr clrSpc="hsl" dir="cw">
                                      <p:cBhvr>
                                        <p:cTn id="484" dur="500" fill="hold"/>
                                        <p:tgtEl>
                                          <p:spTgt spid="69">
                                            <p:txEl>
                                              <p:pRg st="0" end="0"/>
                                            </p:txEl>
                                          </p:spTgt>
                                        </p:tgtEl>
                                        <p:attrNameLst>
                                          <p:attrName>stroke.color</p:attrName>
                                        </p:attrNameLst>
                                      </p:cBhvr>
                                      <p:by>
                                        <p:hsl h="7200000" s="0" l="0"/>
                                      </p:by>
                                    </p:animClr>
                                    <p:set>
                                      <p:cBhvr>
                                        <p:cTn id="485" dur="500" fill="hold"/>
                                        <p:tgtEl>
                                          <p:spTgt spid="69">
                                            <p:txEl>
                                              <p:pRg st="0" end="0"/>
                                            </p:txEl>
                                          </p:spTgt>
                                        </p:tgtEl>
                                        <p:attrNameLst>
                                          <p:attrName>fill.type</p:attrName>
                                        </p:attrNameLst>
                                      </p:cBhvr>
                                      <p:to>
                                        <p:strVal val="solid"/>
                                      </p:to>
                                    </p:set>
                                  </p:childTnLst>
                                </p:cTn>
                              </p:par>
                            </p:childTnLst>
                          </p:cTn>
                        </p:par>
                      </p:childTnLst>
                    </p:cTn>
                  </p:par>
                  <p:par>
                    <p:cTn id="486" fill="hold">
                      <p:stCondLst>
                        <p:cond delay="indefinite"/>
                      </p:stCondLst>
                      <p:childTnLst>
                        <p:par>
                          <p:cTn id="487" fill="hold">
                            <p:stCondLst>
                              <p:cond delay="0"/>
                            </p:stCondLst>
                            <p:childTnLst>
                              <p:par>
                                <p:cTn id="488" presetID="21" presetClass="emph" presetSubtype="0" fill="hold" grpId="1" nodeType="clickEffect">
                                  <p:stCondLst>
                                    <p:cond delay="0"/>
                                  </p:stCondLst>
                                  <p:iterate type="lt">
                                    <p:tmPct val="0"/>
                                  </p:iterate>
                                  <p:childTnLst>
                                    <p:animClr clrSpc="hsl" dir="cw">
                                      <p:cBhvr override="childStyle">
                                        <p:cTn id="489" dur="500" fill="hold"/>
                                        <p:tgtEl>
                                          <p:spTgt spid="75">
                                            <p:txEl>
                                              <p:pRg st="0" end="0"/>
                                            </p:txEl>
                                          </p:spTgt>
                                        </p:tgtEl>
                                        <p:attrNameLst>
                                          <p:attrName>style.color</p:attrName>
                                        </p:attrNameLst>
                                      </p:cBhvr>
                                      <p:by>
                                        <p:hsl h="7200000" s="0" l="0"/>
                                      </p:by>
                                    </p:animClr>
                                    <p:animClr clrSpc="hsl" dir="cw">
                                      <p:cBhvr>
                                        <p:cTn id="490" dur="500" fill="hold"/>
                                        <p:tgtEl>
                                          <p:spTgt spid="75">
                                            <p:txEl>
                                              <p:pRg st="0" end="0"/>
                                            </p:txEl>
                                          </p:spTgt>
                                        </p:tgtEl>
                                        <p:attrNameLst>
                                          <p:attrName>fillcolor</p:attrName>
                                        </p:attrNameLst>
                                      </p:cBhvr>
                                      <p:by>
                                        <p:hsl h="7200000" s="0" l="0"/>
                                      </p:by>
                                    </p:animClr>
                                    <p:animClr clrSpc="hsl" dir="cw">
                                      <p:cBhvr>
                                        <p:cTn id="491" dur="500" fill="hold"/>
                                        <p:tgtEl>
                                          <p:spTgt spid="75">
                                            <p:txEl>
                                              <p:pRg st="0" end="0"/>
                                            </p:txEl>
                                          </p:spTgt>
                                        </p:tgtEl>
                                        <p:attrNameLst>
                                          <p:attrName>stroke.color</p:attrName>
                                        </p:attrNameLst>
                                      </p:cBhvr>
                                      <p:by>
                                        <p:hsl h="7200000" s="0" l="0"/>
                                      </p:by>
                                    </p:animClr>
                                    <p:set>
                                      <p:cBhvr>
                                        <p:cTn id="492" dur="500" fill="hold"/>
                                        <p:tgtEl>
                                          <p:spTgt spid="75">
                                            <p:txEl>
                                              <p:pRg st="0" end="0"/>
                                            </p:txEl>
                                          </p:spTgt>
                                        </p:tgtEl>
                                        <p:attrNameLst>
                                          <p:attrName>fill.type</p:attrName>
                                        </p:attrNameLst>
                                      </p:cBhvr>
                                      <p:to>
                                        <p:strVal val="solid"/>
                                      </p:to>
                                    </p:set>
                                  </p:childTnLst>
                                </p:cTn>
                              </p:par>
                            </p:childTnLst>
                          </p:cTn>
                        </p:par>
                      </p:childTnLst>
                    </p:cTn>
                  </p:par>
                  <p:par>
                    <p:cTn id="493" fill="hold">
                      <p:stCondLst>
                        <p:cond delay="indefinite"/>
                      </p:stCondLst>
                      <p:childTnLst>
                        <p:par>
                          <p:cTn id="494" fill="hold">
                            <p:stCondLst>
                              <p:cond delay="0"/>
                            </p:stCondLst>
                            <p:childTnLst>
                              <p:par>
                                <p:cTn id="495" presetID="21" presetClass="emph" presetSubtype="0" fill="hold" nodeType="clickEffect">
                                  <p:stCondLst>
                                    <p:cond delay="0"/>
                                  </p:stCondLst>
                                  <p:iterate type="lt">
                                    <p:tmPct val="0"/>
                                  </p:iterate>
                                  <p:childTnLst>
                                    <p:animClr clrSpc="hsl" dir="cw">
                                      <p:cBhvr override="childStyle">
                                        <p:cTn id="496" dur="500" fill="hold"/>
                                        <p:tgtEl>
                                          <p:spTgt spid="52">
                                            <p:txEl>
                                              <p:pRg st="0" end="0"/>
                                            </p:txEl>
                                          </p:spTgt>
                                        </p:tgtEl>
                                        <p:attrNameLst>
                                          <p:attrName>style.color</p:attrName>
                                        </p:attrNameLst>
                                      </p:cBhvr>
                                      <p:by>
                                        <p:hsl h="7200000" s="0" l="0"/>
                                      </p:by>
                                    </p:animClr>
                                    <p:animClr clrSpc="hsl" dir="cw">
                                      <p:cBhvr>
                                        <p:cTn id="497" dur="500" fill="hold"/>
                                        <p:tgtEl>
                                          <p:spTgt spid="52">
                                            <p:txEl>
                                              <p:pRg st="0" end="0"/>
                                            </p:txEl>
                                          </p:spTgt>
                                        </p:tgtEl>
                                        <p:attrNameLst>
                                          <p:attrName>fillcolor</p:attrName>
                                        </p:attrNameLst>
                                      </p:cBhvr>
                                      <p:by>
                                        <p:hsl h="7200000" s="0" l="0"/>
                                      </p:by>
                                    </p:animClr>
                                    <p:animClr clrSpc="hsl" dir="cw">
                                      <p:cBhvr>
                                        <p:cTn id="498" dur="500" fill="hold"/>
                                        <p:tgtEl>
                                          <p:spTgt spid="52">
                                            <p:txEl>
                                              <p:pRg st="0" end="0"/>
                                            </p:txEl>
                                          </p:spTgt>
                                        </p:tgtEl>
                                        <p:attrNameLst>
                                          <p:attrName>stroke.color</p:attrName>
                                        </p:attrNameLst>
                                      </p:cBhvr>
                                      <p:by>
                                        <p:hsl h="7200000" s="0" l="0"/>
                                      </p:by>
                                    </p:animClr>
                                    <p:set>
                                      <p:cBhvr>
                                        <p:cTn id="499" dur="500" fill="hold"/>
                                        <p:tgtEl>
                                          <p:spTgt spid="52">
                                            <p:txEl>
                                              <p:pRg st="0" end="0"/>
                                            </p:txEl>
                                          </p:spTgt>
                                        </p:tgtEl>
                                        <p:attrNameLst>
                                          <p:attrName>fill.type</p:attrName>
                                        </p:attrNameLst>
                                      </p:cBhvr>
                                      <p:to>
                                        <p:strVal val="solid"/>
                                      </p:to>
                                    </p:set>
                                  </p:childTnLst>
                                </p:cTn>
                              </p:par>
                            </p:childTnLst>
                          </p:cTn>
                        </p:par>
                      </p:childTnLst>
                    </p:cTn>
                  </p:par>
                  <p:par>
                    <p:cTn id="500" fill="hold">
                      <p:stCondLst>
                        <p:cond delay="indefinite"/>
                      </p:stCondLst>
                      <p:childTnLst>
                        <p:par>
                          <p:cTn id="501" fill="hold">
                            <p:stCondLst>
                              <p:cond delay="0"/>
                            </p:stCondLst>
                            <p:childTnLst>
                              <p:par>
                                <p:cTn id="502" presetID="21" presetClass="emph" presetSubtype="0" fill="hold" grpId="1" nodeType="clickEffect">
                                  <p:stCondLst>
                                    <p:cond delay="0"/>
                                  </p:stCondLst>
                                  <p:iterate type="lt">
                                    <p:tmPct val="0"/>
                                  </p:iterate>
                                  <p:childTnLst>
                                    <p:animClr clrSpc="hsl" dir="cw">
                                      <p:cBhvr override="childStyle">
                                        <p:cTn id="503" dur="500" fill="hold"/>
                                        <p:tgtEl>
                                          <p:spTgt spid="58">
                                            <p:txEl>
                                              <p:pRg st="0" end="0"/>
                                            </p:txEl>
                                          </p:spTgt>
                                        </p:tgtEl>
                                        <p:attrNameLst>
                                          <p:attrName>style.color</p:attrName>
                                        </p:attrNameLst>
                                      </p:cBhvr>
                                      <p:by>
                                        <p:hsl h="7200000" s="0" l="0"/>
                                      </p:by>
                                    </p:animClr>
                                    <p:animClr clrSpc="hsl" dir="cw">
                                      <p:cBhvr>
                                        <p:cTn id="504" dur="500" fill="hold"/>
                                        <p:tgtEl>
                                          <p:spTgt spid="58">
                                            <p:txEl>
                                              <p:pRg st="0" end="0"/>
                                            </p:txEl>
                                          </p:spTgt>
                                        </p:tgtEl>
                                        <p:attrNameLst>
                                          <p:attrName>fillcolor</p:attrName>
                                        </p:attrNameLst>
                                      </p:cBhvr>
                                      <p:by>
                                        <p:hsl h="7200000" s="0" l="0"/>
                                      </p:by>
                                    </p:animClr>
                                    <p:animClr clrSpc="hsl" dir="cw">
                                      <p:cBhvr>
                                        <p:cTn id="505" dur="500" fill="hold"/>
                                        <p:tgtEl>
                                          <p:spTgt spid="58">
                                            <p:txEl>
                                              <p:pRg st="0" end="0"/>
                                            </p:txEl>
                                          </p:spTgt>
                                        </p:tgtEl>
                                        <p:attrNameLst>
                                          <p:attrName>stroke.color</p:attrName>
                                        </p:attrNameLst>
                                      </p:cBhvr>
                                      <p:by>
                                        <p:hsl h="7200000" s="0" l="0"/>
                                      </p:by>
                                    </p:animClr>
                                    <p:set>
                                      <p:cBhvr>
                                        <p:cTn id="506" dur="500" fill="hold"/>
                                        <p:tgtEl>
                                          <p:spTgt spid="58">
                                            <p:txEl>
                                              <p:pRg st="0" end="0"/>
                                            </p:txEl>
                                          </p:spTgt>
                                        </p:tgtEl>
                                        <p:attrNameLst>
                                          <p:attrName>fill.type</p:attrName>
                                        </p:attrNameLst>
                                      </p:cBhvr>
                                      <p:to>
                                        <p:strVal val="solid"/>
                                      </p:to>
                                    </p:set>
                                  </p:childTnLst>
                                </p:cTn>
                              </p:par>
                            </p:childTnLst>
                          </p:cTn>
                        </p:par>
                      </p:childTnLst>
                    </p:cTn>
                  </p:par>
                  <p:par>
                    <p:cTn id="507" fill="hold">
                      <p:stCondLst>
                        <p:cond delay="indefinite"/>
                      </p:stCondLst>
                      <p:childTnLst>
                        <p:par>
                          <p:cTn id="508" fill="hold">
                            <p:stCondLst>
                              <p:cond delay="0"/>
                            </p:stCondLst>
                            <p:childTnLst>
                              <p:par>
                                <p:cTn id="509" presetID="21" presetClass="emph" presetSubtype="0" fill="hold" grpId="1" nodeType="clickEffect">
                                  <p:stCondLst>
                                    <p:cond delay="0"/>
                                  </p:stCondLst>
                                  <p:iterate type="lt">
                                    <p:tmPct val="0"/>
                                  </p:iterate>
                                  <p:childTnLst>
                                    <p:animClr clrSpc="hsl" dir="cw">
                                      <p:cBhvr override="childStyle">
                                        <p:cTn id="510" dur="500" fill="hold"/>
                                        <p:tgtEl>
                                          <p:spTgt spid="64">
                                            <p:txEl>
                                              <p:pRg st="0" end="0"/>
                                            </p:txEl>
                                          </p:spTgt>
                                        </p:tgtEl>
                                        <p:attrNameLst>
                                          <p:attrName>style.color</p:attrName>
                                        </p:attrNameLst>
                                      </p:cBhvr>
                                      <p:by>
                                        <p:hsl h="7200000" s="0" l="0"/>
                                      </p:by>
                                    </p:animClr>
                                    <p:animClr clrSpc="hsl" dir="cw">
                                      <p:cBhvr>
                                        <p:cTn id="511" dur="500" fill="hold"/>
                                        <p:tgtEl>
                                          <p:spTgt spid="64">
                                            <p:txEl>
                                              <p:pRg st="0" end="0"/>
                                            </p:txEl>
                                          </p:spTgt>
                                        </p:tgtEl>
                                        <p:attrNameLst>
                                          <p:attrName>fillcolor</p:attrName>
                                        </p:attrNameLst>
                                      </p:cBhvr>
                                      <p:by>
                                        <p:hsl h="7200000" s="0" l="0"/>
                                      </p:by>
                                    </p:animClr>
                                    <p:animClr clrSpc="hsl" dir="cw">
                                      <p:cBhvr>
                                        <p:cTn id="512" dur="500" fill="hold"/>
                                        <p:tgtEl>
                                          <p:spTgt spid="64">
                                            <p:txEl>
                                              <p:pRg st="0" end="0"/>
                                            </p:txEl>
                                          </p:spTgt>
                                        </p:tgtEl>
                                        <p:attrNameLst>
                                          <p:attrName>stroke.color</p:attrName>
                                        </p:attrNameLst>
                                      </p:cBhvr>
                                      <p:by>
                                        <p:hsl h="7200000" s="0" l="0"/>
                                      </p:by>
                                    </p:animClr>
                                    <p:set>
                                      <p:cBhvr>
                                        <p:cTn id="513" dur="500" fill="hold"/>
                                        <p:tgtEl>
                                          <p:spTgt spid="64">
                                            <p:txEl>
                                              <p:pRg st="0" end="0"/>
                                            </p:txEl>
                                          </p:spTgt>
                                        </p:tgtEl>
                                        <p:attrNameLst>
                                          <p:attrName>fill.type</p:attrName>
                                        </p:attrNameLst>
                                      </p:cBhvr>
                                      <p:to>
                                        <p:strVal val="solid"/>
                                      </p:to>
                                    </p:set>
                                  </p:childTnLst>
                                </p:cTn>
                              </p:par>
                            </p:childTnLst>
                          </p:cTn>
                        </p:par>
                      </p:childTnLst>
                    </p:cTn>
                  </p:par>
                  <p:par>
                    <p:cTn id="514" fill="hold">
                      <p:stCondLst>
                        <p:cond delay="indefinite"/>
                      </p:stCondLst>
                      <p:childTnLst>
                        <p:par>
                          <p:cTn id="515" fill="hold">
                            <p:stCondLst>
                              <p:cond delay="0"/>
                            </p:stCondLst>
                            <p:childTnLst>
                              <p:par>
                                <p:cTn id="516" presetID="21" presetClass="emph" presetSubtype="0" fill="hold" grpId="1" nodeType="clickEffect">
                                  <p:stCondLst>
                                    <p:cond delay="0"/>
                                  </p:stCondLst>
                                  <p:iterate type="lt">
                                    <p:tmPct val="0"/>
                                  </p:iterate>
                                  <p:childTnLst>
                                    <p:animClr clrSpc="hsl" dir="cw">
                                      <p:cBhvr override="childStyle">
                                        <p:cTn id="517" dur="500" fill="hold"/>
                                        <p:tgtEl>
                                          <p:spTgt spid="70">
                                            <p:txEl>
                                              <p:pRg st="0" end="0"/>
                                            </p:txEl>
                                          </p:spTgt>
                                        </p:tgtEl>
                                        <p:attrNameLst>
                                          <p:attrName>style.color</p:attrName>
                                        </p:attrNameLst>
                                      </p:cBhvr>
                                      <p:by>
                                        <p:hsl h="7200000" s="0" l="0"/>
                                      </p:by>
                                    </p:animClr>
                                    <p:animClr clrSpc="hsl" dir="cw">
                                      <p:cBhvr>
                                        <p:cTn id="518" dur="500" fill="hold"/>
                                        <p:tgtEl>
                                          <p:spTgt spid="70">
                                            <p:txEl>
                                              <p:pRg st="0" end="0"/>
                                            </p:txEl>
                                          </p:spTgt>
                                        </p:tgtEl>
                                        <p:attrNameLst>
                                          <p:attrName>fillcolor</p:attrName>
                                        </p:attrNameLst>
                                      </p:cBhvr>
                                      <p:by>
                                        <p:hsl h="7200000" s="0" l="0"/>
                                      </p:by>
                                    </p:animClr>
                                    <p:animClr clrSpc="hsl" dir="cw">
                                      <p:cBhvr>
                                        <p:cTn id="519" dur="500" fill="hold"/>
                                        <p:tgtEl>
                                          <p:spTgt spid="70">
                                            <p:txEl>
                                              <p:pRg st="0" end="0"/>
                                            </p:txEl>
                                          </p:spTgt>
                                        </p:tgtEl>
                                        <p:attrNameLst>
                                          <p:attrName>stroke.color</p:attrName>
                                        </p:attrNameLst>
                                      </p:cBhvr>
                                      <p:by>
                                        <p:hsl h="7200000" s="0" l="0"/>
                                      </p:by>
                                    </p:animClr>
                                    <p:set>
                                      <p:cBhvr>
                                        <p:cTn id="520" dur="500" fill="hold"/>
                                        <p:tgtEl>
                                          <p:spTgt spid="70">
                                            <p:txEl>
                                              <p:pRg st="0" end="0"/>
                                            </p:txEl>
                                          </p:spTgt>
                                        </p:tgtEl>
                                        <p:attrNameLst>
                                          <p:attrName>fill.type</p:attrName>
                                        </p:attrNameLst>
                                      </p:cBhvr>
                                      <p:to>
                                        <p:strVal val="solid"/>
                                      </p:to>
                                    </p:set>
                                  </p:childTnLst>
                                </p:cTn>
                              </p:par>
                            </p:childTnLst>
                          </p:cTn>
                        </p:par>
                      </p:childTnLst>
                    </p:cTn>
                  </p:par>
                  <p:par>
                    <p:cTn id="521" fill="hold">
                      <p:stCondLst>
                        <p:cond delay="indefinite"/>
                      </p:stCondLst>
                      <p:childTnLst>
                        <p:par>
                          <p:cTn id="522" fill="hold">
                            <p:stCondLst>
                              <p:cond delay="0"/>
                            </p:stCondLst>
                            <p:childTnLst>
                              <p:par>
                                <p:cTn id="523" presetID="21" presetClass="emph" presetSubtype="0" fill="hold" grpId="1" nodeType="clickEffect">
                                  <p:stCondLst>
                                    <p:cond delay="0"/>
                                  </p:stCondLst>
                                  <p:iterate type="lt">
                                    <p:tmPct val="0"/>
                                  </p:iterate>
                                  <p:childTnLst>
                                    <p:animClr clrSpc="hsl" dir="cw">
                                      <p:cBhvr override="childStyle">
                                        <p:cTn id="524" dur="500" fill="hold"/>
                                        <p:tgtEl>
                                          <p:spTgt spid="76">
                                            <p:txEl>
                                              <p:pRg st="0" end="0"/>
                                            </p:txEl>
                                          </p:spTgt>
                                        </p:tgtEl>
                                        <p:attrNameLst>
                                          <p:attrName>style.color</p:attrName>
                                        </p:attrNameLst>
                                      </p:cBhvr>
                                      <p:by>
                                        <p:hsl h="7200000" s="0" l="0"/>
                                      </p:by>
                                    </p:animClr>
                                    <p:animClr clrSpc="hsl" dir="cw">
                                      <p:cBhvr>
                                        <p:cTn id="525" dur="500" fill="hold"/>
                                        <p:tgtEl>
                                          <p:spTgt spid="76">
                                            <p:txEl>
                                              <p:pRg st="0" end="0"/>
                                            </p:txEl>
                                          </p:spTgt>
                                        </p:tgtEl>
                                        <p:attrNameLst>
                                          <p:attrName>fillcolor</p:attrName>
                                        </p:attrNameLst>
                                      </p:cBhvr>
                                      <p:by>
                                        <p:hsl h="7200000" s="0" l="0"/>
                                      </p:by>
                                    </p:animClr>
                                    <p:animClr clrSpc="hsl" dir="cw">
                                      <p:cBhvr>
                                        <p:cTn id="526" dur="500" fill="hold"/>
                                        <p:tgtEl>
                                          <p:spTgt spid="76">
                                            <p:txEl>
                                              <p:pRg st="0" end="0"/>
                                            </p:txEl>
                                          </p:spTgt>
                                        </p:tgtEl>
                                        <p:attrNameLst>
                                          <p:attrName>stroke.color</p:attrName>
                                        </p:attrNameLst>
                                      </p:cBhvr>
                                      <p:by>
                                        <p:hsl h="7200000" s="0" l="0"/>
                                      </p:by>
                                    </p:animClr>
                                    <p:set>
                                      <p:cBhvr>
                                        <p:cTn id="527" dur="500" fill="hold"/>
                                        <p:tgtEl>
                                          <p:spTgt spid="76">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21" presetClass="emph" presetSubtype="0" fill="hold" grpId="1" nodeType="clickEffect">
                                  <p:stCondLst>
                                    <p:cond delay="0"/>
                                  </p:stCondLst>
                                  <p:iterate type="lt">
                                    <p:tmPct val="0"/>
                                  </p:iterate>
                                  <p:childTnLst>
                                    <p:animClr clrSpc="hsl" dir="cw">
                                      <p:cBhvr override="childStyle">
                                        <p:cTn id="531" dur="500" fill="hold"/>
                                        <p:tgtEl>
                                          <p:spTgt spid="53">
                                            <p:txEl>
                                              <p:pRg st="0" end="0"/>
                                            </p:txEl>
                                          </p:spTgt>
                                        </p:tgtEl>
                                        <p:attrNameLst>
                                          <p:attrName>style.color</p:attrName>
                                        </p:attrNameLst>
                                      </p:cBhvr>
                                      <p:by>
                                        <p:hsl h="7200000" s="0" l="0"/>
                                      </p:by>
                                    </p:animClr>
                                    <p:animClr clrSpc="hsl" dir="cw">
                                      <p:cBhvr>
                                        <p:cTn id="532" dur="500" fill="hold"/>
                                        <p:tgtEl>
                                          <p:spTgt spid="53">
                                            <p:txEl>
                                              <p:pRg st="0" end="0"/>
                                            </p:txEl>
                                          </p:spTgt>
                                        </p:tgtEl>
                                        <p:attrNameLst>
                                          <p:attrName>fillcolor</p:attrName>
                                        </p:attrNameLst>
                                      </p:cBhvr>
                                      <p:by>
                                        <p:hsl h="7200000" s="0" l="0"/>
                                      </p:by>
                                    </p:animClr>
                                    <p:animClr clrSpc="hsl" dir="cw">
                                      <p:cBhvr>
                                        <p:cTn id="533" dur="500" fill="hold"/>
                                        <p:tgtEl>
                                          <p:spTgt spid="53">
                                            <p:txEl>
                                              <p:pRg st="0" end="0"/>
                                            </p:txEl>
                                          </p:spTgt>
                                        </p:tgtEl>
                                        <p:attrNameLst>
                                          <p:attrName>stroke.color</p:attrName>
                                        </p:attrNameLst>
                                      </p:cBhvr>
                                      <p:by>
                                        <p:hsl h="7200000" s="0" l="0"/>
                                      </p:by>
                                    </p:animClr>
                                    <p:set>
                                      <p:cBhvr>
                                        <p:cTn id="534" dur="500" fill="hold"/>
                                        <p:tgtEl>
                                          <p:spTgt spid="53">
                                            <p:txEl>
                                              <p:pRg st="0" end="0"/>
                                            </p:txEl>
                                          </p:spTgt>
                                        </p:tgtEl>
                                        <p:attrNameLst>
                                          <p:attrName>fill.type</p:attrName>
                                        </p:attrNameLst>
                                      </p:cBhvr>
                                      <p:to>
                                        <p:strVal val="solid"/>
                                      </p:to>
                                    </p:set>
                                  </p:childTnLst>
                                </p:cTn>
                              </p:par>
                            </p:childTnLst>
                          </p:cTn>
                        </p:par>
                      </p:childTnLst>
                    </p:cTn>
                  </p:par>
                  <p:par>
                    <p:cTn id="535" fill="hold">
                      <p:stCondLst>
                        <p:cond delay="indefinite"/>
                      </p:stCondLst>
                      <p:childTnLst>
                        <p:par>
                          <p:cTn id="536" fill="hold">
                            <p:stCondLst>
                              <p:cond delay="0"/>
                            </p:stCondLst>
                            <p:childTnLst>
                              <p:par>
                                <p:cTn id="537" presetID="21" presetClass="emph" presetSubtype="0" fill="hold" grpId="1" nodeType="clickEffect">
                                  <p:stCondLst>
                                    <p:cond delay="0"/>
                                  </p:stCondLst>
                                  <p:iterate type="lt">
                                    <p:tmPct val="0"/>
                                  </p:iterate>
                                  <p:childTnLst>
                                    <p:animClr clrSpc="hsl" dir="cw">
                                      <p:cBhvr override="childStyle">
                                        <p:cTn id="538" dur="500" fill="hold"/>
                                        <p:tgtEl>
                                          <p:spTgt spid="59">
                                            <p:txEl>
                                              <p:pRg st="0" end="0"/>
                                            </p:txEl>
                                          </p:spTgt>
                                        </p:tgtEl>
                                        <p:attrNameLst>
                                          <p:attrName>style.color</p:attrName>
                                        </p:attrNameLst>
                                      </p:cBhvr>
                                      <p:by>
                                        <p:hsl h="7200000" s="0" l="0"/>
                                      </p:by>
                                    </p:animClr>
                                    <p:animClr clrSpc="hsl" dir="cw">
                                      <p:cBhvr>
                                        <p:cTn id="539" dur="500" fill="hold"/>
                                        <p:tgtEl>
                                          <p:spTgt spid="59">
                                            <p:txEl>
                                              <p:pRg st="0" end="0"/>
                                            </p:txEl>
                                          </p:spTgt>
                                        </p:tgtEl>
                                        <p:attrNameLst>
                                          <p:attrName>fillcolor</p:attrName>
                                        </p:attrNameLst>
                                      </p:cBhvr>
                                      <p:by>
                                        <p:hsl h="7200000" s="0" l="0"/>
                                      </p:by>
                                    </p:animClr>
                                    <p:animClr clrSpc="hsl" dir="cw">
                                      <p:cBhvr>
                                        <p:cTn id="540" dur="500" fill="hold"/>
                                        <p:tgtEl>
                                          <p:spTgt spid="59">
                                            <p:txEl>
                                              <p:pRg st="0" end="0"/>
                                            </p:txEl>
                                          </p:spTgt>
                                        </p:tgtEl>
                                        <p:attrNameLst>
                                          <p:attrName>stroke.color</p:attrName>
                                        </p:attrNameLst>
                                      </p:cBhvr>
                                      <p:by>
                                        <p:hsl h="7200000" s="0" l="0"/>
                                      </p:by>
                                    </p:animClr>
                                    <p:set>
                                      <p:cBhvr>
                                        <p:cTn id="541" dur="500" fill="hold"/>
                                        <p:tgtEl>
                                          <p:spTgt spid="59">
                                            <p:txEl>
                                              <p:pRg st="0" end="0"/>
                                            </p:txEl>
                                          </p:spTgt>
                                        </p:tgtEl>
                                        <p:attrNameLst>
                                          <p:attrName>fill.type</p:attrName>
                                        </p:attrNameLst>
                                      </p:cBhvr>
                                      <p:to>
                                        <p:strVal val="solid"/>
                                      </p:to>
                                    </p:set>
                                  </p:childTnLst>
                                </p:cTn>
                              </p:par>
                            </p:childTnLst>
                          </p:cTn>
                        </p:par>
                      </p:childTnLst>
                    </p:cTn>
                  </p:par>
                  <p:par>
                    <p:cTn id="542" fill="hold">
                      <p:stCondLst>
                        <p:cond delay="indefinite"/>
                      </p:stCondLst>
                      <p:childTnLst>
                        <p:par>
                          <p:cTn id="543" fill="hold">
                            <p:stCondLst>
                              <p:cond delay="0"/>
                            </p:stCondLst>
                            <p:childTnLst>
                              <p:par>
                                <p:cTn id="544" presetID="21" presetClass="emph" presetSubtype="0" fill="hold" grpId="1" nodeType="clickEffect">
                                  <p:stCondLst>
                                    <p:cond delay="0"/>
                                  </p:stCondLst>
                                  <p:iterate type="lt">
                                    <p:tmPct val="0"/>
                                  </p:iterate>
                                  <p:childTnLst>
                                    <p:animClr clrSpc="hsl" dir="cw">
                                      <p:cBhvr override="childStyle">
                                        <p:cTn id="545" dur="500" fill="hold"/>
                                        <p:tgtEl>
                                          <p:spTgt spid="65">
                                            <p:txEl>
                                              <p:pRg st="0" end="0"/>
                                            </p:txEl>
                                          </p:spTgt>
                                        </p:tgtEl>
                                        <p:attrNameLst>
                                          <p:attrName>style.color</p:attrName>
                                        </p:attrNameLst>
                                      </p:cBhvr>
                                      <p:by>
                                        <p:hsl h="7200000" s="0" l="0"/>
                                      </p:by>
                                    </p:animClr>
                                    <p:animClr clrSpc="hsl" dir="cw">
                                      <p:cBhvr>
                                        <p:cTn id="546" dur="500" fill="hold"/>
                                        <p:tgtEl>
                                          <p:spTgt spid="65">
                                            <p:txEl>
                                              <p:pRg st="0" end="0"/>
                                            </p:txEl>
                                          </p:spTgt>
                                        </p:tgtEl>
                                        <p:attrNameLst>
                                          <p:attrName>fillcolor</p:attrName>
                                        </p:attrNameLst>
                                      </p:cBhvr>
                                      <p:by>
                                        <p:hsl h="7200000" s="0" l="0"/>
                                      </p:by>
                                    </p:animClr>
                                    <p:animClr clrSpc="hsl" dir="cw">
                                      <p:cBhvr>
                                        <p:cTn id="547" dur="500" fill="hold"/>
                                        <p:tgtEl>
                                          <p:spTgt spid="65">
                                            <p:txEl>
                                              <p:pRg st="0" end="0"/>
                                            </p:txEl>
                                          </p:spTgt>
                                        </p:tgtEl>
                                        <p:attrNameLst>
                                          <p:attrName>stroke.color</p:attrName>
                                        </p:attrNameLst>
                                      </p:cBhvr>
                                      <p:by>
                                        <p:hsl h="7200000" s="0" l="0"/>
                                      </p:by>
                                    </p:animClr>
                                    <p:set>
                                      <p:cBhvr>
                                        <p:cTn id="548" dur="500" fill="hold"/>
                                        <p:tgtEl>
                                          <p:spTgt spid="65">
                                            <p:txEl>
                                              <p:pRg st="0" end="0"/>
                                            </p:txEl>
                                          </p:spTgt>
                                        </p:tgtEl>
                                        <p:attrNameLst>
                                          <p:attrName>fill.type</p:attrName>
                                        </p:attrNameLst>
                                      </p:cBhvr>
                                      <p:to>
                                        <p:strVal val="solid"/>
                                      </p:to>
                                    </p:set>
                                  </p:childTnLst>
                                </p:cTn>
                              </p:par>
                            </p:childTnLst>
                          </p:cTn>
                        </p:par>
                      </p:childTnLst>
                    </p:cTn>
                  </p:par>
                  <p:par>
                    <p:cTn id="549" fill="hold">
                      <p:stCondLst>
                        <p:cond delay="indefinite"/>
                      </p:stCondLst>
                      <p:childTnLst>
                        <p:par>
                          <p:cTn id="550" fill="hold">
                            <p:stCondLst>
                              <p:cond delay="0"/>
                            </p:stCondLst>
                            <p:childTnLst>
                              <p:par>
                                <p:cTn id="551" presetID="21" presetClass="emph" presetSubtype="0" fill="hold" grpId="1" nodeType="clickEffect">
                                  <p:stCondLst>
                                    <p:cond delay="0"/>
                                  </p:stCondLst>
                                  <p:iterate type="lt">
                                    <p:tmPct val="0"/>
                                  </p:iterate>
                                  <p:childTnLst>
                                    <p:animClr clrSpc="hsl" dir="cw">
                                      <p:cBhvr override="childStyle">
                                        <p:cTn id="552" dur="500" fill="hold"/>
                                        <p:tgtEl>
                                          <p:spTgt spid="71">
                                            <p:txEl>
                                              <p:pRg st="0" end="0"/>
                                            </p:txEl>
                                          </p:spTgt>
                                        </p:tgtEl>
                                        <p:attrNameLst>
                                          <p:attrName>style.color</p:attrName>
                                        </p:attrNameLst>
                                      </p:cBhvr>
                                      <p:by>
                                        <p:hsl h="7200000" s="0" l="0"/>
                                      </p:by>
                                    </p:animClr>
                                    <p:animClr clrSpc="hsl" dir="cw">
                                      <p:cBhvr>
                                        <p:cTn id="553" dur="500" fill="hold"/>
                                        <p:tgtEl>
                                          <p:spTgt spid="71">
                                            <p:txEl>
                                              <p:pRg st="0" end="0"/>
                                            </p:txEl>
                                          </p:spTgt>
                                        </p:tgtEl>
                                        <p:attrNameLst>
                                          <p:attrName>fillcolor</p:attrName>
                                        </p:attrNameLst>
                                      </p:cBhvr>
                                      <p:by>
                                        <p:hsl h="7200000" s="0" l="0"/>
                                      </p:by>
                                    </p:animClr>
                                    <p:animClr clrSpc="hsl" dir="cw">
                                      <p:cBhvr>
                                        <p:cTn id="554" dur="500" fill="hold"/>
                                        <p:tgtEl>
                                          <p:spTgt spid="71">
                                            <p:txEl>
                                              <p:pRg st="0" end="0"/>
                                            </p:txEl>
                                          </p:spTgt>
                                        </p:tgtEl>
                                        <p:attrNameLst>
                                          <p:attrName>stroke.color</p:attrName>
                                        </p:attrNameLst>
                                      </p:cBhvr>
                                      <p:by>
                                        <p:hsl h="7200000" s="0" l="0"/>
                                      </p:by>
                                    </p:animClr>
                                    <p:set>
                                      <p:cBhvr>
                                        <p:cTn id="555" dur="500" fill="hold"/>
                                        <p:tgtEl>
                                          <p:spTgt spid="71">
                                            <p:txEl>
                                              <p:pRg st="0" end="0"/>
                                            </p:txEl>
                                          </p:spTgt>
                                        </p:tgtEl>
                                        <p:attrNameLst>
                                          <p:attrName>fill.type</p:attrName>
                                        </p:attrNameLst>
                                      </p:cBhvr>
                                      <p:to>
                                        <p:strVal val="solid"/>
                                      </p:to>
                                    </p:set>
                                  </p:childTnLst>
                                </p:cTn>
                              </p:par>
                            </p:childTnLst>
                          </p:cTn>
                        </p:par>
                      </p:childTnLst>
                    </p:cTn>
                  </p:par>
                  <p:par>
                    <p:cTn id="556" fill="hold">
                      <p:stCondLst>
                        <p:cond delay="indefinite"/>
                      </p:stCondLst>
                      <p:childTnLst>
                        <p:par>
                          <p:cTn id="557" fill="hold">
                            <p:stCondLst>
                              <p:cond delay="0"/>
                            </p:stCondLst>
                            <p:childTnLst>
                              <p:par>
                                <p:cTn id="558" presetID="21" presetClass="emph" presetSubtype="0" fill="hold" nodeType="clickEffect">
                                  <p:stCondLst>
                                    <p:cond delay="0"/>
                                  </p:stCondLst>
                                  <p:iterate type="lt">
                                    <p:tmPct val="0"/>
                                  </p:iterate>
                                  <p:childTnLst>
                                    <p:animClr clrSpc="hsl" dir="cw">
                                      <p:cBhvr override="childStyle">
                                        <p:cTn id="559" dur="500" fill="hold"/>
                                        <p:tgtEl>
                                          <p:spTgt spid="77">
                                            <p:txEl>
                                              <p:pRg st="0" end="0"/>
                                            </p:txEl>
                                          </p:spTgt>
                                        </p:tgtEl>
                                        <p:attrNameLst>
                                          <p:attrName>style.color</p:attrName>
                                        </p:attrNameLst>
                                      </p:cBhvr>
                                      <p:by>
                                        <p:hsl h="7200000" s="0" l="0"/>
                                      </p:by>
                                    </p:animClr>
                                    <p:animClr clrSpc="hsl" dir="cw">
                                      <p:cBhvr>
                                        <p:cTn id="560" dur="500" fill="hold"/>
                                        <p:tgtEl>
                                          <p:spTgt spid="77">
                                            <p:txEl>
                                              <p:pRg st="0" end="0"/>
                                            </p:txEl>
                                          </p:spTgt>
                                        </p:tgtEl>
                                        <p:attrNameLst>
                                          <p:attrName>fillcolor</p:attrName>
                                        </p:attrNameLst>
                                      </p:cBhvr>
                                      <p:by>
                                        <p:hsl h="7200000" s="0" l="0"/>
                                      </p:by>
                                    </p:animClr>
                                    <p:animClr clrSpc="hsl" dir="cw">
                                      <p:cBhvr>
                                        <p:cTn id="561" dur="500" fill="hold"/>
                                        <p:tgtEl>
                                          <p:spTgt spid="77">
                                            <p:txEl>
                                              <p:pRg st="0" end="0"/>
                                            </p:txEl>
                                          </p:spTgt>
                                        </p:tgtEl>
                                        <p:attrNameLst>
                                          <p:attrName>stroke.color</p:attrName>
                                        </p:attrNameLst>
                                      </p:cBhvr>
                                      <p:by>
                                        <p:hsl h="7200000" s="0" l="0"/>
                                      </p:by>
                                    </p:animClr>
                                    <p:set>
                                      <p:cBhvr>
                                        <p:cTn id="562" dur="500" fill="hold"/>
                                        <p:tgtEl>
                                          <p:spTgt spid="77">
                                            <p:txEl>
                                              <p:pRg st="0" end="0"/>
                                            </p:txEl>
                                          </p:spTgt>
                                        </p:tgtEl>
                                        <p:attrNameLst>
                                          <p:attrName>fill.type</p:attrName>
                                        </p:attrNameLst>
                                      </p:cBhvr>
                                      <p:to>
                                        <p:strVal val="solid"/>
                                      </p:to>
                                    </p:set>
                                  </p:childTnLst>
                                </p:cTn>
                              </p:par>
                            </p:childTnLst>
                          </p:cTn>
                        </p:par>
                      </p:childTnLst>
                    </p:cTn>
                  </p:par>
                  <p:par>
                    <p:cTn id="563" fill="hold">
                      <p:stCondLst>
                        <p:cond delay="indefinite"/>
                      </p:stCondLst>
                      <p:childTnLst>
                        <p:par>
                          <p:cTn id="564" fill="hold">
                            <p:stCondLst>
                              <p:cond delay="0"/>
                            </p:stCondLst>
                            <p:childTnLst>
                              <p:par>
                                <p:cTn id="565" presetID="21" presetClass="emph" presetSubtype="0" fill="hold" nodeType="clickEffect">
                                  <p:stCondLst>
                                    <p:cond delay="0"/>
                                  </p:stCondLst>
                                  <p:iterate type="lt">
                                    <p:tmPct val="0"/>
                                  </p:iterate>
                                  <p:childTnLst>
                                    <p:animClr clrSpc="hsl" dir="cw">
                                      <p:cBhvr override="childStyle">
                                        <p:cTn id="566" dur="500" fill="hold"/>
                                        <p:tgtEl>
                                          <p:spTgt spid="54">
                                            <p:txEl>
                                              <p:pRg st="0" end="0"/>
                                            </p:txEl>
                                          </p:spTgt>
                                        </p:tgtEl>
                                        <p:attrNameLst>
                                          <p:attrName>style.color</p:attrName>
                                        </p:attrNameLst>
                                      </p:cBhvr>
                                      <p:by>
                                        <p:hsl h="7200000" s="0" l="0"/>
                                      </p:by>
                                    </p:animClr>
                                    <p:animClr clrSpc="hsl" dir="cw">
                                      <p:cBhvr>
                                        <p:cTn id="567" dur="500" fill="hold"/>
                                        <p:tgtEl>
                                          <p:spTgt spid="54">
                                            <p:txEl>
                                              <p:pRg st="0" end="0"/>
                                            </p:txEl>
                                          </p:spTgt>
                                        </p:tgtEl>
                                        <p:attrNameLst>
                                          <p:attrName>fillcolor</p:attrName>
                                        </p:attrNameLst>
                                      </p:cBhvr>
                                      <p:by>
                                        <p:hsl h="7200000" s="0" l="0"/>
                                      </p:by>
                                    </p:animClr>
                                    <p:animClr clrSpc="hsl" dir="cw">
                                      <p:cBhvr>
                                        <p:cTn id="568" dur="500" fill="hold"/>
                                        <p:tgtEl>
                                          <p:spTgt spid="54">
                                            <p:txEl>
                                              <p:pRg st="0" end="0"/>
                                            </p:txEl>
                                          </p:spTgt>
                                        </p:tgtEl>
                                        <p:attrNameLst>
                                          <p:attrName>stroke.color</p:attrName>
                                        </p:attrNameLst>
                                      </p:cBhvr>
                                      <p:by>
                                        <p:hsl h="7200000" s="0" l="0"/>
                                      </p:by>
                                    </p:animClr>
                                    <p:set>
                                      <p:cBhvr>
                                        <p:cTn id="569" dur="500" fill="hold"/>
                                        <p:tgtEl>
                                          <p:spTgt spid="5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21" presetClass="emph" presetSubtype="0" fill="hold" grpId="1" nodeType="clickEffect">
                                  <p:stCondLst>
                                    <p:cond delay="0"/>
                                  </p:stCondLst>
                                  <p:iterate type="lt">
                                    <p:tmPct val="0"/>
                                  </p:iterate>
                                  <p:childTnLst>
                                    <p:animClr clrSpc="hsl" dir="cw">
                                      <p:cBhvr override="childStyle">
                                        <p:cTn id="573" dur="500" fill="hold"/>
                                        <p:tgtEl>
                                          <p:spTgt spid="60">
                                            <p:txEl>
                                              <p:pRg st="0" end="0"/>
                                            </p:txEl>
                                          </p:spTgt>
                                        </p:tgtEl>
                                        <p:attrNameLst>
                                          <p:attrName>style.color</p:attrName>
                                        </p:attrNameLst>
                                      </p:cBhvr>
                                      <p:by>
                                        <p:hsl h="7200000" s="0" l="0"/>
                                      </p:by>
                                    </p:animClr>
                                    <p:animClr clrSpc="hsl" dir="cw">
                                      <p:cBhvr>
                                        <p:cTn id="574" dur="500" fill="hold"/>
                                        <p:tgtEl>
                                          <p:spTgt spid="60">
                                            <p:txEl>
                                              <p:pRg st="0" end="0"/>
                                            </p:txEl>
                                          </p:spTgt>
                                        </p:tgtEl>
                                        <p:attrNameLst>
                                          <p:attrName>fillcolor</p:attrName>
                                        </p:attrNameLst>
                                      </p:cBhvr>
                                      <p:by>
                                        <p:hsl h="7200000" s="0" l="0"/>
                                      </p:by>
                                    </p:animClr>
                                    <p:animClr clrSpc="hsl" dir="cw">
                                      <p:cBhvr>
                                        <p:cTn id="575" dur="500" fill="hold"/>
                                        <p:tgtEl>
                                          <p:spTgt spid="60">
                                            <p:txEl>
                                              <p:pRg st="0" end="0"/>
                                            </p:txEl>
                                          </p:spTgt>
                                        </p:tgtEl>
                                        <p:attrNameLst>
                                          <p:attrName>stroke.color</p:attrName>
                                        </p:attrNameLst>
                                      </p:cBhvr>
                                      <p:by>
                                        <p:hsl h="7200000" s="0" l="0"/>
                                      </p:by>
                                    </p:animClr>
                                    <p:set>
                                      <p:cBhvr>
                                        <p:cTn id="576" dur="500" fill="hold"/>
                                        <p:tgtEl>
                                          <p:spTgt spid="60">
                                            <p:txEl>
                                              <p:pRg st="0" end="0"/>
                                            </p:txEl>
                                          </p:spTgt>
                                        </p:tgtEl>
                                        <p:attrNameLst>
                                          <p:attrName>fill.type</p:attrName>
                                        </p:attrNameLst>
                                      </p:cBhvr>
                                      <p:to>
                                        <p:strVal val="solid"/>
                                      </p:to>
                                    </p:set>
                                  </p:childTnLst>
                                </p:cTn>
                              </p:par>
                            </p:childTnLst>
                          </p:cTn>
                        </p:par>
                      </p:childTnLst>
                    </p:cTn>
                  </p:par>
                  <p:par>
                    <p:cTn id="577" fill="hold">
                      <p:stCondLst>
                        <p:cond delay="indefinite"/>
                      </p:stCondLst>
                      <p:childTnLst>
                        <p:par>
                          <p:cTn id="578" fill="hold">
                            <p:stCondLst>
                              <p:cond delay="0"/>
                            </p:stCondLst>
                            <p:childTnLst>
                              <p:par>
                                <p:cTn id="579" presetID="21" presetClass="emph" presetSubtype="0" fill="hold" nodeType="clickEffect">
                                  <p:stCondLst>
                                    <p:cond delay="0"/>
                                  </p:stCondLst>
                                  <p:iterate type="lt">
                                    <p:tmPct val="0"/>
                                  </p:iterate>
                                  <p:childTnLst>
                                    <p:animClr clrSpc="hsl" dir="cw">
                                      <p:cBhvr override="childStyle">
                                        <p:cTn id="580" dur="500" fill="hold"/>
                                        <p:tgtEl>
                                          <p:spTgt spid="66">
                                            <p:txEl>
                                              <p:pRg st="0" end="0"/>
                                            </p:txEl>
                                          </p:spTgt>
                                        </p:tgtEl>
                                        <p:attrNameLst>
                                          <p:attrName>style.color</p:attrName>
                                        </p:attrNameLst>
                                      </p:cBhvr>
                                      <p:by>
                                        <p:hsl h="7200000" s="0" l="0"/>
                                      </p:by>
                                    </p:animClr>
                                    <p:animClr clrSpc="hsl" dir="cw">
                                      <p:cBhvr>
                                        <p:cTn id="581" dur="500" fill="hold"/>
                                        <p:tgtEl>
                                          <p:spTgt spid="66">
                                            <p:txEl>
                                              <p:pRg st="0" end="0"/>
                                            </p:txEl>
                                          </p:spTgt>
                                        </p:tgtEl>
                                        <p:attrNameLst>
                                          <p:attrName>fillcolor</p:attrName>
                                        </p:attrNameLst>
                                      </p:cBhvr>
                                      <p:by>
                                        <p:hsl h="7200000" s="0" l="0"/>
                                      </p:by>
                                    </p:animClr>
                                    <p:animClr clrSpc="hsl" dir="cw">
                                      <p:cBhvr>
                                        <p:cTn id="582" dur="500" fill="hold"/>
                                        <p:tgtEl>
                                          <p:spTgt spid="66">
                                            <p:txEl>
                                              <p:pRg st="0" end="0"/>
                                            </p:txEl>
                                          </p:spTgt>
                                        </p:tgtEl>
                                        <p:attrNameLst>
                                          <p:attrName>stroke.color</p:attrName>
                                        </p:attrNameLst>
                                      </p:cBhvr>
                                      <p:by>
                                        <p:hsl h="7200000" s="0" l="0"/>
                                      </p:by>
                                    </p:animClr>
                                    <p:set>
                                      <p:cBhvr>
                                        <p:cTn id="583" dur="500" fill="hold"/>
                                        <p:tgtEl>
                                          <p:spTgt spid="66">
                                            <p:txEl>
                                              <p:pRg st="0" end="0"/>
                                            </p:txEl>
                                          </p:spTgt>
                                        </p:tgtEl>
                                        <p:attrNameLst>
                                          <p:attrName>fill.type</p:attrName>
                                        </p:attrNameLst>
                                      </p:cBhvr>
                                      <p:to>
                                        <p:strVal val="solid"/>
                                      </p:to>
                                    </p:set>
                                  </p:childTnLst>
                                </p:cTn>
                              </p:par>
                            </p:childTnLst>
                          </p:cTn>
                        </p:par>
                      </p:childTnLst>
                    </p:cTn>
                  </p:par>
                  <p:par>
                    <p:cTn id="584" fill="hold">
                      <p:stCondLst>
                        <p:cond delay="indefinite"/>
                      </p:stCondLst>
                      <p:childTnLst>
                        <p:par>
                          <p:cTn id="585" fill="hold">
                            <p:stCondLst>
                              <p:cond delay="0"/>
                            </p:stCondLst>
                            <p:childTnLst>
                              <p:par>
                                <p:cTn id="586" presetID="21" presetClass="emph" presetSubtype="0" fill="hold" grpId="1" nodeType="clickEffect">
                                  <p:stCondLst>
                                    <p:cond delay="0"/>
                                  </p:stCondLst>
                                  <p:iterate type="lt">
                                    <p:tmPct val="0"/>
                                  </p:iterate>
                                  <p:childTnLst>
                                    <p:animClr clrSpc="hsl" dir="cw">
                                      <p:cBhvr override="childStyle">
                                        <p:cTn id="587" dur="500" fill="hold"/>
                                        <p:tgtEl>
                                          <p:spTgt spid="72">
                                            <p:txEl>
                                              <p:pRg st="0" end="0"/>
                                            </p:txEl>
                                          </p:spTgt>
                                        </p:tgtEl>
                                        <p:attrNameLst>
                                          <p:attrName>style.color</p:attrName>
                                        </p:attrNameLst>
                                      </p:cBhvr>
                                      <p:by>
                                        <p:hsl h="7200000" s="0" l="0"/>
                                      </p:by>
                                    </p:animClr>
                                    <p:animClr clrSpc="hsl" dir="cw">
                                      <p:cBhvr>
                                        <p:cTn id="588" dur="500" fill="hold"/>
                                        <p:tgtEl>
                                          <p:spTgt spid="72">
                                            <p:txEl>
                                              <p:pRg st="0" end="0"/>
                                            </p:txEl>
                                          </p:spTgt>
                                        </p:tgtEl>
                                        <p:attrNameLst>
                                          <p:attrName>fillcolor</p:attrName>
                                        </p:attrNameLst>
                                      </p:cBhvr>
                                      <p:by>
                                        <p:hsl h="7200000" s="0" l="0"/>
                                      </p:by>
                                    </p:animClr>
                                    <p:animClr clrSpc="hsl" dir="cw">
                                      <p:cBhvr>
                                        <p:cTn id="589" dur="500" fill="hold"/>
                                        <p:tgtEl>
                                          <p:spTgt spid="72">
                                            <p:txEl>
                                              <p:pRg st="0" end="0"/>
                                            </p:txEl>
                                          </p:spTgt>
                                        </p:tgtEl>
                                        <p:attrNameLst>
                                          <p:attrName>stroke.color</p:attrName>
                                        </p:attrNameLst>
                                      </p:cBhvr>
                                      <p:by>
                                        <p:hsl h="7200000" s="0" l="0"/>
                                      </p:by>
                                    </p:animClr>
                                    <p:set>
                                      <p:cBhvr>
                                        <p:cTn id="590" dur="500" fill="hold"/>
                                        <p:tgtEl>
                                          <p:spTgt spid="72">
                                            <p:txEl>
                                              <p:pRg st="0" end="0"/>
                                            </p:txEl>
                                          </p:spTgt>
                                        </p:tgtEl>
                                        <p:attrNameLst>
                                          <p:attrName>fill.type</p:attrName>
                                        </p:attrNameLst>
                                      </p:cBhvr>
                                      <p:to>
                                        <p:strVal val="solid"/>
                                      </p:to>
                                    </p:set>
                                  </p:childTnLst>
                                </p:cTn>
                              </p:par>
                            </p:childTnLst>
                          </p:cTn>
                        </p:par>
                      </p:childTnLst>
                    </p:cTn>
                  </p:par>
                  <p:par>
                    <p:cTn id="591" fill="hold">
                      <p:stCondLst>
                        <p:cond delay="indefinite"/>
                      </p:stCondLst>
                      <p:childTnLst>
                        <p:par>
                          <p:cTn id="592" fill="hold">
                            <p:stCondLst>
                              <p:cond delay="0"/>
                            </p:stCondLst>
                            <p:childTnLst>
                              <p:par>
                                <p:cTn id="593" presetID="21" presetClass="emph" presetSubtype="0" fill="hold" grpId="1" nodeType="clickEffect">
                                  <p:stCondLst>
                                    <p:cond delay="0"/>
                                  </p:stCondLst>
                                  <p:iterate type="lt">
                                    <p:tmPct val="0"/>
                                  </p:iterate>
                                  <p:childTnLst>
                                    <p:animClr clrSpc="hsl" dir="cw">
                                      <p:cBhvr override="childStyle">
                                        <p:cTn id="594" dur="500" fill="hold"/>
                                        <p:tgtEl>
                                          <p:spTgt spid="78">
                                            <p:txEl>
                                              <p:pRg st="0" end="0"/>
                                            </p:txEl>
                                          </p:spTgt>
                                        </p:tgtEl>
                                        <p:attrNameLst>
                                          <p:attrName>style.color</p:attrName>
                                        </p:attrNameLst>
                                      </p:cBhvr>
                                      <p:by>
                                        <p:hsl h="7200000" s="0" l="0"/>
                                      </p:by>
                                    </p:animClr>
                                    <p:animClr clrSpc="hsl" dir="cw">
                                      <p:cBhvr>
                                        <p:cTn id="595" dur="500" fill="hold"/>
                                        <p:tgtEl>
                                          <p:spTgt spid="78">
                                            <p:txEl>
                                              <p:pRg st="0" end="0"/>
                                            </p:txEl>
                                          </p:spTgt>
                                        </p:tgtEl>
                                        <p:attrNameLst>
                                          <p:attrName>fillcolor</p:attrName>
                                        </p:attrNameLst>
                                      </p:cBhvr>
                                      <p:by>
                                        <p:hsl h="7200000" s="0" l="0"/>
                                      </p:by>
                                    </p:animClr>
                                    <p:animClr clrSpc="hsl" dir="cw">
                                      <p:cBhvr>
                                        <p:cTn id="596" dur="500" fill="hold"/>
                                        <p:tgtEl>
                                          <p:spTgt spid="78">
                                            <p:txEl>
                                              <p:pRg st="0" end="0"/>
                                            </p:txEl>
                                          </p:spTgt>
                                        </p:tgtEl>
                                        <p:attrNameLst>
                                          <p:attrName>stroke.color</p:attrName>
                                        </p:attrNameLst>
                                      </p:cBhvr>
                                      <p:by>
                                        <p:hsl h="7200000" s="0" l="0"/>
                                      </p:by>
                                    </p:animClr>
                                    <p:set>
                                      <p:cBhvr>
                                        <p:cTn id="597" dur="500" fill="hold"/>
                                        <p:tgtEl>
                                          <p:spTgt spid="78">
                                            <p:txEl>
                                              <p:pRg st="0" end="0"/>
                                            </p:txEl>
                                          </p:spTgt>
                                        </p:tgtEl>
                                        <p:attrNameLst>
                                          <p:attrName>fill.type</p:attrName>
                                        </p:attrNameLst>
                                      </p:cBhvr>
                                      <p:to>
                                        <p:strVal val="solid"/>
                                      </p:to>
                                    </p:set>
                                  </p:childTnLst>
                                </p:cTn>
                              </p:par>
                            </p:childTnLst>
                          </p:cTn>
                        </p:par>
                      </p:childTnLst>
                    </p:cTn>
                  </p:par>
                  <p:par>
                    <p:cTn id="598" fill="hold">
                      <p:stCondLst>
                        <p:cond delay="indefinite"/>
                      </p:stCondLst>
                      <p:childTnLst>
                        <p:par>
                          <p:cTn id="599" fill="hold">
                            <p:stCondLst>
                              <p:cond delay="0"/>
                            </p:stCondLst>
                            <p:childTnLst>
                              <p:par>
                                <p:cTn id="600" presetID="21" presetClass="emph" presetSubtype="0" fill="hold" grpId="1" nodeType="clickEffect">
                                  <p:stCondLst>
                                    <p:cond delay="0"/>
                                  </p:stCondLst>
                                  <p:iterate type="lt">
                                    <p:tmPct val="0"/>
                                  </p:iterate>
                                  <p:childTnLst>
                                    <p:animClr clrSpc="hsl" dir="cw">
                                      <p:cBhvr override="childStyle">
                                        <p:cTn id="601" dur="500" fill="hold"/>
                                        <p:tgtEl>
                                          <p:spTgt spid="79">
                                            <p:txEl>
                                              <p:pRg st="0" end="0"/>
                                            </p:txEl>
                                          </p:spTgt>
                                        </p:tgtEl>
                                        <p:attrNameLst>
                                          <p:attrName>style.color</p:attrName>
                                        </p:attrNameLst>
                                      </p:cBhvr>
                                      <p:by>
                                        <p:hsl h="7200000" s="0" l="0"/>
                                      </p:by>
                                    </p:animClr>
                                    <p:animClr clrSpc="hsl" dir="cw">
                                      <p:cBhvr>
                                        <p:cTn id="602" dur="500" fill="hold"/>
                                        <p:tgtEl>
                                          <p:spTgt spid="79">
                                            <p:txEl>
                                              <p:pRg st="0" end="0"/>
                                            </p:txEl>
                                          </p:spTgt>
                                        </p:tgtEl>
                                        <p:attrNameLst>
                                          <p:attrName>fillcolor</p:attrName>
                                        </p:attrNameLst>
                                      </p:cBhvr>
                                      <p:by>
                                        <p:hsl h="7200000" s="0" l="0"/>
                                      </p:by>
                                    </p:animClr>
                                    <p:animClr clrSpc="hsl" dir="cw">
                                      <p:cBhvr>
                                        <p:cTn id="603" dur="500" fill="hold"/>
                                        <p:tgtEl>
                                          <p:spTgt spid="79">
                                            <p:txEl>
                                              <p:pRg st="0" end="0"/>
                                            </p:txEl>
                                          </p:spTgt>
                                        </p:tgtEl>
                                        <p:attrNameLst>
                                          <p:attrName>stroke.color</p:attrName>
                                        </p:attrNameLst>
                                      </p:cBhvr>
                                      <p:by>
                                        <p:hsl h="7200000" s="0" l="0"/>
                                      </p:by>
                                    </p:animClr>
                                    <p:set>
                                      <p:cBhvr>
                                        <p:cTn id="604" dur="500" fill="hold"/>
                                        <p:tgtEl>
                                          <p:spTgt spid="79">
                                            <p:txEl>
                                              <p:pRg st="0" end="0"/>
                                            </p:txEl>
                                          </p:spTgt>
                                        </p:tgtEl>
                                        <p:attrNameLst>
                                          <p:attrName>fill.type</p:attrName>
                                        </p:attrNameLst>
                                      </p:cBhvr>
                                      <p:to>
                                        <p:strVal val="solid"/>
                                      </p:to>
                                    </p:set>
                                  </p:childTnLst>
                                </p:cTn>
                              </p:par>
                            </p:childTnLst>
                          </p:cTn>
                        </p:par>
                      </p:childTnLst>
                    </p:cTn>
                  </p:par>
                  <p:par>
                    <p:cTn id="605" fill="hold">
                      <p:stCondLst>
                        <p:cond delay="indefinite"/>
                      </p:stCondLst>
                      <p:childTnLst>
                        <p:par>
                          <p:cTn id="606" fill="hold">
                            <p:stCondLst>
                              <p:cond delay="0"/>
                            </p:stCondLst>
                            <p:childTnLst>
                              <p:par>
                                <p:cTn id="607" presetID="21" presetClass="emph" presetSubtype="0" fill="hold" grpId="1" nodeType="clickEffect">
                                  <p:stCondLst>
                                    <p:cond delay="0"/>
                                  </p:stCondLst>
                                  <p:iterate type="lt">
                                    <p:tmPct val="0"/>
                                  </p:iterate>
                                  <p:childTnLst>
                                    <p:animClr clrSpc="hsl" dir="cw">
                                      <p:cBhvr override="childStyle">
                                        <p:cTn id="608" dur="500" fill="hold"/>
                                        <p:tgtEl>
                                          <p:spTgt spid="80">
                                            <p:txEl>
                                              <p:pRg st="0" end="0"/>
                                            </p:txEl>
                                          </p:spTgt>
                                        </p:tgtEl>
                                        <p:attrNameLst>
                                          <p:attrName>style.color</p:attrName>
                                        </p:attrNameLst>
                                      </p:cBhvr>
                                      <p:by>
                                        <p:hsl h="7200000" s="0" l="0"/>
                                      </p:by>
                                    </p:animClr>
                                    <p:animClr clrSpc="hsl" dir="cw">
                                      <p:cBhvr>
                                        <p:cTn id="609" dur="500" fill="hold"/>
                                        <p:tgtEl>
                                          <p:spTgt spid="80">
                                            <p:txEl>
                                              <p:pRg st="0" end="0"/>
                                            </p:txEl>
                                          </p:spTgt>
                                        </p:tgtEl>
                                        <p:attrNameLst>
                                          <p:attrName>fillcolor</p:attrName>
                                        </p:attrNameLst>
                                      </p:cBhvr>
                                      <p:by>
                                        <p:hsl h="7200000" s="0" l="0"/>
                                      </p:by>
                                    </p:animClr>
                                    <p:animClr clrSpc="hsl" dir="cw">
                                      <p:cBhvr>
                                        <p:cTn id="610" dur="500" fill="hold"/>
                                        <p:tgtEl>
                                          <p:spTgt spid="80">
                                            <p:txEl>
                                              <p:pRg st="0" end="0"/>
                                            </p:txEl>
                                          </p:spTgt>
                                        </p:tgtEl>
                                        <p:attrNameLst>
                                          <p:attrName>stroke.color</p:attrName>
                                        </p:attrNameLst>
                                      </p:cBhvr>
                                      <p:by>
                                        <p:hsl h="7200000" s="0" l="0"/>
                                      </p:by>
                                    </p:animClr>
                                    <p:set>
                                      <p:cBhvr>
                                        <p:cTn id="611" dur="500" fill="hold"/>
                                        <p:tgtEl>
                                          <p:spTgt spid="8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21" presetClass="emph" presetSubtype="0" fill="hold" grpId="1" nodeType="clickEffect">
                                  <p:stCondLst>
                                    <p:cond delay="0"/>
                                  </p:stCondLst>
                                  <p:iterate type="lt">
                                    <p:tmPct val="0"/>
                                  </p:iterate>
                                  <p:childTnLst>
                                    <p:animClr clrSpc="hsl" dir="cw">
                                      <p:cBhvr override="childStyle">
                                        <p:cTn id="615" dur="500" fill="hold"/>
                                        <p:tgtEl>
                                          <p:spTgt spid="81">
                                            <p:txEl>
                                              <p:pRg st="0" end="0"/>
                                            </p:txEl>
                                          </p:spTgt>
                                        </p:tgtEl>
                                        <p:attrNameLst>
                                          <p:attrName>style.color</p:attrName>
                                        </p:attrNameLst>
                                      </p:cBhvr>
                                      <p:by>
                                        <p:hsl h="7200000" s="0" l="0"/>
                                      </p:by>
                                    </p:animClr>
                                    <p:animClr clrSpc="hsl" dir="cw">
                                      <p:cBhvr>
                                        <p:cTn id="616" dur="500" fill="hold"/>
                                        <p:tgtEl>
                                          <p:spTgt spid="81">
                                            <p:txEl>
                                              <p:pRg st="0" end="0"/>
                                            </p:txEl>
                                          </p:spTgt>
                                        </p:tgtEl>
                                        <p:attrNameLst>
                                          <p:attrName>fillcolor</p:attrName>
                                        </p:attrNameLst>
                                      </p:cBhvr>
                                      <p:by>
                                        <p:hsl h="7200000" s="0" l="0"/>
                                      </p:by>
                                    </p:animClr>
                                    <p:animClr clrSpc="hsl" dir="cw">
                                      <p:cBhvr>
                                        <p:cTn id="617" dur="500" fill="hold"/>
                                        <p:tgtEl>
                                          <p:spTgt spid="81">
                                            <p:txEl>
                                              <p:pRg st="0" end="0"/>
                                            </p:txEl>
                                          </p:spTgt>
                                        </p:tgtEl>
                                        <p:attrNameLst>
                                          <p:attrName>stroke.color</p:attrName>
                                        </p:attrNameLst>
                                      </p:cBhvr>
                                      <p:by>
                                        <p:hsl h="7200000" s="0" l="0"/>
                                      </p:by>
                                    </p:animClr>
                                    <p:set>
                                      <p:cBhvr>
                                        <p:cTn id="618" dur="500" fill="hold"/>
                                        <p:tgtEl>
                                          <p:spTgt spid="81">
                                            <p:txEl>
                                              <p:pRg st="0" end="0"/>
                                            </p:txEl>
                                          </p:spTgt>
                                        </p:tgtEl>
                                        <p:attrNameLst>
                                          <p:attrName>fill.type</p:attrName>
                                        </p:attrNameLst>
                                      </p:cBhvr>
                                      <p:to>
                                        <p:strVal val="solid"/>
                                      </p:to>
                                    </p:set>
                                  </p:childTnLst>
                                </p:cTn>
                              </p:par>
                            </p:childTnLst>
                          </p:cTn>
                        </p:par>
                      </p:childTnLst>
                    </p:cTn>
                  </p:par>
                  <p:par>
                    <p:cTn id="619" fill="hold">
                      <p:stCondLst>
                        <p:cond delay="indefinite"/>
                      </p:stCondLst>
                      <p:childTnLst>
                        <p:par>
                          <p:cTn id="620" fill="hold">
                            <p:stCondLst>
                              <p:cond delay="0"/>
                            </p:stCondLst>
                            <p:childTnLst>
                              <p:par>
                                <p:cTn id="621" presetID="21" presetClass="emph" presetSubtype="0" fill="hold" grpId="1" nodeType="clickEffect">
                                  <p:stCondLst>
                                    <p:cond delay="0"/>
                                  </p:stCondLst>
                                  <p:childTnLst>
                                    <p:animClr clrSpc="hsl" dir="cw">
                                      <p:cBhvr override="childStyle">
                                        <p:cTn id="622" dur="500" fill="hold"/>
                                        <p:tgtEl>
                                          <p:spTgt spid="82">
                                            <p:txEl>
                                              <p:pRg st="0" end="0"/>
                                            </p:txEl>
                                          </p:spTgt>
                                        </p:tgtEl>
                                        <p:attrNameLst>
                                          <p:attrName>style.color</p:attrName>
                                        </p:attrNameLst>
                                      </p:cBhvr>
                                      <p:by>
                                        <p:hsl h="7200000" s="0" l="0"/>
                                      </p:by>
                                    </p:animClr>
                                    <p:animClr clrSpc="hsl" dir="cw">
                                      <p:cBhvr>
                                        <p:cTn id="623" dur="500" fill="hold"/>
                                        <p:tgtEl>
                                          <p:spTgt spid="82">
                                            <p:txEl>
                                              <p:pRg st="0" end="0"/>
                                            </p:txEl>
                                          </p:spTgt>
                                        </p:tgtEl>
                                        <p:attrNameLst>
                                          <p:attrName>fillcolor</p:attrName>
                                        </p:attrNameLst>
                                      </p:cBhvr>
                                      <p:by>
                                        <p:hsl h="7200000" s="0" l="0"/>
                                      </p:by>
                                    </p:animClr>
                                    <p:animClr clrSpc="hsl" dir="cw">
                                      <p:cBhvr>
                                        <p:cTn id="624" dur="500" fill="hold"/>
                                        <p:tgtEl>
                                          <p:spTgt spid="82">
                                            <p:txEl>
                                              <p:pRg st="0" end="0"/>
                                            </p:txEl>
                                          </p:spTgt>
                                        </p:tgtEl>
                                        <p:attrNameLst>
                                          <p:attrName>stroke.color</p:attrName>
                                        </p:attrNameLst>
                                      </p:cBhvr>
                                      <p:by>
                                        <p:hsl h="7200000" s="0" l="0"/>
                                      </p:by>
                                    </p:animClr>
                                    <p:set>
                                      <p:cBhvr>
                                        <p:cTn id="625" dur="500" fill="hold"/>
                                        <p:tgtEl>
                                          <p:spTgt spid="82">
                                            <p:txEl>
                                              <p:pRg st="0" end="0"/>
                                            </p:txEl>
                                          </p:spTgt>
                                        </p:tgtEl>
                                        <p:attrNameLst>
                                          <p:attrName>fill.type</p:attrName>
                                        </p:attrNameLst>
                                      </p:cBhvr>
                                      <p:to>
                                        <p:strVal val="solid"/>
                                      </p:to>
                                    </p:set>
                                  </p:childTnLst>
                                </p:cTn>
                              </p:par>
                            </p:childTnLst>
                          </p:cTn>
                        </p:par>
                      </p:childTnLst>
                    </p:cTn>
                  </p:par>
                  <p:par>
                    <p:cTn id="626" fill="hold">
                      <p:stCondLst>
                        <p:cond delay="indefinite"/>
                      </p:stCondLst>
                      <p:childTnLst>
                        <p:par>
                          <p:cTn id="627" fill="hold">
                            <p:stCondLst>
                              <p:cond delay="0"/>
                            </p:stCondLst>
                            <p:childTnLst>
                              <p:par>
                                <p:cTn id="628" presetID="21" presetClass="emph" presetSubtype="0" fill="hold" grpId="1" nodeType="clickEffect">
                                  <p:stCondLst>
                                    <p:cond delay="0"/>
                                  </p:stCondLst>
                                  <p:childTnLst>
                                    <p:animClr clrSpc="hsl" dir="cw">
                                      <p:cBhvr override="childStyle">
                                        <p:cTn id="629" dur="500" fill="hold"/>
                                        <p:tgtEl>
                                          <p:spTgt spid="83">
                                            <p:txEl>
                                              <p:pRg st="0" end="0"/>
                                            </p:txEl>
                                          </p:spTgt>
                                        </p:tgtEl>
                                        <p:attrNameLst>
                                          <p:attrName>style.color</p:attrName>
                                        </p:attrNameLst>
                                      </p:cBhvr>
                                      <p:by>
                                        <p:hsl h="7200000" s="0" l="0"/>
                                      </p:by>
                                    </p:animClr>
                                    <p:animClr clrSpc="hsl" dir="cw">
                                      <p:cBhvr>
                                        <p:cTn id="630" dur="500" fill="hold"/>
                                        <p:tgtEl>
                                          <p:spTgt spid="83">
                                            <p:txEl>
                                              <p:pRg st="0" end="0"/>
                                            </p:txEl>
                                          </p:spTgt>
                                        </p:tgtEl>
                                        <p:attrNameLst>
                                          <p:attrName>fillcolor</p:attrName>
                                        </p:attrNameLst>
                                      </p:cBhvr>
                                      <p:by>
                                        <p:hsl h="7200000" s="0" l="0"/>
                                      </p:by>
                                    </p:animClr>
                                    <p:animClr clrSpc="hsl" dir="cw">
                                      <p:cBhvr>
                                        <p:cTn id="631" dur="500" fill="hold"/>
                                        <p:tgtEl>
                                          <p:spTgt spid="83">
                                            <p:txEl>
                                              <p:pRg st="0" end="0"/>
                                            </p:txEl>
                                          </p:spTgt>
                                        </p:tgtEl>
                                        <p:attrNameLst>
                                          <p:attrName>stroke.color</p:attrName>
                                        </p:attrNameLst>
                                      </p:cBhvr>
                                      <p:by>
                                        <p:hsl h="7200000" s="0" l="0"/>
                                      </p:by>
                                    </p:animClr>
                                    <p:set>
                                      <p:cBhvr>
                                        <p:cTn id="632" dur="500" fill="hold"/>
                                        <p:tgtEl>
                                          <p:spTgt spid="83">
                                            <p:txEl>
                                              <p:pRg st="0" end="0"/>
                                            </p:txEl>
                                          </p:spTgt>
                                        </p:tgtEl>
                                        <p:attrNameLst>
                                          <p:attrName>fill.type</p:attrName>
                                        </p:attrNameLst>
                                      </p:cBhvr>
                                      <p:to>
                                        <p:strVal val="solid"/>
                                      </p:to>
                                    </p:set>
                                  </p:childTnLst>
                                </p:cTn>
                              </p:par>
                            </p:childTnLst>
                          </p:cTn>
                        </p:par>
                      </p:childTnLst>
                    </p:cTn>
                  </p:par>
                  <p:par>
                    <p:cTn id="633" fill="hold">
                      <p:stCondLst>
                        <p:cond delay="indefinite"/>
                      </p:stCondLst>
                      <p:childTnLst>
                        <p:par>
                          <p:cTn id="634" fill="hold">
                            <p:stCondLst>
                              <p:cond delay="0"/>
                            </p:stCondLst>
                            <p:childTnLst>
                              <p:par>
                                <p:cTn id="635" presetID="34" presetClass="emph" presetSubtype="0" fill="hold" grpId="3" nodeType="clickEffect">
                                  <p:stCondLst>
                                    <p:cond delay="0"/>
                                  </p:stCondLst>
                                  <p:iterate type="lt">
                                    <p:tmPct val="10000"/>
                                  </p:iterate>
                                  <p:childTnLst>
                                    <p:animMotion origin="layout" path="M 6.25E-7 -3.33333E-6 L 6.25E-7 -0.07222 " pathEditMode="relative" rAng="0" ptsTypes="AA">
                                      <p:cBhvr>
                                        <p:cTn id="636" dur="250" accel="50000" decel="50000" autoRev="1" fill="hold">
                                          <p:stCondLst>
                                            <p:cond delay="0"/>
                                          </p:stCondLst>
                                        </p:cTn>
                                        <p:tgtEl>
                                          <p:spTgt spid="49">
                                            <p:txEl>
                                              <p:pRg st="0" end="0"/>
                                            </p:txEl>
                                          </p:spTgt>
                                        </p:tgtEl>
                                        <p:attrNameLst>
                                          <p:attrName>ppt_x</p:attrName>
                                          <p:attrName>ppt_y</p:attrName>
                                        </p:attrNameLst>
                                      </p:cBhvr>
                                      <p:rCtr x="0" y="-3611"/>
                                    </p:animMotion>
                                    <p:animRot by="1500000">
                                      <p:cBhvr>
                                        <p:cTn id="637" dur="125" fill="hold">
                                          <p:stCondLst>
                                            <p:cond delay="0"/>
                                          </p:stCondLst>
                                        </p:cTn>
                                        <p:tgtEl>
                                          <p:spTgt spid="49">
                                            <p:txEl>
                                              <p:pRg st="0" end="0"/>
                                            </p:txEl>
                                          </p:spTgt>
                                        </p:tgtEl>
                                        <p:attrNameLst>
                                          <p:attrName>r</p:attrName>
                                        </p:attrNameLst>
                                      </p:cBhvr>
                                    </p:animRot>
                                    <p:animRot by="-1500000">
                                      <p:cBhvr>
                                        <p:cTn id="638" dur="125" fill="hold">
                                          <p:stCondLst>
                                            <p:cond delay="125"/>
                                          </p:stCondLst>
                                        </p:cTn>
                                        <p:tgtEl>
                                          <p:spTgt spid="49">
                                            <p:txEl>
                                              <p:pRg st="0" end="0"/>
                                            </p:txEl>
                                          </p:spTgt>
                                        </p:tgtEl>
                                        <p:attrNameLst>
                                          <p:attrName>r</p:attrName>
                                        </p:attrNameLst>
                                      </p:cBhvr>
                                    </p:animRot>
                                    <p:animRot by="-1500000">
                                      <p:cBhvr>
                                        <p:cTn id="639" dur="125" fill="hold">
                                          <p:stCondLst>
                                            <p:cond delay="250"/>
                                          </p:stCondLst>
                                        </p:cTn>
                                        <p:tgtEl>
                                          <p:spTgt spid="49">
                                            <p:txEl>
                                              <p:pRg st="0" end="0"/>
                                            </p:txEl>
                                          </p:spTgt>
                                        </p:tgtEl>
                                        <p:attrNameLst>
                                          <p:attrName>r</p:attrName>
                                        </p:attrNameLst>
                                      </p:cBhvr>
                                    </p:animRot>
                                    <p:animRot by="1500000">
                                      <p:cBhvr>
                                        <p:cTn id="640" dur="125" fill="hold">
                                          <p:stCondLst>
                                            <p:cond delay="375"/>
                                          </p:stCondLst>
                                        </p:cTn>
                                        <p:tgtEl>
                                          <p:spTgt spid="49">
                                            <p:txEl>
                                              <p:pRg st="0" end="0"/>
                                            </p:txEl>
                                          </p:spTgt>
                                        </p:tgtEl>
                                        <p:attrNameLst>
                                          <p:attrName>r</p:attrName>
                                        </p:attrNameLst>
                                      </p:cBhvr>
                                    </p:animRot>
                                  </p:childTnLst>
                                </p:cTn>
                              </p:par>
                            </p:childTnLst>
                          </p:cTn>
                        </p:par>
                      </p:childTnLst>
                    </p:cTn>
                  </p:par>
                  <p:par>
                    <p:cTn id="641" fill="hold">
                      <p:stCondLst>
                        <p:cond delay="indefinite"/>
                      </p:stCondLst>
                      <p:childTnLst>
                        <p:par>
                          <p:cTn id="642" fill="hold">
                            <p:stCondLst>
                              <p:cond delay="0"/>
                            </p:stCondLst>
                            <p:childTnLst>
                              <p:par>
                                <p:cTn id="643" presetID="34" presetClass="emph" presetSubtype="0" fill="hold" grpId="3" nodeType="clickEffect">
                                  <p:stCondLst>
                                    <p:cond delay="0"/>
                                  </p:stCondLst>
                                  <p:iterate type="lt">
                                    <p:tmPct val="10000"/>
                                  </p:iterate>
                                  <p:childTnLst>
                                    <p:animMotion origin="layout" path="M -4.375E-6 -3.7037E-7 L -4.375E-6 -0.07222 " pathEditMode="relative" rAng="0" ptsTypes="AA">
                                      <p:cBhvr>
                                        <p:cTn id="644" dur="250" accel="50000" decel="50000" autoRev="1" fill="hold">
                                          <p:stCondLst>
                                            <p:cond delay="0"/>
                                          </p:stCondLst>
                                        </p:cTn>
                                        <p:tgtEl>
                                          <p:spTgt spid="55">
                                            <p:txEl>
                                              <p:pRg st="0" end="0"/>
                                            </p:txEl>
                                          </p:spTgt>
                                        </p:tgtEl>
                                        <p:attrNameLst>
                                          <p:attrName>ppt_x</p:attrName>
                                          <p:attrName>ppt_y</p:attrName>
                                        </p:attrNameLst>
                                      </p:cBhvr>
                                      <p:rCtr x="0" y="-3611"/>
                                    </p:animMotion>
                                    <p:animRot by="1500000">
                                      <p:cBhvr>
                                        <p:cTn id="645" dur="125" fill="hold">
                                          <p:stCondLst>
                                            <p:cond delay="0"/>
                                          </p:stCondLst>
                                        </p:cTn>
                                        <p:tgtEl>
                                          <p:spTgt spid="55">
                                            <p:txEl>
                                              <p:pRg st="0" end="0"/>
                                            </p:txEl>
                                          </p:spTgt>
                                        </p:tgtEl>
                                        <p:attrNameLst>
                                          <p:attrName>r</p:attrName>
                                        </p:attrNameLst>
                                      </p:cBhvr>
                                    </p:animRot>
                                    <p:animRot by="-1500000">
                                      <p:cBhvr>
                                        <p:cTn id="646" dur="125" fill="hold">
                                          <p:stCondLst>
                                            <p:cond delay="125"/>
                                          </p:stCondLst>
                                        </p:cTn>
                                        <p:tgtEl>
                                          <p:spTgt spid="55">
                                            <p:txEl>
                                              <p:pRg st="0" end="0"/>
                                            </p:txEl>
                                          </p:spTgt>
                                        </p:tgtEl>
                                        <p:attrNameLst>
                                          <p:attrName>r</p:attrName>
                                        </p:attrNameLst>
                                      </p:cBhvr>
                                    </p:animRot>
                                    <p:animRot by="-1500000">
                                      <p:cBhvr>
                                        <p:cTn id="647" dur="125" fill="hold">
                                          <p:stCondLst>
                                            <p:cond delay="250"/>
                                          </p:stCondLst>
                                        </p:cTn>
                                        <p:tgtEl>
                                          <p:spTgt spid="55">
                                            <p:txEl>
                                              <p:pRg st="0" end="0"/>
                                            </p:txEl>
                                          </p:spTgt>
                                        </p:tgtEl>
                                        <p:attrNameLst>
                                          <p:attrName>r</p:attrName>
                                        </p:attrNameLst>
                                      </p:cBhvr>
                                    </p:animRot>
                                    <p:animRot by="1500000">
                                      <p:cBhvr>
                                        <p:cTn id="648" dur="125" fill="hold">
                                          <p:stCondLst>
                                            <p:cond delay="375"/>
                                          </p:stCondLst>
                                        </p:cTn>
                                        <p:tgtEl>
                                          <p:spTgt spid="55">
                                            <p:txEl>
                                              <p:pRg st="0" end="0"/>
                                            </p:txEl>
                                          </p:spTgt>
                                        </p:tgtEl>
                                        <p:attrNameLst>
                                          <p:attrName>r</p:attrName>
                                        </p:attrNameLst>
                                      </p:cBhvr>
                                    </p:animRot>
                                  </p:childTnLst>
                                </p:cTn>
                              </p:par>
                            </p:childTnLst>
                          </p:cTn>
                        </p:par>
                      </p:childTnLst>
                    </p:cTn>
                  </p:par>
                  <p:par>
                    <p:cTn id="649" fill="hold">
                      <p:stCondLst>
                        <p:cond delay="indefinite"/>
                      </p:stCondLst>
                      <p:childTnLst>
                        <p:par>
                          <p:cTn id="650" fill="hold">
                            <p:stCondLst>
                              <p:cond delay="0"/>
                            </p:stCondLst>
                            <p:childTnLst>
                              <p:par>
                                <p:cTn id="651" presetID="34" presetClass="emph" presetSubtype="0" fill="hold" grpId="2" nodeType="clickEffect">
                                  <p:stCondLst>
                                    <p:cond delay="0"/>
                                  </p:stCondLst>
                                  <p:iterate type="lt">
                                    <p:tmPct val="10000"/>
                                  </p:iterate>
                                  <p:childTnLst>
                                    <p:animMotion origin="layout" path="M -4.375E-6 -3.7037E-7 L -4.375E-6 -0.07222 " pathEditMode="relative" rAng="0" ptsTypes="AA">
                                      <p:cBhvr>
                                        <p:cTn id="652" dur="250" accel="50000" decel="50000" autoRev="1" fill="hold">
                                          <p:stCondLst>
                                            <p:cond delay="0"/>
                                          </p:stCondLst>
                                        </p:cTn>
                                        <p:tgtEl>
                                          <p:spTgt spid="61">
                                            <p:txEl>
                                              <p:pRg st="0" end="0"/>
                                            </p:txEl>
                                          </p:spTgt>
                                        </p:tgtEl>
                                        <p:attrNameLst>
                                          <p:attrName>ppt_x</p:attrName>
                                          <p:attrName>ppt_y</p:attrName>
                                        </p:attrNameLst>
                                      </p:cBhvr>
                                      <p:rCtr x="0" y="-3611"/>
                                    </p:animMotion>
                                    <p:animRot by="1500000">
                                      <p:cBhvr>
                                        <p:cTn id="653" dur="125" fill="hold">
                                          <p:stCondLst>
                                            <p:cond delay="0"/>
                                          </p:stCondLst>
                                        </p:cTn>
                                        <p:tgtEl>
                                          <p:spTgt spid="61">
                                            <p:txEl>
                                              <p:pRg st="0" end="0"/>
                                            </p:txEl>
                                          </p:spTgt>
                                        </p:tgtEl>
                                        <p:attrNameLst>
                                          <p:attrName>r</p:attrName>
                                        </p:attrNameLst>
                                      </p:cBhvr>
                                    </p:animRot>
                                    <p:animRot by="-1500000">
                                      <p:cBhvr>
                                        <p:cTn id="654" dur="125" fill="hold">
                                          <p:stCondLst>
                                            <p:cond delay="125"/>
                                          </p:stCondLst>
                                        </p:cTn>
                                        <p:tgtEl>
                                          <p:spTgt spid="61">
                                            <p:txEl>
                                              <p:pRg st="0" end="0"/>
                                            </p:txEl>
                                          </p:spTgt>
                                        </p:tgtEl>
                                        <p:attrNameLst>
                                          <p:attrName>r</p:attrName>
                                        </p:attrNameLst>
                                      </p:cBhvr>
                                    </p:animRot>
                                    <p:animRot by="-1500000">
                                      <p:cBhvr>
                                        <p:cTn id="655" dur="125" fill="hold">
                                          <p:stCondLst>
                                            <p:cond delay="250"/>
                                          </p:stCondLst>
                                        </p:cTn>
                                        <p:tgtEl>
                                          <p:spTgt spid="61">
                                            <p:txEl>
                                              <p:pRg st="0" end="0"/>
                                            </p:txEl>
                                          </p:spTgt>
                                        </p:tgtEl>
                                        <p:attrNameLst>
                                          <p:attrName>r</p:attrName>
                                        </p:attrNameLst>
                                      </p:cBhvr>
                                    </p:animRot>
                                    <p:animRot by="1500000">
                                      <p:cBhvr>
                                        <p:cTn id="656" dur="125" fill="hold">
                                          <p:stCondLst>
                                            <p:cond delay="375"/>
                                          </p:stCondLst>
                                        </p:cTn>
                                        <p:tgtEl>
                                          <p:spTgt spid="61">
                                            <p:txEl>
                                              <p:pRg st="0" end="0"/>
                                            </p:txEl>
                                          </p:spTgt>
                                        </p:tgtEl>
                                        <p:attrNameLst>
                                          <p:attrName>r</p:attrName>
                                        </p:attrNameLst>
                                      </p:cBhvr>
                                    </p:animRot>
                                  </p:childTnLst>
                                </p:cTn>
                              </p:par>
                            </p:childTnLst>
                          </p:cTn>
                        </p:par>
                      </p:childTnLst>
                    </p:cTn>
                  </p:par>
                  <p:par>
                    <p:cTn id="657" fill="hold">
                      <p:stCondLst>
                        <p:cond delay="indefinite"/>
                      </p:stCondLst>
                      <p:childTnLst>
                        <p:par>
                          <p:cTn id="658" fill="hold">
                            <p:stCondLst>
                              <p:cond delay="0"/>
                            </p:stCondLst>
                            <p:childTnLst>
                              <p:par>
                                <p:cTn id="659" presetID="34" presetClass="emph" presetSubtype="0" fill="hold" nodeType="clickEffect">
                                  <p:stCondLst>
                                    <p:cond delay="0"/>
                                  </p:stCondLst>
                                  <p:iterate type="lt">
                                    <p:tmPct val="10000"/>
                                  </p:iterate>
                                  <p:childTnLst>
                                    <p:animMotion origin="layout" path="M 4.58333E-6 -3.7037E-7 L 4.58333E-6 -0.07222 " pathEditMode="relative" rAng="0" ptsTypes="AA">
                                      <p:cBhvr>
                                        <p:cTn id="660" dur="250" accel="50000" decel="50000" autoRev="1" fill="hold">
                                          <p:stCondLst>
                                            <p:cond delay="0"/>
                                          </p:stCondLst>
                                        </p:cTn>
                                        <p:tgtEl>
                                          <p:spTgt spid="67">
                                            <p:txEl>
                                              <p:pRg st="0" end="0"/>
                                            </p:txEl>
                                          </p:spTgt>
                                        </p:tgtEl>
                                        <p:attrNameLst>
                                          <p:attrName>ppt_x</p:attrName>
                                          <p:attrName>ppt_y</p:attrName>
                                        </p:attrNameLst>
                                      </p:cBhvr>
                                      <p:rCtr x="0" y="-3611"/>
                                    </p:animMotion>
                                    <p:animRot by="1500000">
                                      <p:cBhvr>
                                        <p:cTn id="661" dur="125" fill="hold">
                                          <p:stCondLst>
                                            <p:cond delay="0"/>
                                          </p:stCondLst>
                                        </p:cTn>
                                        <p:tgtEl>
                                          <p:spTgt spid="67">
                                            <p:txEl>
                                              <p:pRg st="0" end="0"/>
                                            </p:txEl>
                                          </p:spTgt>
                                        </p:tgtEl>
                                        <p:attrNameLst>
                                          <p:attrName>r</p:attrName>
                                        </p:attrNameLst>
                                      </p:cBhvr>
                                    </p:animRot>
                                    <p:animRot by="-1500000">
                                      <p:cBhvr>
                                        <p:cTn id="662" dur="125" fill="hold">
                                          <p:stCondLst>
                                            <p:cond delay="125"/>
                                          </p:stCondLst>
                                        </p:cTn>
                                        <p:tgtEl>
                                          <p:spTgt spid="67">
                                            <p:txEl>
                                              <p:pRg st="0" end="0"/>
                                            </p:txEl>
                                          </p:spTgt>
                                        </p:tgtEl>
                                        <p:attrNameLst>
                                          <p:attrName>r</p:attrName>
                                        </p:attrNameLst>
                                      </p:cBhvr>
                                    </p:animRot>
                                    <p:animRot by="-1500000">
                                      <p:cBhvr>
                                        <p:cTn id="663" dur="125" fill="hold">
                                          <p:stCondLst>
                                            <p:cond delay="250"/>
                                          </p:stCondLst>
                                        </p:cTn>
                                        <p:tgtEl>
                                          <p:spTgt spid="67">
                                            <p:txEl>
                                              <p:pRg st="0" end="0"/>
                                            </p:txEl>
                                          </p:spTgt>
                                        </p:tgtEl>
                                        <p:attrNameLst>
                                          <p:attrName>r</p:attrName>
                                        </p:attrNameLst>
                                      </p:cBhvr>
                                    </p:animRot>
                                    <p:animRot by="1500000">
                                      <p:cBhvr>
                                        <p:cTn id="664" dur="125" fill="hold">
                                          <p:stCondLst>
                                            <p:cond delay="375"/>
                                          </p:stCondLst>
                                        </p:cTn>
                                        <p:tgtEl>
                                          <p:spTgt spid="67">
                                            <p:txEl>
                                              <p:pRg st="0" end="0"/>
                                            </p:txEl>
                                          </p:spTgt>
                                        </p:tgtEl>
                                        <p:attrNameLst>
                                          <p:attrName>r</p:attrName>
                                        </p:attrNameLst>
                                      </p:cBhvr>
                                    </p:animRot>
                                  </p:childTnLst>
                                </p:cTn>
                              </p:par>
                            </p:childTnLst>
                          </p:cTn>
                        </p:par>
                      </p:childTnLst>
                    </p:cTn>
                  </p:par>
                  <p:par>
                    <p:cTn id="665" fill="hold">
                      <p:stCondLst>
                        <p:cond delay="indefinite"/>
                      </p:stCondLst>
                      <p:childTnLst>
                        <p:par>
                          <p:cTn id="666" fill="hold">
                            <p:stCondLst>
                              <p:cond delay="0"/>
                            </p:stCondLst>
                            <p:childTnLst>
                              <p:par>
                                <p:cTn id="667" presetID="34" presetClass="emph" presetSubtype="0" fill="hold" grpId="2" nodeType="clickEffect">
                                  <p:stCondLst>
                                    <p:cond delay="0"/>
                                  </p:stCondLst>
                                  <p:iterate type="lt">
                                    <p:tmPct val="10000"/>
                                  </p:iterate>
                                  <p:childTnLst>
                                    <p:animMotion origin="layout" path="M -3.95833E-6 -3.7037E-7 L -3.95833E-6 -0.07222 " pathEditMode="relative" rAng="0" ptsTypes="AA">
                                      <p:cBhvr>
                                        <p:cTn id="668" dur="250" accel="50000" decel="50000" autoRev="1" fill="hold">
                                          <p:stCondLst>
                                            <p:cond delay="0"/>
                                          </p:stCondLst>
                                        </p:cTn>
                                        <p:tgtEl>
                                          <p:spTgt spid="73">
                                            <p:txEl>
                                              <p:pRg st="0" end="0"/>
                                            </p:txEl>
                                          </p:spTgt>
                                        </p:tgtEl>
                                        <p:attrNameLst>
                                          <p:attrName>ppt_x</p:attrName>
                                          <p:attrName>ppt_y</p:attrName>
                                        </p:attrNameLst>
                                      </p:cBhvr>
                                      <p:rCtr x="0" y="-3611"/>
                                    </p:animMotion>
                                    <p:animRot by="1500000">
                                      <p:cBhvr>
                                        <p:cTn id="669" dur="125" fill="hold">
                                          <p:stCondLst>
                                            <p:cond delay="0"/>
                                          </p:stCondLst>
                                        </p:cTn>
                                        <p:tgtEl>
                                          <p:spTgt spid="73">
                                            <p:txEl>
                                              <p:pRg st="0" end="0"/>
                                            </p:txEl>
                                          </p:spTgt>
                                        </p:tgtEl>
                                        <p:attrNameLst>
                                          <p:attrName>r</p:attrName>
                                        </p:attrNameLst>
                                      </p:cBhvr>
                                    </p:animRot>
                                    <p:animRot by="-1500000">
                                      <p:cBhvr>
                                        <p:cTn id="670" dur="125" fill="hold">
                                          <p:stCondLst>
                                            <p:cond delay="125"/>
                                          </p:stCondLst>
                                        </p:cTn>
                                        <p:tgtEl>
                                          <p:spTgt spid="73">
                                            <p:txEl>
                                              <p:pRg st="0" end="0"/>
                                            </p:txEl>
                                          </p:spTgt>
                                        </p:tgtEl>
                                        <p:attrNameLst>
                                          <p:attrName>r</p:attrName>
                                        </p:attrNameLst>
                                      </p:cBhvr>
                                    </p:animRot>
                                    <p:animRot by="-1500000">
                                      <p:cBhvr>
                                        <p:cTn id="671" dur="125" fill="hold">
                                          <p:stCondLst>
                                            <p:cond delay="250"/>
                                          </p:stCondLst>
                                        </p:cTn>
                                        <p:tgtEl>
                                          <p:spTgt spid="73">
                                            <p:txEl>
                                              <p:pRg st="0" end="0"/>
                                            </p:txEl>
                                          </p:spTgt>
                                        </p:tgtEl>
                                        <p:attrNameLst>
                                          <p:attrName>r</p:attrName>
                                        </p:attrNameLst>
                                      </p:cBhvr>
                                    </p:animRot>
                                    <p:animRot by="1500000">
                                      <p:cBhvr>
                                        <p:cTn id="672" dur="125" fill="hold">
                                          <p:stCondLst>
                                            <p:cond delay="375"/>
                                          </p:stCondLst>
                                        </p:cTn>
                                        <p:tgtEl>
                                          <p:spTgt spid="73">
                                            <p:txEl>
                                              <p:pRg st="0" end="0"/>
                                            </p:txEl>
                                          </p:spTgt>
                                        </p:tgtEl>
                                        <p:attrNameLst>
                                          <p:attrName>r</p:attrName>
                                        </p:attrNameLst>
                                      </p:cBhvr>
                                    </p:animRot>
                                  </p:childTnLst>
                                </p:cTn>
                              </p:par>
                            </p:childTnLst>
                          </p:cTn>
                        </p:par>
                      </p:childTnLst>
                    </p:cTn>
                  </p:par>
                  <p:par>
                    <p:cTn id="673" fill="hold">
                      <p:stCondLst>
                        <p:cond delay="indefinite"/>
                      </p:stCondLst>
                      <p:childTnLst>
                        <p:par>
                          <p:cTn id="674" fill="hold">
                            <p:stCondLst>
                              <p:cond delay="0"/>
                            </p:stCondLst>
                            <p:childTnLst>
                              <p:par>
                                <p:cTn id="675" presetID="34" presetClass="emph" presetSubtype="0" fill="hold" grpId="1" nodeType="clickEffect">
                                  <p:stCondLst>
                                    <p:cond delay="0"/>
                                  </p:stCondLst>
                                  <p:iterate type="lt">
                                    <p:tmPct val="10000"/>
                                  </p:iterate>
                                  <p:childTnLst>
                                    <p:animMotion origin="layout" path="M -2.5E-6 2.59259E-6 L -2.5E-6 -0.07222 " pathEditMode="relative" rAng="0" ptsTypes="AA">
                                      <p:cBhvr>
                                        <p:cTn id="676" dur="250" accel="50000" decel="50000" autoRev="1" fill="hold">
                                          <p:stCondLst>
                                            <p:cond delay="0"/>
                                          </p:stCondLst>
                                        </p:cTn>
                                        <p:tgtEl>
                                          <p:spTgt spid="50">
                                            <p:txEl>
                                              <p:pRg st="0" end="0"/>
                                            </p:txEl>
                                          </p:spTgt>
                                        </p:tgtEl>
                                        <p:attrNameLst>
                                          <p:attrName>ppt_x</p:attrName>
                                          <p:attrName>ppt_y</p:attrName>
                                        </p:attrNameLst>
                                      </p:cBhvr>
                                      <p:rCtr x="0" y="-3611"/>
                                    </p:animMotion>
                                    <p:animRot by="1500000">
                                      <p:cBhvr>
                                        <p:cTn id="677" dur="125" fill="hold">
                                          <p:stCondLst>
                                            <p:cond delay="0"/>
                                          </p:stCondLst>
                                        </p:cTn>
                                        <p:tgtEl>
                                          <p:spTgt spid="50">
                                            <p:txEl>
                                              <p:pRg st="0" end="0"/>
                                            </p:txEl>
                                          </p:spTgt>
                                        </p:tgtEl>
                                        <p:attrNameLst>
                                          <p:attrName>r</p:attrName>
                                        </p:attrNameLst>
                                      </p:cBhvr>
                                    </p:animRot>
                                    <p:animRot by="-1500000">
                                      <p:cBhvr>
                                        <p:cTn id="678" dur="125" fill="hold">
                                          <p:stCondLst>
                                            <p:cond delay="125"/>
                                          </p:stCondLst>
                                        </p:cTn>
                                        <p:tgtEl>
                                          <p:spTgt spid="50">
                                            <p:txEl>
                                              <p:pRg st="0" end="0"/>
                                            </p:txEl>
                                          </p:spTgt>
                                        </p:tgtEl>
                                        <p:attrNameLst>
                                          <p:attrName>r</p:attrName>
                                        </p:attrNameLst>
                                      </p:cBhvr>
                                    </p:animRot>
                                    <p:animRot by="-1500000">
                                      <p:cBhvr>
                                        <p:cTn id="679" dur="125" fill="hold">
                                          <p:stCondLst>
                                            <p:cond delay="250"/>
                                          </p:stCondLst>
                                        </p:cTn>
                                        <p:tgtEl>
                                          <p:spTgt spid="50">
                                            <p:txEl>
                                              <p:pRg st="0" end="0"/>
                                            </p:txEl>
                                          </p:spTgt>
                                        </p:tgtEl>
                                        <p:attrNameLst>
                                          <p:attrName>r</p:attrName>
                                        </p:attrNameLst>
                                      </p:cBhvr>
                                    </p:animRot>
                                    <p:animRot by="1500000">
                                      <p:cBhvr>
                                        <p:cTn id="680" dur="125" fill="hold">
                                          <p:stCondLst>
                                            <p:cond delay="375"/>
                                          </p:stCondLst>
                                        </p:cTn>
                                        <p:tgtEl>
                                          <p:spTgt spid="50">
                                            <p:txEl>
                                              <p:pRg st="0" end="0"/>
                                            </p:txEl>
                                          </p:spTgt>
                                        </p:tgtEl>
                                        <p:attrNameLst>
                                          <p:attrName>r</p:attrName>
                                        </p:attrNameLst>
                                      </p:cBhvr>
                                    </p:animRot>
                                  </p:childTnLst>
                                </p:cTn>
                              </p:par>
                            </p:childTnLst>
                          </p:cTn>
                        </p:par>
                      </p:childTnLst>
                    </p:cTn>
                  </p:par>
                  <p:par>
                    <p:cTn id="681" fill="hold">
                      <p:stCondLst>
                        <p:cond delay="indefinite"/>
                      </p:stCondLst>
                      <p:childTnLst>
                        <p:par>
                          <p:cTn id="682" fill="hold">
                            <p:stCondLst>
                              <p:cond delay="0"/>
                            </p:stCondLst>
                            <p:childTnLst>
                              <p:par>
                                <p:cTn id="683" presetID="34" presetClass="emph" presetSubtype="0" fill="hold" grpId="1" nodeType="clickEffect">
                                  <p:stCondLst>
                                    <p:cond delay="0"/>
                                  </p:stCondLst>
                                  <p:iterate type="lt">
                                    <p:tmPct val="10000"/>
                                  </p:iterate>
                                  <p:childTnLst>
                                    <p:animMotion origin="layout" path="M -8.33333E-7 2.59259E-6 L -8.33333E-7 -0.07222 " pathEditMode="relative" rAng="0" ptsTypes="AA">
                                      <p:cBhvr>
                                        <p:cTn id="684" dur="250" accel="50000" decel="50000" autoRev="1" fill="hold">
                                          <p:stCondLst>
                                            <p:cond delay="0"/>
                                          </p:stCondLst>
                                        </p:cTn>
                                        <p:tgtEl>
                                          <p:spTgt spid="56">
                                            <p:txEl>
                                              <p:pRg st="0" end="0"/>
                                            </p:txEl>
                                          </p:spTgt>
                                        </p:tgtEl>
                                        <p:attrNameLst>
                                          <p:attrName>ppt_x</p:attrName>
                                          <p:attrName>ppt_y</p:attrName>
                                        </p:attrNameLst>
                                      </p:cBhvr>
                                      <p:rCtr x="0" y="-3611"/>
                                    </p:animMotion>
                                    <p:animRot by="1500000">
                                      <p:cBhvr>
                                        <p:cTn id="685" dur="125" fill="hold">
                                          <p:stCondLst>
                                            <p:cond delay="0"/>
                                          </p:stCondLst>
                                        </p:cTn>
                                        <p:tgtEl>
                                          <p:spTgt spid="56">
                                            <p:txEl>
                                              <p:pRg st="0" end="0"/>
                                            </p:txEl>
                                          </p:spTgt>
                                        </p:tgtEl>
                                        <p:attrNameLst>
                                          <p:attrName>r</p:attrName>
                                        </p:attrNameLst>
                                      </p:cBhvr>
                                    </p:animRot>
                                    <p:animRot by="-1500000">
                                      <p:cBhvr>
                                        <p:cTn id="686" dur="125" fill="hold">
                                          <p:stCondLst>
                                            <p:cond delay="125"/>
                                          </p:stCondLst>
                                        </p:cTn>
                                        <p:tgtEl>
                                          <p:spTgt spid="56">
                                            <p:txEl>
                                              <p:pRg st="0" end="0"/>
                                            </p:txEl>
                                          </p:spTgt>
                                        </p:tgtEl>
                                        <p:attrNameLst>
                                          <p:attrName>r</p:attrName>
                                        </p:attrNameLst>
                                      </p:cBhvr>
                                    </p:animRot>
                                    <p:animRot by="-1500000">
                                      <p:cBhvr>
                                        <p:cTn id="687" dur="125" fill="hold">
                                          <p:stCondLst>
                                            <p:cond delay="250"/>
                                          </p:stCondLst>
                                        </p:cTn>
                                        <p:tgtEl>
                                          <p:spTgt spid="56">
                                            <p:txEl>
                                              <p:pRg st="0" end="0"/>
                                            </p:txEl>
                                          </p:spTgt>
                                        </p:tgtEl>
                                        <p:attrNameLst>
                                          <p:attrName>r</p:attrName>
                                        </p:attrNameLst>
                                      </p:cBhvr>
                                    </p:animRot>
                                    <p:animRot by="1500000">
                                      <p:cBhvr>
                                        <p:cTn id="688" dur="125" fill="hold">
                                          <p:stCondLst>
                                            <p:cond delay="375"/>
                                          </p:stCondLst>
                                        </p:cTn>
                                        <p:tgtEl>
                                          <p:spTgt spid="56">
                                            <p:txEl>
                                              <p:pRg st="0" end="0"/>
                                            </p:txEl>
                                          </p:spTgt>
                                        </p:tgtEl>
                                        <p:attrNameLst>
                                          <p:attrName>r</p:attrName>
                                        </p:attrNameLst>
                                      </p:cBhvr>
                                    </p:animRot>
                                  </p:childTnLst>
                                </p:cTn>
                              </p:par>
                            </p:childTnLst>
                          </p:cTn>
                        </p:par>
                      </p:childTnLst>
                    </p:cTn>
                  </p:par>
                  <p:par>
                    <p:cTn id="689" fill="hold">
                      <p:stCondLst>
                        <p:cond delay="indefinite"/>
                      </p:stCondLst>
                      <p:childTnLst>
                        <p:par>
                          <p:cTn id="690" fill="hold">
                            <p:stCondLst>
                              <p:cond delay="0"/>
                            </p:stCondLst>
                            <p:childTnLst>
                              <p:par>
                                <p:cTn id="691" presetID="34" presetClass="emph" presetSubtype="0" fill="hold" grpId="2" nodeType="clickEffect">
                                  <p:stCondLst>
                                    <p:cond delay="0"/>
                                  </p:stCondLst>
                                  <p:iterate type="lt">
                                    <p:tmPct val="10000"/>
                                  </p:iterate>
                                  <p:childTnLst>
                                    <p:animMotion origin="layout" path="M 3.95833E-6 2.59259E-6 L 3.95833E-6 -0.07222 " pathEditMode="relative" rAng="0" ptsTypes="AA">
                                      <p:cBhvr>
                                        <p:cTn id="692" dur="250" accel="50000" decel="50000" autoRev="1" fill="hold">
                                          <p:stCondLst>
                                            <p:cond delay="0"/>
                                          </p:stCondLst>
                                        </p:cTn>
                                        <p:tgtEl>
                                          <p:spTgt spid="62">
                                            <p:txEl>
                                              <p:pRg st="0" end="0"/>
                                            </p:txEl>
                                          </p:spTgt>
                                        </p:tgtEl>
                                        <p:attrNameLst>
                                          <p:attrName>ppt_x</p:attrName>
                                          <p:attrName>ppt_y</p:attrName>
                                        </p:attrNameLst>
                                      </p:cBhvr>
                                      <p:rCtr x="0" y="-3611"/>
                                    </p:animMotion>
                                    <p:animRot by="1500000">
                                      <p:cBhvr>
                                        <p:cTn id="693" dur="125" fill="hold">
                                          <p:stCondLst>
                                            <p:cond delay="0"/>
                                          </p:stCondLst>
                                        </p:cTn>
                                        <p:tgtEl>
                                          <p:spTgt spid="62">
                                            <p:txEl>
                                              <p:pRg st="0" end="0"/>
                                            </p:txEl>
                                          </p:spTgt>
                                        </p:tgtEl>
                                        <p:attrNameLst>
                                          <p:attrName>r</p:attrName>
                                        </p:attrNameLst>
                                      </p:cBhvr>
                                    </p:animRot>
                                    <p:animRot by="-1500000">
                                      <p:cBhvr>
                                        <p:cTn id="694" dur="125" fill="hold">
                                          <p:stCondLst>
                                            <p:cond delay="125"/>
                                          </p:stCondLst>
                                        </p:cTn>
                                        <p:tgtEl>
                                          <p:spTgt spid="62">
                                            <p:txEl>
                                              <p:pRg st="0" end="0"/>
                                            </p:txEl>
                                          </p:spTgt>
                                        </p:tgtEl>
                                        <p:attrNameLst>
                                          <p:attrName>r</p:attrName>
                                        </p:attrNameLst>
                                      </p:cBhvr>
                                    </p:animRot>
                                    <p:animRot by="-1500000">
                                      <p:cBhvr>
                                        <p:cTn id="695" dur="125" fill="hold">
                                          <p:stCondLst>
                                            <p:cond delay="250"/>
                                          </p:stCondLst>
                                        </p:cTn>
                                        <p:tgtEl>
                                          <p:spTgt spid="62">
                                            <p:txEl>
                                              <p:pRg st="0" end="0"/>
                                            </p:txEl>
                                          </p:spTgt>
                                        </p:tgtEl>
                                        <p:attrNameLst>
                                          <p:attrName>r</p:attrName>
                                        </p:attrNameLst>
                                      </p:cBhvr>
                                    </p:animRot>
                                    <p:animRot by="1500000">
                                      <p:cBhvr>
                                        <p:cTn id="696" dur="125" fill="hold">
                                          <p:stCondLst>
                                            <p:cond delay="375"/>
                                          </p:stCondLst>
                                        </p:cTn>
                                        <p:tgtEl>
                                          <p:spTgt spid="62">
                                            <p:txEl>
                                              <p:pRg st="0" end="0"/>
                                            </p:txEl>
                                          </p:spTgt>
                                        </p:tgtEl>
                                        <p:attrNameLst>
                                          <p:attrName>r</p:attrName>
                                        </p:attrNameLst>
                                      </p:cBhvr>
                                    </p:animRot>
                                  </p:childTnLst>
                                </p:cTn>
                              </p:par>
                            </p:childTnLst>
                          </p:cTn>
                        </p:par>
                      </p:childTnLst>
                    </p:cTn>
                  </p:par>
                  <p:par>
                    <p:cTn id="697" fill="hold">
                      <p:stCondLst>
                        <p:cond delay="indefinite"/>
                      </p:stCondLst>
                      <p:childTnLst>
                        <p:par>
                          <p:cTn id="698" fill="hold">
                            <p:stCondLst>
                              <p:cond delay="0"/>
                            </p:stCondLst>
                            <p:childTnLst>
                              <p:par>
                                <p:cTn id="699" presetID="34" presetClass="emph" presetSubtype="0" fill="hold" nodeType="clickEffect">
                                  <p:stCondLst>
                                    <p:cond delay="0"/>
                                  </p:stCondLst>
                                  <p:iterate type="lt">
                                    <p:tmPct val="10000"/>
                                  </p:iterate>
                                  <p:childTnLst>
                                    <p:animMotion origin="layout" path="M 1.11022E-16 2.59259E-6 L 1.11022E-16 -0.07222 " pathEditMode="relative" rAng="0" ptsTypes="AA">
                                      <p:cBhvr>
                                        <p:cTn id="700" dur="250" accel="50000" decel="50000" autoRev="1" fill="hold">
                                          <p:stCondLst>
                                            <p:cond delay="0"/>
                                          </p:stCondLst>
                                        </p:cTn>
                                        <p:tgtEl>
                                          <p:spTgt spid="68">
                                            <p:txEl>
                                              <p:pRg st="0" end="0"/>
                                            </p:txEl>
                                          </p:spTgt>
                                        </p:tgtEl>
                                        <p:attrNameLst>
                                          <p:attrName>ppt_x</p:attrName>
                                          <p:attrName>ppt_y</p:attrName>
                                        </p:attrNameLst>
                                      </p:cBhvr>
                                      <p:rCtr x="0" y="-3611"/>
                                    </p:animMotion>
                                    <p:animRot by="1500000">
                                      <p:cBhvr>
                                        <p:cTn id="701" dur="125" fill="hold">
                                          <p:stCondLst>
                                            <p:cond delay="0"/>
                                          </p:stCondLst>
                                        </p:cTn>
                                        <p:tgtEl>
                                          <p:spTgt spid="68">
                                            <p:txEl>
                                              <p:pRg st="0" end="0"/>
                                            </p:txEl>
                                          </p:spTgt>
                                        </p:tgtEl>
                                        <p:attrNameLst>
                                          <p:attrName>r</p:attrName>
                                        </p:attrNameLst>
                                      </p:cBhvr>
                                    </p:animRot>
                                    <p:animRot by="-1500000">
                                      <p:cBhvr>
                                        <p:cTn id="702" dur="125" fill="hold">
                                          <p:stCondLst>
                                            <p:cond delay="125"/>
                                          </p:stCondLst>
                                        </p:cTn>
                                        <p:tgtEl>
                                          <p:spTgt spid="68">
                                            <p:txEl>
                                              <p:pRg st="0" end="0"/>
                                            </p:txEl>
                                          </p:spTgt>
                                        </p:tgtEl>
                                        <p:attrNameLst>
                                          <p:attrName>r</p:attrName>
                                        </p:attrNameLst>
                                      </p:cBhvr>
                                    </p:animRot>
                                    <p:animRot by="-1500000">
                                      <p:cBhvr>
                                        <p:cTn id="703" dur="125" fill="hold">
                                          <p:stCondLst>
                                            <p:cond delay="250"/>
                                          </p:stCondLst>
                                        </p:cTn>
                                        <p:tgtEl>
                                          <p:spTgt spid="68">
                                            <p:txEl>
                                              <p:pRg st="0" end="0"/>
                                            </p:txEl>
                                          </p:spTgt>
                                        </p:tgtEl>
                                        <p:attrNameLst>
                                          <p:attrName>r</p:attrName>
                                        </p:attrNameLst>
                                      </p:cBhvr>
                                    </p:animRot>
                                    <p:animRot by="1500000">
                                      <p:cBhvr>
                                        <p:cTn id="704" dur="125" fill="hold">
                                          <p:stCondLst>
                                            <p:cond delay="375"/>
                                          </p:stCondLst>
                                        </p:cTn>
                                        <p:tgtEl>
                                          <p:spTgt spid="68">
                                            <p:txEl>
                                              <p:pRg st="0" end="0"/>
                                            </p:txEl>
                                          </p:spTgt>
                                        </p:tgtEl>
                                        <p:attrNameLst>
                                          <p:attrName>r</p:attrName>
                                        </p:attrNameLst>
                                      </p:cBhvr>
                                    </p:animRot>
                                  </p:childTnLst>
                                </p:cTn>
                              </p:par>
                            </p:childTnLst>
                          </p:cTn>
                        </p:par>
                      </p:childTnLst>
                    </p:cTn>
                  </p:par>
                  <p:par>
                    <p:cTn id="705" fill="hold">
                      <p:stCondLst>
                        <p:cond delay="indefinite"/>
                      </p:stCondLst>
                      <p:childTnLst>
                        <p:par>
                          <p:cTn id="706" fill="hold">
                            <p:stCondLst>
                              <p:cond delay="0"/>
                            </p:stCondLst>
                            <p:childTnLst>
                              <p:par>
                                <p:cTn id="707" presetID="34" presetClass="emph" presetSubtype="0" fill="hold" grpId="2" nodeType="clickEffect">
                                  <p:stCondLst>
                                    <p:cond delay="0"/>
                                  </p:stCondLst>
                                  <p:iterate type="lt">
                                    <p:tmPct val="10000"/>
                                  </p:iterate>
                                  <p:childTnLst>
                                    <p:animMotion origin="layout" path="M 2.70833E-6 2.59259E-6 L 2.70833E-6 -0.07222 " pathEditMode="relative" rAng="0" ptsTypes="AA">
                                      <p:cBhvr>
                                        <p:cTn id="708" dur="250" accel="50000" decel="50000" autoRev="1" fill="hold">
                                          <p:stCondLst>
                                            <p:cond delay="0"/>
                                          </p:stCondLst>
                                        </p:cTn>
                                        <p:tgtEl>
                                          <p:spTgt spid="74">
                                            <p:txEl>
                                              <p:pRg st="0" end="0"/>
                                            </p:txEl>
                                          </p:spTgt>
                                        </p:tgtEl>
                                        <p:attrNameLst>
                                          <p:attrName>ppt_x</p:attrName>
                                          <p:attrName>ppt_y</p:attrName>
                                        </p:attrNameLst>
                                      </p:cBhvr>
                                      <p:rCtr x="0" y="-3611"/>
                                    </p:animMotion>
                                    <p:animRot by="1500000">
                                      <p:cBhvr>
                                        <p:cTn id="709" dur="125" fill="hold">
                                          <p:stCondLst>
                                            <p:cond delay="0"/>
                                          </p:stCondLst>
                                        </p:cTn>
                                        <p:tgtEl>
                                          <p:spTgt spid="74">
                                            <p:txEl>
                                              <p:pRg st="0" end="0"/>
                                            </p:txEl>
                                          </p:spTgt>
                                        </p:tgtEl>
                                        <p:attrNameLst>
                                          <p:attrName>r</p:attrName>
                                        </p:attrNameLst>
                                      </p:cBhvr>
                                    </p:animRot>
                                    <p:animRot by="-1500000">
                                      <p:cBhvr>
                                        <p:cTn id="710" dur="125" fill="hold">
                                          <p:stCondLst>
                                            <p:cond delay="125"/>
                                          </p:stCondLst>
                                        </p:cTn>
                                        <p:tgtEl>
                                          <p:spTgt spid="74">
                                            <p:txEl>
                                              <p:pRg st="0" end="0"/>
                                            </p:txEl>
                                          </p:spTgt>
                                        </p:tgtEl>
                                        <p:attrNameLst>
                                          <p:attrName>r</p:attrName>
                                        </p:attrNameLst>
                                      </p:cBhvr>
                                    </p:animRot>
                                    <p:animRot by="-1500000">
                                      <p:cBhvr>
                                        <p:cTn id="711" dur="125" fill="hold">
                                          <p:stCondLst>
                                            <p:cond delay="250"/>
                                          </p:stCondLst>
                                        </p:cTn>
                                        <p:tgtEl>
                                          <p:spTgt spid="74">
                                            <p:txEl>
                                              <p:pRg st="0" end="0"/>
                                            </p:txEl>
                                          </p:spTgt>
                                        </p:tgtEl>
                                        <p:attrNameLst>
                                          <p:attrName>r</p:attrName>
                                        </p:attrNameLst>
                                      </p:cBhvr>
                                    </p:animRot>
                                    <p:animRot by="1500000">
                                      <p:cBhvr>
                                        <p:cTn id="712" dur="125" fill="hold">
                                          <p:stCondLst>
                                            <p:cond delay="375"/>
                                          </p:stCondLst>
                                        </p:cTn>
                                        <p:tgtEl>
                                          <p:spTgt spid="74">
                                            <p:txEl>
                                              <p:pRg st="0" end="0"/>
                                            </p:txEl>
                                          </p:spTgt>
                                        </p:tgtEl>
                                        <p:attrNameLst>
                                          <p:attrName>r</p:attrName>
                                        </p:attrNameLst>
                                      </p:cBhvr>
                                    </p:animRot>
                                  </p:childTnLst>
                                </p:cTn>
                              </p:par>
                            </p:childTnLst>
                          </p:cTn>
                        </p:par>
                      </p:childTnLst>
                    </p:cTn>
                  </p:par>
                  <p:par>
                    <p:cTn id="713" fill="hold">
                      <p:stCondLst>
                        <p:cond delay="indefinite"/>
                      </p:stCondLst>
                      <p:childTnLst>
                        <p:par>
                          <p:cTn id="714" fill="hold">
                            <p:stCondLst>
                              <p:cond delay="0"/>
                            </p:stCondLst>
                            <p:childTnLst>
                              <p:par>
                                <p:cTn id="715" presetID="34" presetClass="emph" presetSubtype="0" fill="hold" grpId="2" nodeType="clickEffect">
                                  <p:stCondLst>
                                    <p:cond delay="0"/>
                                  </p:stCondLst>
                                  <p:iterate type="lt">
                                    <p:tmPct val="10000"/>
                                  </p:iterate>
                                  <p:childTnLst>
                                    <p:animMotion origin="layout" path="M 0.0 0.0 L 0.0 -0.07213" pathEditMode="relative" ptsTypes="">
                                      <p:cBhvr>
                                        <p:cTn id="716" dur="250" accel="50000" decel="50000" autoRev="1" fill="hold">
                                          <p:stCondLst>
                                            <p:cond delay="0"/>
                                          </p:stCondLst>
                                        </p:cTn>
                                        <p:tgtEl>
                                          <p:spTgt spid="51">
                                            <p:txEl>
                                              <p:pRg st="0" end="0"/>
                                            </p:txEl>
                                          </p:spTgt>
                                        </p:tgtEl>
                                        <p:attrNameLst>
                                          <p:attrName>ppt_x</p:attrName>
                                          <p:attrName>ppt_y</p:attrName>
                                        </p:attrNameLst>
                                      </p:cBhvr>
                                    </p:animMotion>
                                    <p:animRot by="1500000">
                                      <p:cBhvr>
                                        <p:cTn id="717" dur="125" fill="hold">
                                          <p:stCondLst>
                                            <p:cond delay="0"/>
                                          </p:stCondLst>
                                        </p:cTn>
                                        <p:tgtEl>
                                          <p:spTgt spid="51">
                                            <p:txEl>
                                              <p:pRg st="0" end="0"/>
                                            </p:txEl>
                                          </p:spTgt>
                                        </p:tgtEl>
                                        <p:attrNameLst>
                                          <p:attrName>r</p:attrName>
                                        </p:attrNameLst>
                                      </p:cBhvr>
                                    </p:animRot>
                                    <p:animRot by="-1500000">
                                      <p:cBhvr>
                                        <p:cTn id="718" dur="125" fill="hold">
                                          <p:stCondLst>
                                            <p:cond delay="125"/>
                                          </p:stCondLst>
                                        </p:cTn>
                                        <p:tgtEl>
                                          <p:spTgt spid="51">
                                            <p:txEl>
                                              <p:pRg st="0" end="0"/>
                                            </p:txEl>
                                          </p:spTgt>
                                        </p:tgtEl>
                                        <p:attrNameLst>
                                          <p:attrName>r</p:attrName>
                                        </p:attrNameLst>
                                      </p:cBhvr>
                                    </p:animRot>
                                    <p:animRot by="-1500000">
                                      <p:cBhvr>
                                        <p:cTn id="719" dur="125" fill="hold">
                                          <p:stCondLst>
                                            <p:cond delay="250"/>
                                          </p:stCondLst>
                                        </p:cTn>
                                        <p:tgtEl>
                                          <p:spTgt spid="51">
                                            <p:txEl>
                                              <p:pRg st="0" end="0"/>
                                            </p:txEl>
                                          </p:spTgt>
                                        </p:tgtEl>
                                        <p:attrNameLst>
                                          <p:attrName>r</p:attrName>
                                        </p:attrNameLst>
                                      </p:cBhvr>
                                    </p:animRot>
                                    <p:animRot by="1500000">
                                      <p:cBhvr>
                                        <p:cTn id="720" dur="125" fill="hold">
                                          <p:stCondLst>
                                            <p:cond delay="375"/>
                                          </p:stCondLst>
                                        </p:cTn>
                                        <p:tgtEl>
                                          <p:spTgt spid="51">
                                            <p:txEl>
                                              <p:pRg st="0" end="0"/>
                                            </p:txEl>
                                          </p:spTgt>
                                        </p:tgtEl>
                                        <p:attrNameLst>
                                          <p:attrName>r</p:attrName>
                                        </p:attrNameLst>
                                      </p:cBhvr>
                                    </p:animRot>
                                  </p:childTnLst>
                                </p:cTn>
                              </p:par>
                            </p:childTnLst>
                          </p:cTn>
                        </p:par>
                      </p:childTnLst>
                    </p:cTn>
                  </p:par>
                  <p:par>
                    <p:cTn id="721" fill="hold">
                      <p:stCondLst>
                        <p:cond delay="indefinite"/>
                      </p:stCondLst>
                      <p:childTnLst>
                        <p:par>
                          <p:cTn id="722" fill="hold">
                            <p:stCondLst>
                              <p:cond delay="0"/>
                            </p:stCondLst>
                            <p:childTnLst>
                              <p:par>
                                <p:cTn id="723" presetID="34" presetClass="emph" presetSubtype="0" fill="hold" grpId="2" nodeType="clickEffect">
                                  <p:stCondLst>
                                    <p:cond delay="0"/>
                                  </p:stCondLst>
                                  <p:iterate type="lt">
                                    <p:tmPct val="10000"/>
                                  </p:iterate>
                                  <p:childTnLst>
                                    <p:animMotion origin="layout" path="M 0.0 0.0 L 0.0 -0.07213" pathEditMode="relative" ptsTypes="">
                                      <p:cBhvr>
                                        <p:cTn id="724" dur="250" accel="50000" decel="50000" autoRev="1" fill="hold">
                                          <p:stCondLst>
                                            <p:cond delay="0"/>
                                          </p:stCondLst>
                                        </p:cTn>
                                        <p:tgtEl>
                                          <p:spTgt spid="57">
                                            <p:txEl>
                                              <p:pRg st="0" end="0"/>
                                            </p:txEl>
                                          </p:spTgt>
                                        </p:tgtEl>
                                        <p:attrNameLst>
                                          <p:attrName>ppt_x</p:attrName>
                                          <p:attrName>ppt_y</p:attrName>
                                        </p:attrNameLst>
                                      </p:cBhvr>
                                    </p:animMotion>
                                    <p:animRot by="1500000">
                                      <p:cBhvr>
                                        <p:cTn id="725" dur="125" fill="hold">
                                          <p:stCondLst>
                                            <p:cond delay="0"/>
                                          </p:stCondLst>
                                        </p:cTn>
                                        <p:tgtEl>
                                          <p:spTgt spid="57">
                                            <p:txEl>
                                              <p:pRg st="0" end="0"/>
                                            </p:txEl>
                                          </p:spTgt>
                                        </p:tgtEl>
                                        <p:attrNameLst>
                                          <p:attrName>r</p:attrName>
                                        </p:attrNameLst>
                                      </p:cBhvr>
                                    </p:animRot>
                                    <p:animRot by="-1500000">
                                      <p:cBhvr>
                                        <p:cTn id="726" dur="125" fill="hold">
                                          <p:stCondLst>
                                            <p:cond delay="125"/>
                                          </p:stCondLst>
                                        </p:cTn>
                                        <p:tgtEl>
                                          <p:spTgt spid="57">
                                            <p:txEl>
                                              <p:pRg st="0" end="0"/>
                                            </p:txEl>
                                          </p:spTgt>
                                        </p:tgtEl>
                                        <p:attrNameLst>
                                          <p:attrName>r</p:attrName>
                                        </p:attrNameLst>
                                      </p:cBhvr>
                                    </p:animRot>
                                    <p:animRot by="-1500000">
                                      <p:cBhvr>
                                        <p:cTn id="727" dur="125" fill="hold">
                                          <p:stCondLst>
                                            <p:cond delay="250"/>
                                          </p:stCondLst>
                                        </p:cTn>
                                        <p:tgtEl>
                                          <p:spTgt spid="57">
                                            <p:txEl>
                                              <p:pRg st="0" end="0"/>
                                            </p:txEl>
                                          </p:spTgt>
                                        </p:tgtEl>
                                        <p:attrNameLst>
                                          <p:attrName>r</p:attrName>
                                        </p:attrNameLst>
                                      </p:cBhvr>
                                    </p:animRot>
                                    <p:animRot by="1500000">
                                      <p:cBhvr>
                                        <p:cTn id="728" dur="125" fill="hold">
                                          <p:stCondLst>
                                            <p:cond delay="375"/>
                                          </p:stCondLst>
                                        </p:cTn>
                                        <p:tgtEl>
                                          <p:spTgt spid="57">
                                            <p:txEl>
                                              <p:pRg st="0" end="0"/>
                                            </p:txEl>
                                          </p:spTgt>
                                        </p:tgtEl>
                                        <p:attrNameLst>
                                          <p:attrName>r</p:attrName>
                                        </p:attrNameLst>
                                      </p:cBhvr>
                                    </p:animRot>
                                  </p:childTnLst>
                                </p:cTn>
                              </p:par>
                            </p:childTnLst>
                          </p:cTn>
                        </p:par>
                      </p:childTnLst>
                    </p:cTn>
                  </p:par>
                  <p:par>
                    <p:cTn id="729" fill="hold">
                      <p:stCondLst>
                        <p:cond delay="indefinite"/>
                      </p:stCondLst>
                      <p:childTnLst>
                        <p:par>
                          <p:cTn id="730" fill="hold">
                            <p:stCondLst>
                              <p:cond delay="0"/>
                            </p:stCondLst>
                            <p:childTnLst>
                              <p:par>
                                <p:cTn id="731" presetID="34" presetClass="emph" presetSubtype="0" fill="hold" grpId="1" nodeType="clickEffect">
                                  <p:stCondLst>
                                    <p:cond delay="0"/>
                                  </p:stCondLst>
                                  <p:iterate type="lt">
                                    <p:tmPct val="10000"/>
                                  </p:iterate>
                                  <p:childTnLst>
                                    <p:animMotion origin="layout" path="M 0.0 0.0 L 0.0 -0.07213" pathEditMode="relative" ptsTypes="">
                                      <p:cBhvr>
                                        <p:cTn id="732" dur="250" accel="50000" decel="50000" autoRev="1" fill="hold">
                                          <p:stCondLst>
                                            <p:cond delay="0"/>
                                          </p:stCondLst>
                                        </p:cTn>
                                        <p:tgtEl>
                                          <p:spTgt spid="63">
                                            <p:txEl>
                                              <p:pRg st="0" end="0"/>
                                            </p:txEl>
                                          </p:spTgt>
                                        </p:tgtEl>
                                        <p:attrNameLst>
                                          <p:attrName>ppt_x</p:attrName>
                                          <p:attrName>ppt_y</p:attrName>
                                        </p:attrNameLst>
                                      </p:cBhvr>
                                    </p:animMotion>
                                    <p:animRot by="1500000">
                                      <p:cBhvr>
                                        <p:cTn id="733" dur="125" fill="hold">
                                          <p:stCondLst>
                                            <p:cond delay="0"/>
                                          </p:stCondLst>
                                        </p:cTn>
                                        <p:tgtEl>
                                          <p:spTgt spid="63">
                                            <p:txEl>
                                              <p:pRg st="0" end="0"/>
                                            </p:txEl>
                                          </p:spTgt>
                                        </p:tgtEl>
                                        <p:attrNameLst>
                                          <p:attrName>r</p:attrName>
                                        </p:attrNameLst>
                                      </p:cBhvr>
                                    </p:animRot>
                                    <p:animRot by="-1500000">
                                      <p:cBhvr>
                                        <p:cTn id="734" dur="125" fill="hold">
                                          <p:stCondLst>
                                            <p:cond delay="125"/>
                                          </p:stCondLst>
                                        </p:cTn>
                                        <p:tgtEl>
                                          <p:spTgt spid="63">
                                            <p:txEl>
                                              <p:pRg st="0" end="0"/>
                                            </p:txEl>
                                          </p:spTgt>
                                        </p:tgtEl>
                                        <p:attrNameLst>
                                          <p:attrName>r</p:attrName>
                                        </p:attrNameLst>
                                      </p:cBhvr>
                                    </p:animRot>
                                    <p:animRot by="-1500000">
                                      <p:cBhvr>
                                        <p:cTn id="735" dur="125" fill="hold">
                                          <p:stCondLst>
                                            <p:cond delay="250"/>
                                          </p:stCondLst>
                                        </p:cTn>
                                        <p:tgtEl>
                                          <p:spTgt spid="63">
                                            <p:txEl>
                                              <p:pRg st="0" end="0"/>
                                            </p:txEl>
                                          </p:spTgt>
                                        </p:tgtEl>
                                        <p:attrNameLst>
                                          <p:attrName>r</p:attrName>
                                        </p:attrNameLst>
                                      </p:cBhvr>
                                    </p:animRot>
                                    <p:animRot by="1500000">
                                      <p:cBhvr>
                                        <p:cTn id="736" dur="125" fill="hold">
                                          <p:stCondLst>
                                            <p:cond delay="375"/>
                                          </p:stCondLst>
                                        </p:cTn>
                                        <p:tgtEl>
                                          <p:spTgt spid="63">
                                            <p:txEl>
                                              <p:pRg st="0" end="0"/>
                                            </p:txEl>
                                          </p:spTgt>
                                        </p:tgtEl>
                                        <p:attrNameLst>
                                          <p:attrName>r</p:attrName>
                                        </p:attrNameLst>
                                      </p:cBhvr>
                                    </p:animRot>
                                  </p:childTnLst>
                                </p:cTn>
                              </p:par>
                            </p:childTnLst>
                          </p:cTn>
                        </p:par>
                      </p:childTnLst>
                    </p:cTn>
                  </p:par>
                  <p:par>
                    <p:cTn id="737" fill="hold">
                      <p:stCondLst>
                        <p:cond delay="indefinite"/>
                      </p:stCondLst>
                      <p:childTnLst>
                        <p:par>
                          <p:cTn id="738" fill="hold">
                            <p:stCondLst>
                              <p:cond delay="0"/>
                            </p:stCondLst>
                            <p:childTnLst>
                              <p:par>
                                <p:cTn id="739" presetID="34" presetClass="emph" presetSubtype="0" fill="hold" grpId="1" nodeType="clickEffect">
                                  <p:stCondLst>
                                    <p:cond delay="0"/>
                                  </p:stCondLst>
                                  <p:iterate type="lt">
                                    <p:tmPct val="10000"/>
                                  </p:iterate>
                                  <p:childTnLst>
                                    <p:animMotion origin="layout" path="M 0.0 0.0 L 0.0 -0.07213" pathEditMode="relative" ptsTypes="">
                                      <p:cBhvr>
                                        <p:cTn id="740" dur="250" accel="50000" decel="50000" autoRev="1" fill="hold">
                                          <p:stCondLst>
                                            <p:cond delay="0"/>
                                          </p:stCondLst>
                                        </p:cTn>
                                        <p:tgtEl>
                                          <p:spTgt spid="69">
                                            <p:txEl>
                                              <p:pRg st="0" end="0"/>
                                            </p:txEl>
                                          </p:spTgt>
                                        </p:tgtEl>
                                        <p:attrNameLst>
                                          <p:attrName>ppt_x</p:attrName>
                                          <p:attrName>ppt_y</p:attrName>
                                        </p:attrNameLst>
                                      </p:cBhvr>
                                    </p:animMotion>
                                    <p:animRot by="1500000">
                                      <p:cBhvr>
                                        <p:cTn id="741" dur="125" fill="hold">
                                          <p:stCondLst>
                                            <p:cond delay="0"/>
                                          </p:stCondLst>
                                        </p:cTn>
                                        <p:tgtEl>
                                          <p:spTgt spid="69">
                                            <p:txEl>
                                              <p:pRg st="0" end="0"/>
                                            </p:txEl>
                                          </p:spTgt>
                                        </p:tgtEl>
                                        <p:attrNameLst>
                                          <p:attrName>r</p:attrName>
                                        </p:attrNameLst>
                                      </p:cBhvr>
                                    </p:animRot>
                                    <p:animRot by="-1500000">
                                      <p:cBhvr>
                                        <p:cTn id="742" dur="125" fill="hold">
                                          <p:stCondLst>
                                            <p:cond delay="125"/>
                                          </p:stCondLst>
                                        </p:cTn>
                                        <p:tgtEl>
                                          <p:spTgt spid="69">
                                            <p:txEl>
                                              <p:pRg st="0" end="0"/>
                                            </p:txEl>
                                          </p:spTgt>
                                        </p:tgtEl>
                                        <p:attrNameLst>
                                          <p:attrName>r</p:attrName>
                                        </p:attrNameLst>
                                      </p:cBhvr>
                                    </p:animRot>
                                    <p:animRot by="-1500000">
                                      <p:cBhvr>
                                        <p:cTn id="743" dur="125" fill="hold">
                                          <p:stCondLst>
                                            <p:cond delay="250"/>
                                          </p:stCondLst>
                                        </p:cTn>
                                        <p:tgtEl>
                                          <p:spTgt spid="69">
                                            <p:txEl>
                                              <p:pRg st="0" end="0"/>
                                            </p:txEl>
                                          </p:spTgt>
                                        </p:tgtEl>
                                        <p:attrNameLst>
                                          <p:attrName>r</p:attrName>
                                        </p:attrNameLst>
                                      </p:cBhvr>
                                    </p:animRot>
                                    <p:animRot by="1500000">
                                      <p:cBhvr>
                                        <p:cTn id="744" dur="125" fill="hold">
                                          <p:stCondLst>
                                            <p:cond delay="375"/>
                                          </p:stCondLst>
                                        </p:cTn>
                                        <p:tgtEl>
                                          <p:spTgt spid="69">
                                            <p:txEl>
                                              <p:pRg st="0" end="0"/>
                                            </p:txEl>
                                          </p:spTgt>
                                        </p:tgtEl>
                                        <p:attrNameLst>
                                          <p:attrName>r</p:attrName>
                                        </p:attrNameLst>
                                      </p:cBhvr>
                                    </p:animRot>
                                  </p:childTnLst>
                                </p:cTn>
                              </p:par>
                            </p:childTnLst>
                          </p:cTn>
                        </p:par>
                      </p:childTnLst>
                    </p:cTn>
                  </p:par>
                  <p:par>
                    <p:cTn id="745" fill="hold">
                      <p:stCondLst>
                        <p:cond delay="indefinite"/>
                      </p:stCondLst>
                      <p:childTnLst>
                        <p:par>
                          <p:cTn id="746" fill="hold">
                            <p:stCondLst>
                              <p:cond delay="0"/>
                            </p:stCondLst>
                            <p:childTnLst>
                              <p:par>
                                <p:cTn id="747" presetID="34" presetClass="emph" presetSubtype="0" fill="hold" grpId="2" nodeType="clickEffect">
                                  <p:stCondLst>
                                    <p:cond delay="0"/>
                                  </p:stCondLst>
                                  <p:iterate type="lt">
                                    <p:tmPct val="10000"/>
                                  </p:iterate>
                                  <p:childTnLst>
                                    <p:animMotion origin="layout" path="M 0.0 0.0 L 0.0 -0.07213" pathEditMode="relative" ptsTypes="">
                                      <p:cBhvr>
                                        <p:cTn id="748" dur="250" accel="50000" decel="50000" autoRev="1" fill="hold">
                                          <p:stCondLst>
                                            <p:cond delay="0"/>
                                          </p:stCondLst>
                                        </p:cTn>
                                        <p:tgtEl>
                                          <p:spTgt spid="75">
                                            <p:txEl>
                                              <p:pRg st="0" end="0"/>
                                            </p:txEl>
                                          </p:spTgt>
                                        </p:tgtEl>
                                        <p:attrNameLst>
                                          <p:attrName>ppt_x</p:attrName>
                                          <p:attrName>ppt_y</p:attrName>
                                        </p:attrNameLst>
                                      </p:cBhvr>
                                    </p:animMotion>
                                    <p:animRot by="1500000">
                                      <p:cBhvr>
                                        <p:cTn id="749" dur="125" fill="hold">
                                          <p:stCondLst>
                                            <p:cond delay="0"/>
                                          </p:stCondLst>
                                        </p:cTn>
                                        <p:tgtEl>
                                          <p:spTgt spid="75">
                                            <p:txEl>
                                              <p:pRg st="0" end="0"/>
                                            </p:txEl>
                                          </p:spTgt>
                                        </p:tgtEl>
                                        <p:attrNameLst>
                                          <p:attrName>r</p:attrName>
                                        </p:attrNameLst>
                                      </p:cBhvr>
                                    </p:animRot>
                                    <p:animRot by="-1500000">
                                      <p:cBhvr>
                                        <p:cTn id="750" dur="125" fill="hold">
                                          <p:stCondLst>
                                            <p:cond delay="125"/>
                                          </p:stCondLst>
                                        </p:cTn>
                                        <p:tgtEl>
                                          <p:spTgt spid="75">
                                            <p:txEl>
                                              <p:pRg st="0" end="0"/>
                                            </p:txEl>
                                          </p:spTgt>
                                        </p:tgtEl>
                                        <p:attrNameLst>
                                          <p:attrName>r</p:attrName>
                                        </p:attrNameLst>
                                      </p:cBhvr>
                                    </p:animRot>
                                    <p:animRot by="-1500000">
                                      <p:cBhvr>
                                        <p:cTn id="751" dur="125" fill="hold">
                                          <p:stCondLst>
                                            <p:cond delay="250"/>
                                          </p:stCondLst>
                                        </p:cTn>
                                        <p:tgtEl>
                                          <p:spTgt spid="75">
                                            <p:txEl>
                                              <p:pRg st="0" end="0"/>
                                            </p:txEl>
                                          </p:spTgt>
                                        </p:tgtEl>
                                        <p:attrNameLst>
                                          <p:attrName>r</p:attrName>
                                        </p:attrNameLst>
                                      </p:cBhvr>
                                    </p:animRot>
                                    <p:animRot by="1500000">
                                      <p:cBhvr>
                                        <p:cTn id="752" dur="125" fill="hold">
                                          <p:stCondLst>
                                            <p:cond delay="375"/>
                                          </p:stCondLst>
                                        </p:cTn>
                                        <p:tgtEl>
                                          <p:spTgt spid="75">
                                            <p:txEl>
                                              <p:pRg st="0" end="0"/>
                                            </p:txEl>
                                          </p:spTgt>
                                        </p:tgtEl>
                                        <p:attrNameLst>
                                          <p:attrName>r</p:attrName>
                                        </p:attrNameLst>
                                      </p:cBhvr>
                                    </p:animRot>
                                  </p:childTnLst>
                                </p:cTn>
                              </p:par>
                            </p:childTnLst>
                          </p:cTn>
                        </p:par>
                      </p:childTnLst>
                    </p:cTn>
                  </p:par>
                  <p:par>
                    <p:cTn id="753" fill="hold">
                      <p:stCondLst>
                        <p:cond delay="indefinite"/>
                      </p:stCondLst>
                      <p:childTnLst>
                        <p:par>
                          <p:cTn id="754" fill="hold">
                            <p:stCondLst>
                              <p:cond delay="0"/>
                            </p:stCondLst>
                            <p:childTnLst>
                              <p:par>
                                <p:cTn id="755" presetID="34" presetClass="emph" presetSubtype="0" fill="hold" grpId="1" nodeType="clickEffect">
                                  <p:stCondLst>
                                    <p:cond delay="0"/>
                                  </p:stCondLst>
                                  <p:iterate type="lt">
                                    <p:tmPct val="10000"/>
                                  </p:iterate>
                                  <p:childTnLst>
                                    <p:animMotion origin="layout" path="M 0.0 0.0 L 0.0 -0.07213" pathEditMode="relative" ptsTypes="">
                                      <p:cBhvr>
                                        <p:cTn id="756" dur="250" accel="50000" decel="50000" autoRev="1" fill="hold">
                                          <p:stCondLst>
                                            <p:cond delay="0"/>
                                          </p:stCondLst>
                                        </p:cTn>
                                        <p:tgtEl>
                                          <p:spTgt spid="52">
                                            <p:txEl>
                                              <p:pRg st="0" end="0"/>
                                            </p:txEl>
                                          </p:spTgt>
                                        </p:tgtEl>
                                        <p:attrNameLst>
                                          <p:attrName>ppt_x</p:attrName>
                                          <p:attrName>ppt_y</p:attrName>
                                        </p:attrNameLst>
                                      </p:cBhvr>
                                    </p:animMotion>
                                    <p:animRot by="1500000">
                                      <p:cBhvr>
                                        <p:cTn id="757" dur="125" fill="hold">
                                          <p:stCondLst>
                                            <p:cond delay="0"/>
                                          </p:stCondLst>
                                        </p:cTn>
                                        <p:tgtEl>
                                          <p:spTgt spid="52">
                                            <p:txEl>
                                              <p:pRg st="0" end="0"/>
                                            </p:txEl>
                                          </p:spTgt>
                                        </p:tgtEl>
                                        <p:attrNameLst>
                                          <p:attrName>r</p:attrName>
                                        </p:attrNameLst>
                                      </p:cBhvr>
                                    </p:animRot>
                                    <p:animRot by="-1500000">
                                      <p:cBhvr>
                                        <p:cTn id="758" dur="125" fill="hold">
                                          <p:stCondLst>
                                            <p:cond delay="125"/>
                                          </p:stCondLst>
                                        </p:cTn>
                                        <p:tgtEl>
                                          <p:spTgt spid="52">
                                            <p:txEl>
                                              <p:pRg st="0" end="0"/>
                                            </p:txEl>
                                          </p:spTgt>
                                        </p:tgtEl>
                                        <p:attrNameLst>
                                          <p:attrName>r</p:attrName>
                                        </p:attrNameLst>
                                      </p:cBhvr>
                                    </p:animRot>
                                    <p:animRot by="-1500000">
                                      <p:cBhvr>
                                        <p:cTn id="759" dur="125" fill="hold">
                                          <p:stCondLst>
                                            <p:cond delay="250"/>
                                          </p:stCondLst>
                                        </p:cTn>
                                        <p:tgtEl>
                                          <p:spTgt spid="52">
                                            <p:txEl>
                                              <p:pRg st="0" end="0"/>
                                            </p:txEl>
                                          </p:spTgt>
                                        </p:tgtEl>
                                        <p:attrNameLst>
                                          <p:attrName>r</p:attrName>
                                        </p:attrNameLst>
                                      </p:cBhvr>
                                    </p:animRot>
                                    <p:animRot by="1500000">
                                      <p:cBhvr>
                                        <p:cTn id="760" dur="125" fill="hold">
                                          <p:stCondLst>
                                            <p:cond delay="375"/>
                                          </p:stCondLst>
                                        </p:cTn>
                                        <p:tgtEl>
                                          <p:spTgt spid="52">
                                            <p:txEl>
                                              <p:pRg st="0" end="0"/>
                                            </p:txEl>
                                          </p:spTgt>
                                        </p:tgtEl>
                                        <p:attrNameLst>
                                          <p:attrName>r</p:attrName>
                                        </p:attrNameLst>
                                      </p:cBhvr>
                                    </p:animRot>
                                  </p:childTnLst>
                                </p:cTn>
                              </p:par>
                            </p:childTnLst>
                          </p:cTn>
                        </p:par>
                      </p:childTnLst>
                    </p:cTn>
                  </p:par>
                  <p:par>
                    <p:cTn id="761" fill="hold">
                      <p:stCondLst>
                        <p:cond delay="indefinite"/>
                      </p:stCondLst>
                      <p:childTnLst>
                        <p:par>
                          <p:cTn id="762" fill="hold">
                            <p:stCondLst>
                              <p:cond delay="0"/>
                            </p:stCondLst>
                            <p:childTnLst>
                              <p:par>
                                <p:cTn id="763" presetID="34" presetClass="emph" presetSubtype="0" fill="hold" grpId="2" nodeType="clickEffect">
                                  <p:stCondLst>
                                    <p:cond delay="0"/>
                                  </p:stCondLst>
                                  <p:iterate type="lt">
                                    <p:tmPct val="10000"/>
                                  </p:iterate>
                                  <p:childTnLst>
                                    <p:animMotion origin="layout" path="M 0.0 0.0 L 0.0 -0.07213" pathEditMode="relative" ptsTypes="">
                                      <p:cBhvr>
                                        <p:cTn id="764" dur="250" accel="50000" decel="50000" autoRev="1" fill="hold">
                                          <p:stCondLst>
                                            <p:cond delay="0"/>
                                          </p:stCondLst>
                                        </p:cTn>
                                        <p:tgtEl>
                                          <p:spTgt spid="58">
                                            <p:txEl>
                                              <p:pRg st="0" end="0"/>
                                            </p:txEl>
                                          </p:spTgt>
                                        </p:tgtEl>
                                        <p:attrNameLst>
                                          <p:attrName>ppt_x</p:attrName>
                                          <p:attrName>ppt_y</p:attrName>
                                        </p:attrNameLst>
                                      </p:cBhvr>
                                    </p:animMotion>
                                    <p:animRot by="1500000">
                                      <p:cBhvr>
                                        <p:cTn id="765" dur="125" fill="hold">
                                          <p:stCondLst>
                                            <p:cond delay="0"/>
                                          </p:stCondLst>
                                        </p:cTn>
                                        <p:tgtEl>
                                          <p:spTgt spid="58">
                                            <p:txEl>
                                              <p:pRg st="0" end="0"/>
                                            </p:txEl>
                                          </p:spTgt>
                                        </p:tgtEl>
                                        <p:attrNameLst>
                                          <p:attrName>r</p:attrName>
                                        </p:attrNameLst>
                                      </p:cBhvr>
                                    </p:animRot>
                                    <p:animRot by="-1500000">
                                      <p:cBhvr>
                                        <p:cTn id="766" dur="125" fill="hold">
                                          <p:stCondLst>
                                            <p:cond delay="125"/>
                                          </p:stCondLst>
                                        </p:cTn>
                                        <p:tgtEl>
                                          <p:spTgt spid="58">
                                            <p:txEl>
                                              <p:pRg st="0" end="0"/>
                                            </p:txEl>
                                          </p:spTgt>
                                        </p:tgtEl>
                                        <p:attrNameLst>
                                          <p:attrName>r</p:attrName>
                                        </p:attrNameLst>
                                      </p:cBhvr>
                                    </p:animRot>
                                    <p:animRot by="-1500000">
                                      <p:cBhvr>
                                        <p:cTn id="767" dur="125" fill="hold">
                                          <p:stCondLst>
                                            <p:cond delay="250"/>
                                          </p:stCondLst>
                                        </p:cTn>
                                        <p:tgtEl>
                                          <p:spTgt spid="58">
                                            <p:txEl>
                                              <p:pRg st="0" end="0"/>
                                            </p:txEl>
                                          </p:spTgt>
                                        </p:tgtEl>
                                        <p:attrNameLst>
                                          <p:attrName>r</p:attrName>
                                        </p:attrNameLst>
                                      </p:cBhvr>
                                    </p:animRot>
                                    <p:animRot by="1500000">
                                      <p:cBhvr>
                                        <p:cTn id="768" dur="125" fill="hold">
                                          <p:stCondLst>
                                            <p:cond delay="375"/>
                                          </p:stCondLst>
                                        </p:cTn>
                                        <p:tgtEl>
                                          <p:spTgt spid="58">
                                            <p:txEl>
                                              <p:pRg st="0" end="0"/>
                                            </p:txEl>
                                          </p:spTgt>
                                        </p:tgtEl>
                                        <p:attrNameLst>
                                          <p:attrName>r</p:attrName>
                                        </p:attrNameLst>
                                      </p:cBhvr>
                                    </p:animRot>
                                  </p:childTnLst>
                                </p:cTn>
                              </p:par>
                            </p:childTnLst>
                          </p:cTn>
                        </p:par>
                      </p:childTnLst>
                    </p:cTn>
                  </p:par>
                  <p:par>
                    <p:cTn id="769" fill="hold">
                      <p:stCondLst>
                        <p:cond delay="indefinite"/>
                      </p:stCondLst>
                      <p:childTnLst>
                        <p:par>
                          <p:cTn id="770" fill="hold">
                            <p:stCondLst>
                              <p:cond delay="0"/>
                            </p:stCondLst>
                            <p:childTnLst>
                              <p:par>
                                <p:cTn id="771" presetID="34" presetClass="emph" presetSubtype="0" fill="hold" grpId="2" nodeType="clickEffect">
                                  <p:stCondLst>
                                    <p:cond delay="0"/>
                                  </p:stCondLst>
                                  <p:iterate type="lt">
                                    <p:tmPct val="10000"/>
                                  </p:iterate>
                                  <p:childTnLst>
                                    <p:animMotion origin="layout" path="M 0.0 0.0 L 0.0 -0.07213" pathEditMode="relative" ptsTypes="">
                                      <p:cBhvr>
                                        <p:cTn id="772" dur="250" accel="50000" decel="50000" autoRev="1" fill="hold">
                                          <p:stCondLst>
                                            <p:cond delay="0"/>
                                          </p:stCondLst>
                                        </p:cTn>
                                        <p:tgtEl>
                                          <p:spTgt spid="64">
                                            <p:txEl>
                                              <p:pRg st="0" end="0"/>
                                            </p:txEl>
                                          </p:spTgt>
                                        </p:tgtEl>
                                        <p:attrNameLst>
                                          <p:attrName>ppt_x</p:attrName>
                                          <p:attrName>ppt_y</p:attrName>
                                        </p:attrNameLst>
                                      </p:cBhvr>
                                    </p:animMotion>
                                    <p:animRot by="1500000">
                                      <p:cBhvr>
                                        <p:cTn id="773" dur="125" fill="hold">
                                          <p:stCondLst>
                                            <p:cond delay="0"/>
                                          </p:stCondLst>
                                        </p:cTn>
                                        <p:tgtEl>
                                          <p:spTgt spid="64">
                                            <p:txEl>
                                              <p:pRg st="0" end="0"/>
                                            </p:txEl>
                                          </p:spTgt>
                                        </p:tgtEl>
                                        <p:attrNameLst>
                                          <p:attrName>r</p:attrName>
                                        </p:attrNameLst>
                                      </p:cBhvr>
                                    </p:animRot>
                                    <p:animRot by="-1500000">
                                      <p:cBhvr>
                                        <p:cTn id="774" dur="125" fill="hold">
                                          <p:stCondLst>
                                            <p:cond delay="125"/>
                                          </p:stCondLst>
                                        </p:cTn>
                                        <p:tgtEl>
                                          <p:spTgt spid="64">
                                            <p:txEl>
                                              <p:pRg st="0" end="0"/>
                                            </p:txEl>
                                          </p:spTgt>
                                        </p:tgtEl>
                                        <p:attrNameLst>
                                          <p:attrName>r</p:attrName>
                                        </p:attrNameLst>
                                      </p:cBhvr>
                                    </p:animRot>
                                    <p:animRot by="-1500000">
                                      <p:cBhvr>
                                        <p:cTn id="775" dur="125" fill="hold">
                                          <p:stCondLst>
                                            <p:cond delay="250"/>
                                          </p:stCondLst>
                                        </p:cTn>
                                        <p:tgtEl>
                                          <p:spTgt spid="64">
                                            <p:txEl>
                                              <p:pRg st="0" end="0"/>
                                            </p:txEl>
                                          </p:spTgt>
                                        </p:tgtEl>
                                        <p:attrNameLst>
                                          <p:attrName>r</p:attrName>
                                        </p:attrNameLst>
                                      </p:cBhvr>
                                    </p:animRot>
                                    <p:animRot by="1500000">
                                      <p:cBhvr>
                                        <p:cTn id="776" dur="125" fill="hold">
                                          <p:stCondLst>
                                            <p:cond delay="375"/>
                                          </p:stCondLst>
                                        </p:cTn>
                                        <p:tgtEl>
                                          <p:spTgt spid="64">
                                            <p:txEl>
                                              <p:pRg st="0" end="0"/>
                                            </p:txEl>
                                          </p:spTgt>
                                        </p:tgtEl>
                                        <p:attrNameLst>
                                          <p:attrName>r</p:attrName>
                                        </p:attrNameLst>
                                      </p:cBhvr>
                                    </p:animRot>
                                  </p:childTnLst>
                                </p:cTn>
                              </p:par>
                            </p:childTnLst>
                          </p:cTn>
                        </p:par>
                      </p:childTnLst>
                    </p:cTn>
                  </p:par>
                  <p:par>
                    <p:cTn id="777" fill="hold">
                      <p:stCondLst>
                        <p:cond delay="indefinite"/>
                      </p:stCondLst>
                      <p:childTnLst>
                        <p:par>
                          <p:cTn id="778" fill="hold">
                            <p:stCondLst>
                              <p:cond delay="0"/>
                            </p:stCondLst>
                            <p:childTnLst>
                              <p:par>
                                <p:cTn id="779" presetID="34" presetClass="emph" presetSubtype="0" fill="hold" grpId="2" nodeType="clickEffect">
                                  <p:stCondLst>
                                    <p:cond delay="0"/>
                                  </p:stCondLst>
                                  <p:iterate type="lt">
                                    <p:tmPct val="10000"/>
                                  </p:iterate>
                                  <p:childTnLst>
                                    <p:animMotion origin="layout" path="M 0.0 0.0 L 0.0 -0.07213" pathEditMode="relative" ptsTypes="">
                                      <p:cBhvr>
                                        <p:cTn id="780" dur="250" accel="50000" decel="50000" autoRev="1" fill="hold">
                                          <p:stCondLst>
                                            <p:cond delay="0"/>
                                          </p:stCondLst>
                                        </p:cTn>
                                        <p:tgtEl>
                                          <p:spTgt spid="70">
                                            <p:txEl>
                                              <p:pRg st="0" end="0"/>
                                            </p:txEl>
                                          </p:spTgt>
                                        </p:tgtEl>
                                        <p:attrNameLst>
                                          <p:attrName>ppt_x</p:attrName>
                                          <p:attrName>ppt_y</p:attrName>
                                        </p:attrNameLst>
                                      </p:cBhvr>
                                    </p:animMotion>
                                    <p:animRot by="1500000">
                                      <p:cBhvr>
                                        <p:cTn id="781" dur="125" fill="hold">
                                          <p:stCondLst>
                                            <p:cond delay="0"/>
                                          </p:stCondLst>
                                        </p:cTn>
                                        <p:tgtEl>
                                          <p:spTgt spid="70">
                                            <p:txEl>
                                              <p:pRg st="0" end="0"/>
                                            </p:txEl>
                                          </p:spTgt>
                                        </p:tgtEl>
                                        <p:attrNameLst>
                                          <p:attrName>r</p:attrName>
                                        </p:attrNameLst>
                                      </p:cBhvr>
                                    </p:animRot>
                                    <p:animRot by="-1500000">
                                      <p:cBhvr>
                                        <p:cTn id="782" dur="125" fill="hold">
                                          <p:stCondLst>
                                            <p:cond delay="125"/>
                                          </p:stCondLst>
                                        </p:cTn>
                                        <p:tgtEl>
                                          <p:spTgt spid="70">
                                            <p:txEl>
                                              <p:pRg st="0" end="0"/>
                                            </p:txEl>
                                          </p:spTgt>
                                        </p:tgtEl>
                                        <p:attrNameLst>
                                          <p:attrName>r</p:attrName>
                                        </p:attrNameLst>
                                      </p:cBhvr>
                                    </p:animRot>
                                    <p:animRot by="-1500000">
                                      <p:cBhvr>
                                        <p:cTn id="783" dur="125" fill="hold">
                                          <p:stCondLst>
                                            <p:cond delay="250"/>
                                          </p:stCondLst>
                                        </p:cTn>
                                        <p:tgtEl>
                                          <p:spTgt spid="70">
                                            <p:txEl>
                                              <p:pRg st="0" end="0"/>
                                            </p:txEl>
                                          </p:spTgt>
                                        </p:tgtEl>
                                        <p:attrNameLst>
                                          <p:attrName>r</p:attrName>
                                        </p:attrNameLst>
                                      </p:cBhvr>
                                    </p:animRot>
                                    <p:animRot by="1500000">
                                      <p:cBhvr>
                                        <p:cTn id="784" dur="125" fill="hold">
                                          <p:stCondLst>
                                            <p:cond delay="375"/>
                                          </p:stCondLst>
                                        </p:cTn>
                                        <p:tgtEl>
                                          <p:spTgt spid="70">
                                            <p:txEl>
                                              <p:pRg st="0" end="0"/>
                                            </p:txEl>
                                          </p:spTgt>
                                        </p:tgtEl>
                                        <p:attrNameLst>
                                          <p:attrName>r</p:attrName>
                                        </p:attrNameLst>
                                      </p:cBhvr>
                                    </p:animRot>
                                  </p:childTnLst>
                                </p:cTn>
                              </p:par>
                            </p:childTnLst>
                          </p:cTn>
                        </p:par>
                      </p:childTnLst>
                    </p:cTn>
                  </p:par>
                  <p:par>
                    <p:cTn id="785" fill="hold">
                      <p:stCondLst>
                        <p:cond delay="indefinite"/>
                      </p:stCondLst>
                      <p:childTnLst>
                        <p:par>
                          <p:cTn id="786" fill="hold">
                            <p:stCondLst>
                              <p:cond delay="0"/>
                            </p:stCondLst>
                            <p:childTnLst>
                              <p:par>
                                <p:cTn id="787" presetID="34" presetClass="emph" presetSubtype="0" fill="hold" grpId="2" nodeType="clickEffect">
                                  <p:stCondLst>
                                    <p:cond delay="0"/>
                                  </p:stCondLst>
                                  <p:iterate type="lt">
                                    <p:tmPct val="10000"/>
                                  </p:iterate>
                                  <p:childTnLst>
                                    <p:animMotion origin="layout" path="M 0.0 0.0 L 0.0 -0.07213" pathEditMode="relative" ptsTypes="">
                                      <p:cBhvr>
                                        <p:cTn id="788" dur="250" accel="50000" decel="50000" autoRev="1" fill="hold">
                                          <p:stCondLst>
                                            <p:cond delay="0"/>
                                          </p:stCondLst>
                                        </p:cTn>
                                        <p:tgtEl>
                                          <p:spTgt spid="76">
                                            <p:txEl>
                                              <p:pRg st="0" end="0"/>
                                            </p:txEl>
                                          </p:spTgt>
                                        </p:tgtEl>
                                        <p:attrNameLst>
                                          <p:attrName>ppt_x</p:attrName>
                                          <p:attrName>ppt_y</p:attrName>
                                        </p:attrNameLst>
                                      </p:cBhvr>
                                    </p:animMotion>
                                    <p:animRot by="1500000">
                                      <p:cBhvr>
                                        <p:cTn id="789" dur="125" fill="hold">
                                          <p:stCondLst>
                                            <p:cond delay="0"/>
                                          </p:stCondLst>
                                        </p:cTn>
                                        <p:tgtEl>
                                          <p:spTgt spid="76">
                                            <p:txEl>
                                              <p:pRg st="0" end="0"/>
                                            </p:txEl>
                                          </p:spTgt>
                                        </p:tgtEl>
                                        <p:attrNameLst>
                                          <p:attrName>r</p:attrName>
                                        </p:attrNameLst>
                                      </p:cBhvr>
                                    </p:animRot>
                                    <p:animRot by="-1500000">
                                      <p:cBhvr>
                                        <p:cTn id="790" dur="125" fill="hold">
                                          <p:stCondLst>
                                            <p:cond delay="125"/>
                                          </p:stCondLst>
                                        </p:cTn>
                                        <p:tgtEl>
                                          <p:spTgt spid="76">
                                            <p:txEl>
                                              <p:pRg st="0" end="0"/>
                                            </p:txEl>
                                          </p:spTgt>
                                        </p:tgtEl>
                                        <p:attrNameLst>
                                          <p:attrName>r</p:attrName>
                                        </p:attrNameLst>
                                      </p:cBhvr>
                                    </p:animRot>
                                    <p:animRot by="-1500000">
                                      <p:cBhvr>
                                        <p:cTn id="791" dur="125" fill="hold">
                                          <p:stCondLst>
                                            <p:cond delay="250"/>
                                          </p:stCondLst>
                                        </p:cTn>
                                        <p:tgtEl>
                                          <p:spTgt spid="76">
                                            <p:txEl>
                                              <p:pRg st="0" end="0"/>
                                            </p:txEl>
                                          </p:spTgt>
                                        </p:tgtEl>
                                        <p:attrNameLst>
                                          <p:attrName>r</p:attrName>
                                        </p:attrNameLst>
                                      </p:cBhvr>
                                    </p:animRot>
                                    <p:animRot by="1500000">
                                      <p:cBhvr>
                                        <p:cTn id="792" dur="125" fill="hold">
                                          <p:stCondLst>
                                            <p:cond delay="375"/>
                                          </p:stCondLst>
                                        </p:cTn>
                                        <p:tgtEl>
                                          <p:spTgt spid="76">
                                            <p:txEl>
                                              <p:pRg st="0" end="0"/>
                                            </p:txEl>
                                          </p:spTgt>
                                        </p:tgtEl>
                                        <p:attrNameLst>
                                          <p:attrName>r</p:attrName>
                                        </p:attrNameLst>
                                      </p:cBhvr>
                                    </p:animRot>
                                  </p:childTnLst>
                                </p:cTn>
                              </p:par>
                            </p:childTnLst>
                          </p:cTn>
                        </p:par>
                      </p:childTnLst>
                    </p:cTn>
                  </p:par>
                  <p:par>
                    <p:cTn id="793" fill="hold">
                      <p:stCondLst>
                        <p:cond delay="indefinite"/>
                      </p:stCondLst>
                      <p:childTnLst>
                        <p:par>
                          <p:cTn id="794" fill="hold">
                            <p:stCondLst>
                              <p:cond delay="0"/>
                            </p:stCondLst>
                            <p:childTnLst>
                              <p:par>
                                <p:cTn id="795" presetID="34" presetClass="emph" presetSubtype="0" fill="hold" grpId="2" nodeType="clickEffect">
                                  <p:stCondLst>
                                    <p:cond delay="0"/>
                                  </p:stCondLst>
                                  <p:iterate type="lt">
                                    <p:tmPct val="10000"/>
                                  </p:iterate>
                                  <p:childTnLst>
                                    <p:animMotion origin="layout" path="M 0.0 0.0 L 0.0 -0.07213" pathEditMode="relative" ptsTypes="">
                                      <p:cBhvr>
                                        <p:cTn id="796" dur="250" accel="50000" decel="50000" autoRev="1" fill="hold">
                                          <p:stCondLst>
                                            <p:cond delay="0"/>
                                          </p:stCondLst>
                                        </p:cTn>
                                        <p:tgtEl>
                                          <p:spTgt spid="53">
                                            <p:txEl>
                                              <p:pRg st="0" end="0"/>
                                            </p:txEl>
                                          </p:spTgt>
                                        </p:tgtEl>
                                        <p:attrNameLst>
                                          <p:attrName>ppt_x</p:attrName>
                                          <p:attrName>ppt_y</p:attrName>
                                        </p:attrNameLst>
                                      </p:cBhvr>
                                    </p:animMotion>
                                    <p:animRot by="1500000">
                                      <p:cBhvr>
                                        <p:cTn id="797" dur="125" fill="hold">
                                          <p:stCondLst>
                                            <p:cond delay="0"/>
                                          </p:stCondLst>
                                        </p:cTn>
                                        <p:tgtEl>
                                          <p:spTgt spid="53">
                                            <p:txEl>
                                              <p:pRg st="0" end="0"/>
                                            </p:txEl>
                                          </p:spTgt>
                                        </p:tgtEl>
                                        <p:attrNameLst>
                                          <p:attrName>r</p:attrName>
                                        </p:attrNameLst>
                                      </p:cBhvr>
                                    </p:animRot>
                                    <p:animRot by="-1500000">
                                      <p:cBhvr>
                                        <p:cTn id="798" dur="125" fill="hold">
                                          <p:stCondLst>
                                            <p:cond delay="125"/>
                                          </p:stCondLst>
                                        </p:cTn>
                                        <p:tgtEl>
                                          <p:spTgt spid="53">
                                            <p:txEl>
                                              <p:pRg st="0" end="0"/>
                                            </p:txEl>
                                          </p:spTgt>
                                        </p:tgtEl>
                                        <p:attrNameLst>
                                          <p:attrName>r</p:attrName>
                                        </p:attrNameLst>
                                      </p:cBhvr>
                                    </p:animRot>
                                    <p:animRot by="-1500000">
                                      <p:cBhvr>
                                        <p:cTn id="799" dur="125" fill="hold">
                                          <p:stCondLst>
                                            <p:cond delay="250"/>
                                          </p:stCondLst>
                                        </p:cTn>
                                        <p:tgtEl>
                                          <p:spTgt spid="53">
                                            <p:txEl>
                                              <p:pRg st="0" end="0"/>
                                            </p:txEl>
                                          </p:spTgt>
                                        </p:tgtEl>
                                        <p:attrNameLst>
                                          <p:attrName>r</p:attrName>
                                        </p:attrNameLst>
                                      </p:cBhvr>
                                    </p:animRot>
                                    <p:animRot by="1500000">
                                      <p:cBhvr>
                                        <p:cTn id="800" dur="125" fill="hold">
                                          <p:stCondLst>
                                            <p:cond delay="375"/>
                                          </p:stCondLst>
                                        </p:cTn>
                                        <p:tgtEl>
                                          <p:spTgt spid="53">
                                            <p:txEl>
                                              <p:pRg st="0" end="0"/>
                                            </p:txEl>
                                          </p:spTgt>
                                        </p:tgtEl>
                                        <p:attrNameLst>
                                          <p:attrName>r</p:attrName>
                                        </p:attrNameLst>
                                      </p:cBhvr>
                                    </p:animRot>
                                  </p:childTnLst>
                                </p:cTn>
                              </p:par>
                            </p:childTnLst>
                          </p:cTn>
                        </p:par>
                      </p:childTnLst>
                    </p:cTn>
                  </p:par>
                  <p:par>
                    <p:cTn id="801" fill="hold">
                      <p:stCondLst>
                        <p:cond delay="indefinite"/>
                      </p:stCondLst>
                      <p:childTnLst>
                        <p:par>
                          <p:cTn id="802" fill="hold">
                            <p:stCondLst>
                              <p:cond delay="0"/>
                            </p:stCondLst>
                            <p:childTnLst>
                              <p:par>
                                <p:cTn id="803" presetID="34" presetClass="emph" presetSubtype="0" fill="hold" grpId="2" nodeType="clickEffect">
                                  <p:stCondLst>
                                    <p:cond delay="0"/>
                                  </p:stCondLst>
                                  <p:iterate type="lt">
                                    <p:tmPct val="10000"/>
                                  </p:iterate>
                                  <p:childTnLst>
                                    <p:animMotion origin="layout" path="M 0.0 0.0 L 0.0 -0.07213" pathEditMode="relative" ptsTypes="">
                                      <p:cBhvr>
                                        <p:cTn id="804" dur="250" accel="50000" decel="50000" autoRev="1" fill="hold">
                                          <p:stCondLst>
                                            <p:cond delay="0"/>
                                          </p:stCondLst>
                                        </p:cTn>
                                        <p:tgtEl>
                                          <p:spTgt spid="59">
                                            <p:txEl>
                                              <p:pRg st="0" end="0"/>
                                            </p:txEl>
                                          </p:spTgt>
                                        </p:tgtEl>
                                        <p:attrNameLst>
                                          <p:attrName>ppt_x</p:attrName>
                                          <p:attrName>ppt_y</p:attrName>
                                        </p:attrNameLst>
                                      </p:cBhvr>
                                    </p:animMotion>
                                    <p:animRot by="1500000">
                                      <p:cBhvr>
                                        <p:cTn id="805" dur="125" fill="hold">
                                          <p:stCondLst>
                                            <p:cond delay="0"/>
                                          </p:stCondLst>
                                        </p:cTn>
                                        <p:tgtEl>
                                          <p:spTgt spid="59">
                                            <p:txEl>
                                              <p:pRg st="0" end="0"/>
                                            </p:txEl>
                                          </p:spTgt>
                                        </p:tgtEl>
                                        <p:attrNameLst>
                                          <p:attrName>r</p:attrName>
                                        </p:attrNameLst>
                                      </p:cBhvr>
                                    </p:animRot>
                                    <p:animRot by="-1500000">
                                      <p:cBhvr>
                                        <p:cTn id="806" dur="125" fill="hold">
                                          <p:stCondLst>
                                            <p:cond delay="125"/>
                                          </p:stCondLst>
                                        </p:cTn>
                                        <p:tgtEl>
                                          <p:spTgt spid="59">
                                            <p:txEl>
                                              <p:pRg st="0" end="0"/>
                                            </p:txEl>
                                          </p:spTgt>
                                        </p:tgtEl>
                                        <p:attrNameLst>
                                          <p:attrName>r</p:attrName>
                                        </p:attrNameLst>
                                      </p:cBhvr>
                                    </p:animRot>
                                    <p:animRot by="-1500000">
                                      <p:cBhvr>
                                        <p:cTn id="807" dur="125" fill="hold">
                                          <p:stCondLst>
                                            <p:cond delay="250"/>
                                          </p:stCondLst>
                                        </p:cTn>
                                        <p:tgtEl>
                                          <p:spTgt spid="59">
                                            <p:txEl>
                                              <p:pRg st="0" end="0"/>
                                            </p:txEl>
                                          </p:spTgt>
                                        </p:tgtEl>
                                        <p:attrNameLst>
                                          <p:attrName>r</p:attrName>
                                        </p:attrNameLst>
                                      </p:cBhvr>
                                    </p:animRot>
                                    <p:animRot by="1500000">
                                      <p:cBhvr>
                                        <p:cTn id="808" dur="125" fill="hold">
                                          <p:stCondLst>
                                            <p:cond delay="375"/>
                                          </p:stCondLst>
                                        </p:cTn>
                                        <p:tgtEl>
                                          <p:spTgt spid="59">
                                            <p:txEl>
                                              <p:pRg st="0" end="0"/>
                                            </p:txEl>
                                          </p:spTgt>
                                        </p:tgtEl>
                                        <p:attrNameLst>
                                          <p:attrName>r</p:attrName>
                                        </p:attrNameLst>
                                      </p:cBhvr>
                                    </p:animRot>
                                  </p:childTnLst>
                                </p:cTn>
                              </p:par>
                            </p:childTnLst>
                          </p:cTn>
                        </p:par>
                      </p:childTnLst>
                    </p:cTn>
                  </p:par>
                  <p:par>
                    <p:cTn id="809" fill="hold">
                      <p:stCondLst>
                        <p:cond delay="indefinite"/>
                      </p:stCondLst>
                      <p:childTnLst>
                        <p:par>
                          <p:cTn id="810" fill="hold">
                            <p:stCondLst>
                              <p:cond delay="0"/>
                            </p:stCondLst>
                            <p:childTnLst>
                              <p:par>
                                <p:cTn id="811" presetID="34" presetClass="emph" presetSubtype="0" fill="hold" nodeType="clickEffect">
                                  <p:stCondLst>
                                    <p:cond delay="0"/>
                                  </p:stCondLst>
                                  <p:iterate type="lt">
                                    <p:tmPct val="10000"/>
                                  </p:iterate>
                                  <p:childTnLst>
                                    <p:animMotion origin="layout" path="M 0.0 0.0 L 0.0 -0.07213" pathEditMode="relative" ptsTypes="">
                                      <p:cBhvr>
                                        <p:cTn id="812" dur="250" accel="50000" decel="50000" autoRev="1" fill="hold">
                                          <p:stCondLst>
                                            <p:cond delay="0"/>
                                          </p:stCondLst>
                                        </p:cTn>
                                        <p:tgtEl>
                                          <p:spTgt spid="65">
                                            <p:txEl>
                                              <p:pRg st="0" end="0"/>
                                            </p:txEl>
                                          </p:spTgt>
                                        </p:tgtEl>
                                        <p:attrNameLst>
                                          <p:attrName>ppt_x</p:attrName>
                                          <p:attrName>ppt_y</p:attrName>
                                        </p:attrNameLst>
                                      </p:cBhvr>
                                    </p:animMotion>
                                    <p:animRot by="1500000">
                                      <p:cBhvr>
                                        <p:cTn id="813" dur="125" fill="hold">
                                          <p:stCondLst>
                                            <p:cond delay="0"/>
                                          </p:stCondLst>
                                        </p:cTn>
                                        <p:tgtEl>
                                          <p:spTgt spid="65">
                                            <p:txEl>
                                              <p:pRg st="0" end="0"/>
                                            </p:txEl>
                                          </p:spTgt>
                                        </p:tgtEl>
                                        <p:attrNameLst>
                                          <p:attrName>r</p:attrName>
                                        </p:attrNameLst>
                                      </p:cBhvr>
                                    </p:animRot>
                                    <p:animRot by="-1500000">
                                      <p:cBhvr>
                                        <p:cTn id="814" dur="125" fill="hold">
                                          <p:stCondLst>
                                            <p:cond delay="125"/>
                                          </p:stCondLst>
                                        </p:cTn>
                                        <p:tgtEl>
                                          <p:spTgt spid="65">
                                            <p:txEl>
                                              <p:pRg st="0" end="0"/>
                                            </p:txEl>
                                          </p:spTgt>
                                        </p:tgtEl>
                                        <p:attrNameLst>
                                          <p:attrName>r</p:attrName>
                                        </p:attrNameLst>
                                      </p:cBhvr>
                                    </p:animRot>
                                    <p:animRot by="-1500000">
                                      <p:cBhvr>
                                        <p:cTn id="815" dur="125" fill="hold">
                                          <p:stCondLst>
                                            <p:cond delay="250"/>
                                          </p:stCondLst>
                                        </p:cTn>
                                        <p:tgtEl>
                                          <p:spTgt spid="65">
                                            <p:txEl>
                                              <p:pRg st="0" end="0"/>
                                            </p:txEl>
                                          </p:spTgt>
                                        </p:tgtEl>
                                        <p:attrNameLst>
                                          <p:attrName>r</p:attrName>
                                        </p:attrNameLst>
                                      </p:cBhvr>
                                    </p:animRot>
                                    <p:animRot by="1500000">
                                      <p:cBhvr>
                                        <p:cTn id="816" dur="125" fill="hold">
                                          <p:stCondLst>
                                            <p:cond delay="375"/>
                                          </p:stCondLst>
                                        </p:cTn>
                                        <p:tgtEl>
                                          <p:spTgt spid="65">
                                            <p:txEl>
                                              <p:pRg st="0" end="0"/>
                                            </p:txEl>
                                          </p:spTgt>
                                        </p:tgtEl>
                                        <p:attrNameLst>
                                          <p:attrName>r</p:attrName>
                                        </p:attrNameLst>
                                      </p:cBhvr>
                                    </p:animRot>
                                  </p:childTnLst>
                                </p:cTn>
                              </p:par>
                            </p:childTnLst>
                          </p:cTn>
                        </p:par>
                      </p:childTnLst>
                    </p:cTn>
                  </p:par>
                  <p:par>
                    <p:cTn id="817" fill="hold">
                      <p:stCondLst>
                        <p:cond delay="indefinite"/>
                      </p:stCondLst>
                      <p:childTnLst>
                        <p:par>
                          <p:cTn id="818" fill="hold">
                            <p:stCondLst>
                              <p:cond delay="0"/>
                            </p:stCondLst>
                            <p:childTnLst>
                              <p:par>
                                <p:cTn id="819" presetID="34" presetClass="emph" presetSubtype="0" fill="hold" grpId="2" nodeType="clickEffect">
                                  <p:stCondLst>
                                    <p:cond delay="0"/>
                                  </p:stCondLst>
                                  <p:iterate type="lt">
                                    <p:tmPct val="10000"/>
                                  </p:iterate>
                                  <p:childTnLst>
                                    <p:animMotion origin="layout" path="M 0.0 0.0 L 0.0 -0.07213" pathEditMode="relative" ptsTypes="">
                                      <p:cBhvr>
                                        <p:cTn id="820" dur="250" accel="50000" decel="50000" autoRev="1" fill="hold">
                                          <p:stCondLst>
                                            <p:cond delay="0"/>
                                          </p:stCondLst>
                                        </p:cTn>
                                        <p:tgtEl>
                                          <p:spTgt spid="71">
                                            <p:txEl>
                                              <p:pRg st="0" end="0"/>
                                            </p:txEl>
                                          </p:spTgt>
                                        </p:tgtEl>
                                        <p:attrNameLst>
                                          <p:attrName>ppt_x</p:attrName>
                                          <p:attrName>ppt_y</p:attrName>
                                        </p:attrNameLst>
                                      </p:cBhvr>
                                    </p:animMotion>
                                    <p:animRot by="1500000">
                                      <p:cBhvr>
                                        <p:cTn id="821" dur="125" fill="hold">
                                          <p:stCondLst>
                                            <p:cond delay="0"/>
                                          </p:stCondLst>
                                        </p:cTn>
                                        <p:tgtEl>
                                          <p:spTgt spid="71">
                                            <p:txEl>
                                              <p:pRg st="0" end="0"/>
                                            </p:txEl>
                                          </p:spTgt>
                                        </p:tgtEl>
                                        <p:attrNameLst>
                                          <p:attrName>r</p:attrName>
                                        </p:attrNameLst>
                                      </p:cBhvr>
                                    </p:animRot>
                                    <p:animRot by="-1500000">
                                      <p:cBhvr>
                                        <p:cTn id="822" dur="125" fill="hold">
                                          <p:stCondLst>
                                            <p:cond delay="125"/>
                                          </p:stCondLst>
                                        </p:cTn>
                                        <p:tgtEl>
                                          <p:spTgt spid="71">
                                            <p:txEl>
                                              <p:pRg st="0" end="0"/>
                                            </p:txEl>
                                          </p:spTgt>
                                        </p:tgtEl>
                                        <p:attrNameLst>
                                          <p:attrName>r</p:attrName>
                                        </p:attrNameLst>
                                      </p:cBhvr>
                                    </p:animRot>
                                    <p:animRot by="-1500000">
                                      <p:cBhvr>
                                        <p:cTn id="823" dur="125" fill="hold">
                                          <p:stCondLst>
                                            <p:cond delay="250"/>
                                          </p:stCondLst>
                                        </p:cTn>
                                        <p:tgtEl>
                                          <p:spTgt spid="71">
                                            <p:txEl>
                                              <p:pRg st="0" end="0"/>
                                            </p:txEl>
                                          </p:spTgt>
                                        </p:tgtEl>
                                        <p:attrNameLst>
                                          <p:attrName>r</p:attrName>
                                        </p:attrNameLst>
                                      </p:cBhvr>
                                    </p:animRot>
                                    <p:animRot by="1500000">
                                      <p:cBhvr>
                                        <p:cTn id="824" dur="125" fill="hold">
                                          <p:stCondLst>
                                            <p:cond delay="375"/>
                                          </p:stCondLst>
                                        </p:cTn>
                                        <p:tgtEl>
                                          <p:spTgt spid="71">
                                            <p:txEl>
                                              <p:pRg st="0" end="0"/>
                                            </p:txEl>
                                          </p:spTgt>
                                        </p:tgtEl>
                                        <p:attrNameLst>
                                          <p:attrName>r</p:attrName>
                                        </p:attrNameLst>
                                      </p:cBhvr>
                                    </p:animRot>
                                  </p:childTnLst>
                                </p:cTn>
                              </p:par>
                            </p:childTnLst>
                          </p:cTn>
                        </p:par>
                      </p:childTnLst>
                    </p:cTn>
                  </p:par>
                  <p:par>
                    <p:cTn id="825" fill="hold">
                      <p:stCondLst>
                        <p:cond delay="indefinite"/>
                      </p:stCondLst>
                      <p:childTnLst>
                        <p:par>
                          <p:cTn id="826" fill="hold">
                            <p:stCondLst>
                              <p:cond delay="0"/>
                            </p:stCondLst>
                            <p:childTnLst>
                              <p:par>
                                <p:cTn id="827" presetID="34" presetClass="emph" presetSubtype="0" fill="hold" nodeType="clickEffect">
                                  <p:stCondLst>
                                    <p:cond delay="0"/>
                                  </p:stCondLst>
                                  <p:iterate type="lt">
                                    <p:tmPct val="10000"/>
                                  </p:iterate>
                                  <p:childTnLst>
                                    <p:animMotion origin="layout" path="M 0.0 0.0 L 0.0 -0.07213" pathEditMode="relative" ptsTypes="">
                                      <p:cBhvr>
                                        <p:cTn id="828" dur="250" accel="50000" decel="50000" autoRev="1" fill="hold">
                                          <p:stCondLst>
                                            <p:cond delay="0"/>
                                          </p:stCondLst>
                                        </p:cTn>
                                        <p:tgtEl>
                                          <p:spTgt spid="77">
                                            <p:txEl>
                                              <p:pRg st="0" end="0"/>
                                            </p:txEl>
                                          </p:spTgt>
                                        </p:tgtEl>
                                        <p:attrNameLst>
                                          <p:attrName>ppt_x</p:attrName>
                                          <p:attrName>ppt_y</p:attrName>
                                        </p:attrNameLst>
                                      </p:cBhvr>
                                    </p:animMotion>
                                    <p:animRot by="1500000">
                                      <p:cBhvr>
                                        <p:cTn id="829" dur="125" fill="hold">
                                          <p:stCondLst>
                                            <p:cond delay="0"/>
                                          </p:stCondLst>
                                        </p:cTn>
                                        <p:tgtEl>
                                          <p:spTgt spid="77">
                                            <p:txEl>
                                              <p:pRg st="0" end="0"/>
                                            </p:txEl>
                                          </p:spTgt>
                                        </p:tgtEl>
                                        <p:attrNameLst>
                                          <p:attrName>r</p:attrName>
                                        </p:attrNameLst>
                                      </p:cBhvr>
                                    </p:animRot>
                                    <p:animRot by="-1500000">
                                      <p:cBhvr>
                                        <p:cTn id="830" dur="125" fill="hold">
                                          <p:stCondLst>
                                            <p:cond delay="125"/>
                                          </p:stCondLst>
                                        </p:cTn>
                                        <p:tgtEl>
                                          <p:spTgt spid="77">
                                            <p:txEl>
                                              <p:pRg st="0" end="0"/>
                                            </p:txEl>
                                          </p:spTgt>
                                        </p:tgtEl>
                                        <p:attrNameLst>
                                          <p:attrName>r</p:attrName>
                                        </p:attrNameLst>
                                      </p:cBhvr>
                                    </p:animRot>
                                    <p:animRot by="-1500000">
                                      <p:cBhvr>
                                        <p:cTn id="831" dur="125" fill="hold">
                                          <p:stCondLst>
                                            <p:cond delay="250"/>
                                          </p:stCondLst>
                                        </p:cTn>
                                        <p:tgtEl>
                                          <p:spTgt spid="77">
                                            <p:txEl>
                                              <p:pRg st="0" end="0"/>
                                            </p:txEl>
                                          </p:spTgt>
                                        </p:tgtEl>
                                        <p:attrNameLst>
                                          <p:attrName>r</p:attrName>
                                        </p:attrNameLst>
                                      </p:cBhvr>
                                    </p:animRot>
                                    <p:animRot by="1500000">
                                      <p:cBhvr>
                                        <p:cTn id="832" dur="125" fill="hold">
                                          <p:stCondLst>
                                            <p:cond delay="375"/>
                                          </p:stCondLst>
                                        </p:cTn>
                                        <p:tgtEl>
                                          <p:spTgt spid="77">
                                            <p:txEl>
                                              <p:pRg st="0" end="0"/>
                                            </p:txEl>
                                          </p:spTgt>
                                        </p:tgtEl>
                                        <p:attrNameLst>
                                          <p:attrName>r</p:attrName>
                                        </p:attrNameLst>
                                      </p:cBhvr>
                                    </p:animRot>
                                  </p:childTnLst>
                                </p:cTn>
                              </p:par>
                            </p:childTnLst>
                          </p:cTn>
                        </p:par>
                      </p:childTnLst>
                    </p:cTn>
                  </p:par>
                  <p:par>
                    <p:cTn id="833" fill="hold">
                      <p:stCondLst>
                        <p:cond delay="indefinite"/>
                      </p:stCondLst>
                      <p:childTnLst>
                        <p:par>
                          <p:cTn id="834" fill="hold">
                            <p:stCondLst>
                              <p:cond delay="0"/>
                            </p:stCondLst>
                            <p:childTnLst>
                              <p:par>
                                <p:cTn id="835" presetID="34" presetClass="emph" presetSubtype="0" fill="hold" grpId="1" nodeType="clickEffect">
                                  <p:stCondLst>
                                    <p:cond delay="0"/>
                                  </p:stCondLst>
                                  <p:iterate type="lt">
                                    <p:tmPct val="10000"/>
                                  </p:iterate>
                                  <p:childTnLst>
                                    <p:animMotion origin="layout" path="M 0.0 0.0 L 0.0 -0.07213" pathEditMode="relative" ptsTypes="">
                                      <p:cBhvr>
                                        <p:cTn id="836" dur="250" accel="50000" decel="50000" autoRev="1" fill="hold">
                                          <p:stCondLst>
                                            <p:cond delay="0"/>
                                          </p:stCondLst>
                                        </p:cTn>
                                        <p:tgtEl>
                                          <p:spTgt spid="54">
                                            <p:txEl>
                                              <p:pRg st="0" end="0"/>
                                            </p:txEl>
                                          </p:spTgt>
                                        </p:tgtEl>
                                        <p:attrNameLst>
                                          <p:attrName>ppt_x</p:attrName>
                                          <p:attrName>ppt_y</p:attrName>
                                        </p:attrNameLst>
                                      </p:cBhvr>
                                    </p:animMotion>
                                    <p:animRot by="1500000">
                                      <p:cBhvr>
                                        <p:cTn id="837" dur="125" fill="hold">
                                          <p:stCondLst>
                                            <p:cond delay="0"/>
                                          </p:stCondLst>
                                        </p:cTn>
                                        <p:tgtEl>
                                          <p:spTgt spid="54">
                                            <p:txEl>
                                              <p:pRg st="0" end="0"/>
                                            </p:txEl>
                                          </p:spTgt>
                                        </p:tgtEl>
                                        <p:attrNameLst>
                                          <p:attrName>r</p:attrName>
                                        </p:attrNameLst>
                                      </p:cBhvr>
                                    </p:animRot>
                                    <p:animRot by="-1500000">
                                      <p:cBhvr>
                                        <p:cTn id="838" dur="125" fill="hold">
                                          <p:stCondLst>
                                            <p:cond delay="125"/>
                                          </p:stCondLst>
                                        </p:cTn>
                                        <p:tgtEl>
                                          <p:spTgt spid="54">
                                            <p:txEl>
                                              <p:pRg st="0" end="0"/>
                                            </p:txEl>
                                          </p:spTgt>
                                        </p:tgtEl>
                                        <p:attrNameLst>
                                          <p:attrName>r</p:attrName>
                                        </p:attrNameLst>
                                      </p:cBhvr>
                                    </p:animRot>
                                    <p:animRot by="-1500000">
                                      <p:cBhvr>
                                        <p:cTn id="839" dur="125" fill="hold">
                                          <p:stCondLst>
                                            <p:cond delay="250"/>
                                          </p:stCondLst>
                                        </p:cTn>
                                        <p:tgtEl>
                                          <p:spTgt spid="54">
                                            <p:txEl>
                                              <p:pRg st="0" end="0"/>
                                            </p:txEl>
                                          </p:spTgt>
                                        </p:tgtEl>
                                        <p:attrNameLst>
                                          <p:attrName>r</p:attrName>
                                        </p:attrNameLst>
                                      </p:cBhvr>
                                    </p:animRot>
                                    <p:animRot by="1500000">
                                      <p:cBhvr>
                                        <p:cTn id="840" dur="125" fill="hold">
                                          <p:stCondLst>
                                            <p:cond delay="375"/>
                                          </p:stCondLst>
                                        </p:cTn>
                                        <p:tgtEl>
                                          <p:spTgt spid="54">
                                            <p:txEl>
                                              <p:pRg st="0" end="0"/>
                                            </p:txEl>
                                          </p:spTgt>
                                        </p:tgtEl>
                                        <p:attrNameLst>
                                          <p:attrName>r</p:attrName>
                                        </p:attrNameLst>
                                      </p:cBhvr>
                                    </p:animRot>
                                  </p:childTnLst>
                                </p:cTn>
                              </p:par>
                            </p:childTnLst>
                          </p:cTn>
                        </p:par>
                      </p:childTnLst>
                    </p:cTn>
                  </p:par>
                  <p:par>
                    <p:cTn id="841" fill="hold">
                      <p:stCondLst>
                        <p:cond delay="indefinite"/>
                      </p:stCondLst>
                      <p:childTnLst>
                        <p:par>
                          <p:cTn id="842" fill="hold">
                            <p:stCondLst>
                              <p:cond delay="0"/>
                            </p:stCondLst>
                            <p:childTnLst>
                              <p:par>
                                <p:cTn id="843" presetID="34" presetClass="emph" presetSubtype="0" fill="hold" grpId="2" nodeType="clickEffect">
                                  <p:stCondLst>
                                    <p:cond delay="0"/>
                                  </p:stCondLst>
                                  <p:iterate type="lt">
                                    <p:tmPct val="10000"/>
                                  </p:iterate>
                                  <p:childTnLst>
                                    <p:animMotion origin="layout" path="M 0.0 0.0 L 0.0 -0.07213" pathEditMode="relative" ptsTypes="">
                                      <p:cBhvr>
                                        <p:cTn id="844" dur="250" accel="50000" decel="50000" autoRev="1" fill="hold">
                                          <p:stCondLst>
                                            <p:cond delay="0"/>
                                          </p:stCondLst>
                                        </p:cTn>
                                        <p:tgtEl>
                                          <p:spTgt spid="60">
                                            <p:txEl>
                                              <p:pRg st="0" end="0"/>
                                            </p:txEl>
                                          </p:spTgt>
                                        </p:tgtEl>
                                        <p:attrNameLst>
                                          <p:attrName>ppt_x</p:attrName>
                                          <p:attrName>ppt_y</p:attrName>
                                        </p:attrNameLst>
                                      </p:cBhvr>
                                    </p:animMotion>
                                    <p:animRot by="1500000">
                                      <p:cBhvr>
                                        <p:cTn id="845" dur="125" fill="hold">
                                          <p:stCondLst>
                                            <p:cond delay="0"/>
                                          </p:stCondLst>
                                        </p:cTn>
                                        <p:tgtEl>
                                          <p:spTgt spid="60">
                                            <p:txEl>
                                              <p:pRg st="0" end="0"/>
                                            </p:txEl>
                                          </p:spTgt>
                                        </p:tgtEl>
                                        <p:attrNameLst>
                                          <p:attrName>r</p:attrName>
                                        </p:attrNameLst>
                                      </p:cBhvr>
                                    </p:animRot>
                                    <p:animRot by="-1500000">
                                      <p:cBhvr>
                                        <p:cTn id="846" dur="125" fill="hold">
                                          <p:stCondLst>
                                            <p:cond delay="125"/>
                                          </p:stCondLst>
                                        </p:cTn>
                                        <p:tgtEl>
                                          <p:spTgt spid="60">
                                            <p:txEl>
                                              <p:pRg st="0" end="0"/>
                                            </p:txEl>
                                          </p:spTgt>
                                        </p:tgtEl>
                                        <p:attrNameLst>
                                          <p:attrName>r</p:attrName>
                                        </p:attrNameLst>
                                      </p:cBhvr>
                                    </p:animRot>
                                    <p:animRot by="-1500000">
                                      <p:cBhvr>
                                        <p:cTn id="847" dur="125" fill="hold">
                                          <p:stCondLst>
                                            <p:cond delay="250"/>
                                          </p:stCondLst>
                                        </p:cTn>
                                        <p:tgtEl>
                                          <p:spTgt spid="60">
                                            <p:txEl>
                                              <p:pRg st="0" end="0"/>
                                            </p:txEl>
                                          </p:spTgt>
                                        </p:tgtEl>
                                        <p:attrNameLst>
                                          <p:attrName>r</p:attrName>
                                        </p:attrNameLst>
                                      </p:cBhvr>
                                    </p:animRot>
                                    <p:animRot by="1500000">
                                      <p:cBhvr>
                                        <p:cTn id="848" dur="125" fill="hold">
                                          <p:stCondLst>
                                            <p:cond delay="375"/>
                                          </p:stCondLst>
                                        </p:cTn>
                                        <p:tgtEl>
                                          <p:spTgt spid="60">
                                            <p:txEl>
                                              <p:pRg st="0" end="0"/>
                                            </p:txEl>
                                          </p:spTgt>
                                        </p:tgtEl>
                                        <p:attrNameLst>
                                          <p:attrName>r</p:attrName>
                                        </p:attrNameLst>
                                      </p:cBhvr>
                                    </p:animRot>
                                  </p:childTnLst>
                                </p:cTn>
                              </p:par>
                            </p:childTnLst>
                          </p:cTn>
                        </p:par>
                      </p:childTnLst>
                    </p:cTn>
                  </p:par>
                  <p:par>
                    <p:cTn id="849" fill="hold">
                      <p:stCondLst>
                        <p:cond delay="indefinite"/>
                      </p:stCondLst>
                      <p:childTnLst>
                        <p:par>
                          <p:cTn id="850" fill="hold">
                            <p:stCondLst>
                              <p:cond delay="0"/>
                            </p:stCondLst>
                            <p:childTnLst>
                              <p:par>
                                <p:cTn id="851" presetID="34" presetClass="emph" presetSubtype="0" fill="hold" grpId="1" nodeType="clickEffect">
                                  <p:stCondLst>
                                    <p:cond delay="0"/>
                                  </p:stCondLst>
                                  <p:iterate type="lt">
                                    <p:tmPct val="10000"/>
                                  </p:iterate>
                                  <p:childTnLst>
                                    <p:animMotion origin="layout" path="M 0.0 0.0 L 0.0 -0.07213" pathEditMode="relative" ptsTypes="">
                                      <p:cBhvr>
                                        <p:cTn id="852" dur="250" accel="50000" decel="50000" autoRev="1" fill="hold">
                                          <p:stCondLst>
                                            <p:cond delay="0"/>
                                          </p:stCondLst>
                                        </p:cTn>
                                        <p:tgtEl>
                                          <p:spTgt spid="66">
                                            <p:txEl>
                                              <p:pRg st="0" end="0"/>
                                            </p:txEl>
                                          </p:spTgt>
                                        </p:tgtEl>
                                        <p:attrNameLst>
                                          <p:attrName>ppt_x</p:attrName>
                                          <p:attrName>ppt_y</p:attrName>
                                        </p:attrNameLst>
                                      </p:cBhvr>
                                    </p:animMotion>
                                    <p:animRot by="1500000">
                                      <p:cBhvr>
                                        <p:cTn id="853" dur="125" fill="hold">
                                          <p:stCondLst>
                                            <p:cond delay="0"/>
                                          </p:stCondLst>
                                        </p:cTn>
                                        <p:tgtEl>
                                          <p:spTgt spid="66">
                                            <p:txEl>
                                              <p:pRg st="0" end="0"/>
                                            </p:txEl>
                                          </p:spTgt>
                                        </p:tgtEl>
                                        <p:attrNameLst>
                                          <p:attrName>r</p:attrName>
                                        </p:attrNameLst>
                                      </p:cBhvr>
                                    </p:animRot>
                                    <p:animRot by="-1500000">
                                      <p:cBhvr>
                                        <p:cTn id="854" dur="125" fill="hold">
                                          <p:stCondLst>
                                            <p:cond delay="125"/>
                                          </p:stCondLst>
                                        </p:cTn>
                                        <p:tgtEl>
                                          <p:spTgt spid="66">
                                            <p:txEl>
                                              <p:pRg st="0" end="0"/>
                                            </p:txEl>
                                          </p:spTgt>
                                        </p:tgtEl>
                                        <p:attrNameLst>
                                          <p:attrName>r</p:attrName>
                                        </p:attrNameLst>
                                      </p:cBhvr>
                                    </p:animRot>
                                    <p:animRot by="-1500000">
                                      <p:cBhvr>
                                        <p:cTn id="855" dur="125" fill="hold">
                                          <p:stCondLst>
                                            <p:cond delay="250"/>
                                          </p:stCondLst>
                                        </p:cTn>
                                        <p:tgtEl>
                                          <p:spTgt spid="66">
                                            <p:txEl>
                                              <p:pRg st="0" end="0"/>
                                            </p:txEl>
                                          </p:spTgt>
                                        </p:tgtEl>
                                        <p:attrNameLst>
                                          <p:attrName>r</p:attrName>
                                        </p:attrNameLst>
                                      </p:cBhvr>
                                    </p:animRot>
                                    <p:animRot by="1500000">
                                      <p:cBhvr>
                                        <p:cTn id="856" dur="125" fill="hold">
                                          <p:stCondLst>
                                            <p:cond delay="375"/>
                                          </p:stCondLst>
                                        </p:cTn>
                                        <p:tgtEl>
                                          <p:spTgt spid="66">
                                            <p:txEl>
                                              <p:pRg st="0" end="0"/>
                                            </p:txEl>
                                          </p:spTgt>
                                        </p:tgtEl>
                                        <p:attrNameLst>
                                          <p:attrName>r</p:attrName>
                                        </p:attrNameLst>
                                      </p:cBhvr>
                                    </p:animRot>
                                  </p:childTnLst>
                                </p:cTn>
                              </p:par>
                            </p:childTnLst>
                          </p:cTn>
                        </p:par>
                      </p:childTnLst>
                    </p:cTn>
                  </p:par>
                  <p:par>
                    <p:cTn id="857" fill="hold">
                      <p:stCondLst>
                        <p:cond delay="indefinite"/>
                      </p:stCondLst>
                      <p:childTnLst>
                        <p:par>
                          <p:cTn id="858" fill="hold">
                            <p:stCondLst>
                              <p:cond delay="0"/>
                            </p:stCondLst>
                            <p:childTnLst>
                              <p:par>
                                <p:cTn id="859" presetID="34" presetClass="emph" presetSubtype="0" fill="hold" grpId="2" nodeType="clickEffect">
                                  <p:stCondLst>
                                    <p:cond delay="0"/>
                                  </p:stCondLst>
                                  <p:iterate type="lt">
                                    <p:tmPct val="10000"/>
                                  </p:iterate>
                                  <p:childTnLst>
                                    <p:animMotion origin="layout" path="M 0.0 0.0 L 0.0 -0.07213" pathEditMode="relative" ptsTypes="">
                                      <p:cBhvr>
                                        <p:cTn id="860" dur="250" accel="50000" decel="50000" autoRev="1" fill="hold">
                                          <p:stCondLst>
                                            <p:cond delay="0"/>
                                          </p:stCondLst>
                                        </p:cTn>
                                        <p:tgtEl>
                                          <p:spTgt spid="72">
                                            <p:txEl>
                                              <p:pRg st="0" end="0"/>
                                            </p:txEl>
                                          </p:spTgt>
                                        </p:tgtEl>
                                        <p:attrNameLst>
                                          <p:attrName>ppt_x</p:attrName>
                                          <p:attrName>ppt_y</p:attrName>
                                        </p:attrNameLst>
                                      </p:cBhvr>
                                    </p:animMotion>
                                    <p:animRot by="1500000">
                                      <p:cBhvr>
                                        <p:cTn id="861" dur="125" fill="hold">
                                          <p:stCondLst>
                                            <p:cond delay="0"/>
                                          </p:stCondLst>
                                        </p:cTn>
                                        <p:tgtEl>
                                          <p:spTgt spid="72">
                                            <p:txEl>
                                              <p:pRg st="0" end="0"/>
                                            </p:txEl>
                                          </p:spTgt>
                                        </p:tgtEl>
                                        <p:attrNameLst>
                                          <p:attrName>r</p:attrName>
                                        </p:attrNameLst>
                                      </p:cBhvr>
                                    </p:animRot>
                                    <p:animRot by="-1500000">
                                      <p:cBhvr>
                                        <p:cTn id="862" dur="125" fill="hold">
                                          <p:stCondLst>
                                            <p:cond delay="125"/>
                                          </p:stCondLst>
                                        </p:cTn>
                                        <p:tgtEl>
                                          <p:spTgt spid="72">
                                            <p:txEl>
                                              <p:pRg st="0" end="0"/>
                                            </p:txEl>
                                          </p:spTgt>
                                        </p:tgtEl>
                                        <p:attrNameLst>
                                          <p:attrName>r</p:attrName>
                                        </p:attrNameLst>
                                      </p:cBhvr>
                                    </p:animRot>
                                    <p:animRot by="-1500000">
                                      <p:cBhvr>
                                        <p:cTn id="863" dur="125" fill="hold">
                                          <p:stCondLst>
                                            <p:cond delay="250"/>
                                          </p:stCondLst>
                                        </p:cTn>
                                        <p:tgtEl>
                                          <p:spTgt spid="72">
                                            <p:txEl>
                                              <p:pRg st="0" end="0"/>
                                            </p:txEl>
                                          </p:spTgt>
                                        </p:tgtEl>
                                        <p:attrNameLst>
                                          <p:attrName>r</p:attrName>
                                        </p:attrNameLst>
                                      </p:cBhvr>
                                    </p:animRot>
                                    <p:animRot by="1500000">
                                      <p:cBhvr>
                                        <p:cTn id="864" dur="125" fill="hold">
                                          <p:stCondLst>
                                            <p:cond delay="375"/>
                                          </p:stCondLst>
                                        </p:cTn>
                                        <p:tgtEl>
                                          <p:spTgt spid="72">
                                            <p:txEl>
                                              <p:pRg st="0" end="0"/>
                                            </p:txEl>
                                          </p:spTgt>
                                        </p:tgtEl>
                                        <p:attrNameLst>
                                          <p:attrName>r</p:attrName>
                                        </p:attrNameLst>
                                      </p:cBhvr>
                                    </p:animRot>
                                  </p:childTnLst>
                                </p:cTn>
                              </p:par>
                            </p:childTnLst>
                          </p:cTn>
                        </p:par>
                      </p:childTnLst>
                    </p:cTn>
                  </p:par>
                  <p:par>
                    <p:cTn id="865" fill="hold">
                      <p:stCondLst>
                        <p:cond delay="indefinite"/>
                      </p:stCondLst>
                      <p:childTnLst>
                        <p:par>
                          <p:cTn id="866" fill="hold">
                            <p:stCondLst>
                              <p:cond delay="0"/>
                            </p:stCondLst>
                            <p:childTnLst>
                              <p:par>
                                <p:cTn id="867" presetID="34" presetClass="emph" presetSubtype="0" fill="hold" grpId="2" nodeType="clickEffect">
                                  <p:stCondLst>
                                    <p:cond delay="0"/>
                                  </p:stCondLst>
                                  <p:iterate type="lt">
                                    <p:tmPct val="10000"/>
                                  </p:iterate>
                                  <p:childTnLst>
                                    <p:animMotion origin="layout" path="M 0.0 0.0 L 0.0 -0.07213" pathEditMode="relative" ptsTypes="">
                                      <p:cBhvr>
                                        <p:cTn id="868" dur="250" accel="50000" decel="50000" autoRev="1" fill="hold">
                                          <p:stCondLst>
                                            <p:cond delay="0"/>
                                          </p:stCondLst>
                                        </p:cTn>
                                        <p:tgtEl>
                                          <p:spTgt spid="78">
                                            <p:txEl>
                                              <p:pRg st="0" end="0"/>
                                            </p:txEl>
                                          </p:spTgt>
                                        </p:tgtEl>
                                        <p:attrNameLst>
                                          <p:attrName>ppt_x</p:attrName>
                                          <p:attrName>ppt_y</p:attrName>
                                        </p:attrNameLst>
                                      </p:cBhvr>
                                    </p:animMotion>
                                    <p:animRot by="1500000">
                                      <p:cBhvr>
                                        <p:cTn id="869" dur="125" fill="hold">
                                          <p:stCondLst>
                                            <p:cond delay="0"/>
                                          </p:stCondLst>
                                        </p:cTn>
                                        <p:tgtEl>
                                          <p:spTgt spid="78">
                                            <p:txEl>
                                              <p:pRg st="0" end="0"/>
                                            </p:txEl>
                                          </p:spTgt>
                                        </p:tgtEl>
                                        <p:attrNameLst>
                                          <p:attrName>r</p:attrName>
                                        </p:attrNameLst>
                                      </p:cBhvr>
                                    </p:animRot>
                                    <p:animRot by="-1500000">
                                      <p:cBhvr>
                                        <p:cTn id="870" dur="125" fill="hold">
                                          <p:stCondLst>
                                            <p:cond delay="125"/>
                                          </p:stCondLst>
                                        </p:cTn>
                                        <p:tgtEl>
                                          <p:spTgt spid="78">
                                            <p:txEl>
                                              <p:pRg st="0" end="0"/>
                                            </p:txEl>
                                          </p:spTgt>
                                        </p:tgtEl>
                                        <p:attrNameLst>
                                          <p:attrName>r</p:attrName>
                                        </p:attrNameLst>
                                      </p:cBhvr>
                                    </p:animRot>
                                    <p:animRot by="-1500000">
                                      <p:cBhvr>
                                        <p:cTn id="871" dur="125" fill="hold">
                                          <p:stCondLst>
                                            <p:cond delay="250"/>
                                          </p:stCondLst>
                                        </p:cTn>
                                        <p:tgtEl>
                                          <p:spTgt spid="78">
                                            <p:txEl>
                                              <p:pRg st="0" end="0"/>
                                            </p:txEl>
                                          </p:spTgt>
                                        </p:tgtEl>
                                        <p:attrNameLst>
                                          <p:attrName>r</p:attrName>
                                        </p:attrNameLst>
                                      </p:cBhvr>
                                    </p:animRot>
                                    <p:animRot by="1500000">
                                      <p:cBhvr>
                                        <p:cTn id="872" dur="125" fill="hold">
                                          <p:stCondLst>
                                            <p:cond delay="375"/>
                                          </p:stCondLst>
                                        </p:cTn>
                                        <p:tgtEl>
                                          <p:spTgt spid="78">
                                            <p:txEl>
                                              <p:pRg st="0" end="0"/>
                                            </p:txEl>
                                          </p:spTgt>
                                        </p:tgtEl>
                                        <p:attrNameLst>
                                          <p:attrName>r</p:attrName>
                                        </p:attrNameLst>
                                      </p:cBhvr>
                                    </p:animRot>
                                  </p:childTnLst>
                                </p:cTn>
                              </p:par>
                            </p:childTnLst>
                          </p:cTn>
                        </p:par>
                      </p:childTnLst>
                    </p:cTn>
                  </p:par>
                  <p:par>
                    <p:cTn id="873" fill="hold">
                      <p:stCondLst>
                        <p:cond delay="indefinite"/>
                      </p:stCondLst>
                      <p:childTnLst>
                        <p:par>
                          <p:cTn id="874" fill="hold">
                            <p:stCondLst>
                              <p:cond delay="0"/>
                            </p:stCondLst>
                            <p:childTnLst>
                              <p:par>
                                <p:cTn id="875" presetID="34" presetClass="emph" presetSubtype="0" fill="hold" grpId="2" nodeType="clickEffect">
                                  <p:stCondLst>
                                    <p:cond delay="0"/>
                                  </p:stCondLst>
                                  <p:iterate type="lt">
                                    <p:tmPct val="10000"/>
                                  </p:iterate>
                                  <p:childTnLst>
                                    <p:animMotion origin="layout" path="M 0.0 0.0 L 0.0 -0.07213" pathEditMode="relative" ptsTypes="">
                                      <p:cBhvr>
                                        <p:cTn id="876" dur="250" accel="50000" decel="50000" autoRev="1" fill="hold">
                                          <p:stCondLst>
                                            <p:cond delay="0"/>
                                          </p:stCondLst>
                                        </p:cTn>
                                        <p:tgtEl>
                                          <p:spTgt spid="79">
                                            <p:txEl>
                                              <p:pRg st="0" end="0"/>
                                            </p:txEl>
                                          </p:spTgt>
                                        </p:tgtEl>
                                        <p:attrNameLst>
                                          <p:attrName>ppt_x</p:attrName>
                                          <p:attrName>ppt_y</p:attrName>
                                        </p:attrNameLst>
                                      </p:cBhvr>
                                    </p:animMotion>
                                    <p:animRot by="1500000">
                                      <p:cBhvr>
                                        <p:cTn id="877" dur="125" fill="hold">
                                          <p:stCondLst>
                                            <p:cond delay="0"/>
                                          </p:stCondLst>
                                        </p:cTn>
                                        <p:tgtEl>
                                          <p:spTgt spid="79">
                                            <p:txEl>
                                              <p:pRg st="0" end="0"/>
                                            </p:txEl>
                                          </p:spTgt>
                                        </p:tgtEl>
                                        <p:attrNameLst>
                                          <p:attrName>r</p:attrName>
                                        </p:attrNameLst>
                                      </p:cBhvr>
                                    </p:animRot>
                                    <p:animRot by="-1500000">
                                      <p:cBhvr>
                                        <p:cTn id="878" dur="125" fill="hold">
                                          <p:stCondLst>
                                            <p:cond delay="125"/>
                                          </p:stCondLst>
                                        </p:cTn>
                                        <p:tgtEl>
                                          <p:spTgt spid="79">
                                            <p:txEl>
                                              <p:pRg st="0" end="0"/>
                                            </p:txEl>
                                          </p:spTgt>
                                        </p:tgtEl>
                                        <p:attrNameLst>
                                          <p:attrName>r</p:attrName>
                                        </p:attrNameLst>
                                      </p:cBhvr>
                                    </p:animRot>
                                    <p:animRot by="-1500000">
                                      <p:cBhvr>
                                        <p:cTn id="879" dur="125" fill="hold">
                                          <p:stCondLst>
                                            <p:cond delay="250"/>
                                          </p:stCondLst>
                                        </p:cTn>
                                        <p:tgtEl>
                                          <p:spTgt spid="79">
                                            <p:txEl>
                                              <p:pRg st="0" end="0"/>
                                            </p:txEl>
                                          </p:spTgt>
                                        </p:tgtEl>
                                        <p:attrNameLst>
                                          <p:attrName>r</p:attrName>
                                        </p:attrNameLst>
                                      </p:cBhvr>
                                    </p:animRot>
                                    <p:animRot by="1500000">
                                      <p:cBhvr>
                                        <p:cTn id="880" dur="125" fill="hold">
                                          <p:stCondLst>
                                            <p:cond delay="375"/>
                                          </p:stCondLst>
                                        </p:cTn>
                                        <p:tgtEl>
                                          <p:spTgt spid="79">
                                            <p:txEl>
                                              <p:pRg st="0" end="0"/>
                                            </p:txEl>
                                          </p:spTgt>
                                        </p:tgtEl>
                                        <p:attrNameLst>
                                          <p:attrName>r</p:attrName>
                                        </p:attrNameLst>
                                      </p:cBhvr>
                                    </p:animRot>
                                  </p:childTnLst>
                                </p:cTn>
                              </p:par>
                            </p:childTnLst>
                          </p:cTn>
                        </p:par>
                      </p:childTnLst>
                    </p:cTn>
                  </p:par>
                  <p:par>
                    <p:cTn id="881" fill="hold">
                      <p:stCondLst>
                        <p:cond delay="indefinite"/>
                      </p:stCondLst>
                      <p:childTnLst>
                        <p:par>
                          <p:cTn id="882" fill="hold">
                            <p:stCondLst>
                              <p:cond delay="0"/>
                            </p:stCondLst>
                            <p:childTnLst>
                              <p:par>
                                <p:cTn id="883" presetID="34" presetClass="emph" presetSubtype="0" fill="hold" grpId="2" nodeType="clickEffect">
                                  <p:stCondLst>
                                    <p:cond delay="0"/>
                                  </p:stCondLst>
                                  <p:iterate type="lt">
                                    <p:tmPct val="10000"/>
                                  </p:iterate>
                                  <p:childTnLst>
                                    <p:animMotion origin="layout" path="M 0.0 0.0 L 0.0 -0.07213" pathEditMode="relative" ptsTypes="">
                                      <p:cBhvr>
                                        <p:cTn id="884" dur="250" accel="50000" decel="50000" autoRev="1" fill="hold">
                                          <p:stCondLst>
                                            <p:cond delay="0"/>
                                          </p:stCondLst>
                                        </p:cTn>
                                        <p:tgtEl>
                                          <p:spTgt spid="80">
                                            <p:txEl>
                                              <p:pRg st="0" end="0"/>
                                            </p:txEl>
                                          </p:spTgt>
                                        </p:tgtEl>
                                        <p:attrNameLst>
                                          <p:attrName>ppt_x</p:attrName>
                                          <p:attrName>ppt_y</p:attrName>
                                        </p:attrNameLst>
                                      </p:cBhvr>
                                    </p:animMotion>
                                    <p:animRot by="1500000">
                                      <p:cBhvr>
                                        <p:cTn id="885" dur="125" fill="hold">
                                          <p:stCondLst>
                                            <p:cond delay="0"/>
                                          </p:stCondLst>
                                        </p:cTn>
                                        <p:tgtEl>
                                          <p:spTgt spid="80">
                                            <p:txEl>
                                              <p:pRg st="0" end="0"/>
                                            </p:txEl>
                                          </p:spTgt>
                                        </p:tgtEl>
                                        <p:attrNameLst>
                                          <p:attrName>r</p:attrName>
                                        </p:attrNameLst>
                                      </p:cBhvr>
                                    </p:animRot>
                                    <p:animRot by="-1500000">
                                      <p:cBhvr>
                                        <p:cTn id="886" dur="125" fill="hold">
                                          <p:stCondLst>
                                            <p:cond delay="125"/>
                                          </p:stCondLst>
                                        </p:cTn>
                                        <p:tgtEl>
                                          <p:spTgt spid="80">
                                            <p:txEl>
                                              <p:pRg st="0" end="0"/>
                                            </p:txEl>
                                          </p:spTgt>
                                        </p:tgtEl>
                                        <p:attrNameLst>
                                          <p:attrName>r</p:attrName>
                                        </p:attrNameLst>
                                      </p:cBhvr>
                                    </p:animRot>
                                    <p:animRot by="-1500000">
                                      <p:cBhvr>
                                        <p:cTn id="887" dur="125" fill="hold">
                                          <p:stCondLst>
                                            <p:cond delay="250"/>
                                          </p:stCondLst>
                                        </p:cTn>
                                        <p:tgtEl>
                                          <p:spTgt spid="80">
                                            <p:txEl>
                                              <p:pRg st="0" end="0"/>
                                            </p:txEl>
                                          </p:spTgt>
                                        </p:tgtEl>
                                        <p:attrNameLst>
                                          <p:attrName>r</p:attrName>
                                        </p:attrNameLst>
                                      </p:cBhvr>
                                    </p:animRot>
                                    <p:animRot by="1500000">
                                      <p:cBhvr>
                                        <p:cTn id="888" dur="125" fill="hold">
                                          <p:stCondLst>
                                            <p:cond delay="375"/>
                                          </p:stCondLst>
                                        </p:cTn>
                                        <p:tgtEl>
                                          <p:spTgt spid="80">
                                            <p:txEl>
                                              <p:pRg st="0" end="0"/>
                                            </p:txEl>
                                          </p:spTgt>
                                        </p:tgtEl>
                                        <p:attrNameLst>
                                          <p:attrName>r</p:attrName>
                                        </p:attrNameLst>
                                      </p:cBhvr>
                                    </p:animRot>
                                  </p:childTnLst>
                                </p:cTn>
                              </p:par>
                            </p:childTnLst>
                          </p:cTn>
                        </p:par>
                      </p:childTnLst>
                    </p:cTn>
                  </p:par>
                  <p:par>
                    <p:cTn id="889" fill="hold">
                      <p:stCondLst>
                        <p:cond delay="indefinite"/>
                      </p:stCondLst>
                      <p:childTnLst>
                        <p:par>
                          <p:cTn id="890" fill="hold">
                            <p:stCondLst>
                              <p:cond delay="0"/>
                            </p:stCondLst>
                            <p:childTnLst>
                              <p:par>
                                <p:cTn id="891" presetID="34" presetClass="emph" presetSubtype="0" fill="hold" grpId="2" nodeType="clickEffect">
                                  <p:stCondLst>
                                    <p:cond delay="0"/>
                                  </p:stCondLst>
                                  <p:iterate type="lt">
                                    <p:tmPct val="10000"/>
                                  </p:iterate>
                                  <p:childTnLst>
                                    <p:animMotion origin="layout" path="M 0.0 0.0 L 0.0 -0.07213" pathEditMode="relative" ptsTypes="">
                                      <p:cBhvr>
                                        <p:cTn id="892" dur="250" accel="50000" decel="50000" autoRev="1" fill="hold">
                                          <p:stCondLst>
                                            <p:cond delay="0"/>
                                          </p:stCondLst>
                                        </p:cTn>
                                        <p:tgtEl>
                                          <p:spTgt spid="81">
                                            <p:txEl>
                                              <p:pRg st="0" end="0"/>
                                            </p:txEl>
                                          </p:spTgt>
                                        </p:tgtEl>
                                        <p:attrNameLst>
                                          <p:attrName>ppt_x</p:attrName>
                                          <p:attrName>ppt_y</p:attrName>
                                        </p:attrNameLst>
                                      </p:cBhvr>
                                    </p:animMotion>
                                    <p:animRot by="1500000">
                                      <p:cBhvr>
                                        <p:cTn id="893" dur="125" fill="hold">
                                          <p:stCondLst>
                                            <p:cond delay="0"/>
                                          </p:stCondLst>
                                        </p:cTn>
                                        <p:tgtEl>
                                          <p:spTgt spid="81">
                                            <p:txEl>
                                              <p:pRg st="0" end="0"/>
                                            </p:txEl>
                                          </p:spTgt>
                                        </p:tgtEl>
                                        <p:attrNameLst>
                                          <p:attrName>r</p:attrName>
                                        </p:attrNameLst>
                                      </p:cBhvr>
                                    </p:animRot>
                                    <p:animRot by="-1500000">
                                      <p:cBhvr>
                                        <p:cTn id="894" dur="125" fill="hold">
                                          <p:stCondLst>
                                            <p:cond delay="125"/>
                                          </p:stCondLst>
                                        </p:cTn>
                                        <p:tgtEl>
                                          <p:spTgt spid="81">
                                            <p:txEl>
                                              <p:pRg st="0" end="0"/>
                                            </p:txEl>
                                          </p:spTgt>
                                        </p:tgtEl>
                                        <p:attrNameLst>
                                          <p:attrName>r</p:attrName>
                                        </p:attrNameLst>
                                      </p:cBhvr>
                                    </p:animRot>
                                    <p:animRot by="-1500000">
                                      <p:cBhvr>
                                        <p:cTn id="895" dur="125" fill="hold">
                                          <p:stCondLst>
                                            <p:cond delay="250"/>
                                          </p:stCondLst>
                                        </p:cTn>
                                        <p:tgtEl>
                                          <p:spTgt spid="81">
                                            <p:txEl>
                                              <p:pRg st="0" end="0"/>
                                            </p:txEl>
                                          </p:spTgt>
                                        </p:tgtEl>
                                        <p:attrNameLst>
                                          <p:attrName>r</p:attrName>
                                        </p:attrNameLst>
                                      </p:cBhvr>
                                    </p:animRot>
                                    <p:animRot by="1500000">
                                      <p:cBhvr>
                                        <p:cTn id="896" dur="125" fill="hold">
                                          <p:stCondLst>
                                            <p:cond delay="375"/>
                                          </p:stCondLst>
                                        </p:cTn>
                                        <p:tgtEl>
                                          <p:spTgt spid="8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49" grpId="1" build="p"/>
      <p:bldP spid="49" grpId="2" build="p"/>
      <p:bldP spid="49" grpId="3" build="p"/>
      <p:bldP spid="50" grpId="0" build="p"/>
      <p:bldP spid="50" grpId="1" build="p"/>
      <p:bldP spid="51" grpId="0" build="p"/>
      <p:bldP spid="51" grpId="1" build="p"/>
      <p:bldP spid="51" grpId="2" build="allAtOnce"/>
      <p:bldP spid="52" grpId="0" build="p"/>
      <p:bldP spid="52" grpId="1" build="allAtOnce"/>
      <p:bldP spid="53" grpId="0" build="p"/>
      <p:bldP spid="53" grpId="1" build="p"/>
      <p:bldP spid="53" grpId="2" build="allAtOnce"/>
      <p:bldP spid="54" grpId="0" build="p"/>
      <p:bldP spid="54" grpId="1" build="allAtOnce"/>
      <p:bldP spid="55" grpId="0" build="p"/>
      <p:bldP spid="55" grpId="1" build="allAtOnce"/>
      <p:bldP spid="55" grpId="2" build="allAtOnce"/>
      <p:bldP spid="55" grpId="3" build="allAtOnce"/>
      <p:bldP spid="56" grpId="0" build="p"/>
      <p:bldP spid="56" grpId="1" build="p"/>
      <p:bldP spid="57" grpId="0" build="p"/>
      <p:bldP spid="57" grpId="1" build="p"/>
      <p:bldP spid="57" grpId="2" build="allAtOnce"/>
      <p:bldP spid="58" grpId="0" build="p"/>
      <p:bldP spid="58" grpId="1" build="p"/>
      <p:bldP spid="58" grpId="2" build="allAtOnce"/>
      <p:bldP spid="59" grpId="0" build="p"/>
      <p:bldP spid="59" grpId="1" build="p"/>
      <p:bldP spid="59" grpId="2" build="allAtOnce"/>
      <p:bldP spid="60" grpId="0" build="p"/>
      <p:bldP spid="60" grpId="1" build="p"/>
      <p:bldP spid="60" grpId="2" build="allAtOnce"/>
      <p:bldP spid="61" grpId="0" build="p"/>
      <p:bldP spid="61" grpId="1" build="allAtOnce"/>
      <p:bldP spid="61" grpId="2" build="allAtOnce"/>
      <p:bldP spid="62" grpId="0" build="p"/>
      <p:bldP spid="62" grpId="1" build="p"/>
      <p:bldP spid="62" grpId="2" build="p"/>
      <p:bldP spid="63" grpId="0" build="p"/>
      <p:bldP spid="63" grpId="1" build="allAtOnce"/>
      <p:bldP spid="64" grpId="0" build="p"/>
      <p:bldP spid="64" grpId="1" build="p"/>
      <p:bldP spid="64" grpId="2" build="allAtOnce"/>
      <p:bldP spid="65" grpId="0" build="p"/>
      <p:bldP spid="65" grpId="1" build="p"/>
      <p:bldP spid="66" grpId="0" build="p"/>
      <p:bldP spid="66" grpId="1" build="allAtOnce"/>
      <p:bldP spid="67" grpId="0" build="p"/>
      <p:bldP spid="67" grpId="1" build="allAtOnce"/>
      <p:bldP spid="68" grpId="0" build="p"/>
      <p:bldP spid="68" grpId="1" build="p"/>
      <p:bldP spid="69" grpId="0" build="p"/>
      <p:bldP spid="69" grpId="1" build="allAtOnce"/>
      <p:bldP spid="70" grpId="0" build="p"/>
      <p:bldP spid="70" grpId="1" build="p"/>
      <p:bldP spid="70" grpId="2" build="allAtOnce"/>
      <p:bldP spid="71" grpId="0" build="p"/>
      <p:bldP spid="71" grpId="1" build="p"/>
      <p:bldP spid="71" grpId="2" build="allAtOnce"/>
      <p:bldP spid="72" grpId="0" build="p"/>
      <p:bldP spid="72" grpId="1" build="p"/>
      <p:bldP spid="72" grpId="2" build="allAtOnce"/>
      <p:bldP spid="73" grpId="0" build="p"/>
      <p:bldP spid="73" grpId="1" build="allAtOnce"/>
      <p:bldP spid="73" grpId="2" build="allAtOnce"/>
      <p:bldP spid="74" grpId="0" build="p"/>
      <p:bldP spid="74" grpId="1" build="p"/>
      <p:bldP spid="74" grpId="2" build="p"/>
      <p:bldP spid="75" grpId="0" build="p"/>
      <p:bldP spid="75" grpId="1" build="p"/>
      <p:bldP spid="75" grpId="2" build="allAtOnce"/>
      <p:bldP spid="76" grpId="0" build="p"/>
      <p:bldP spid="76" grpId="1" build="p"/>
      <p:bldP spid="76" grpId="2" build="allAtOnce"/>
      <p:bldP spid="77" grpId="0" build="p"/>
      <p:bldP spid="78" grpId="0" build="p"/>
      <p:bldP spid="78" grpId="1" build="p"/>
      <p:bldP spid="78" grpId="2" build="allAtOnce"/>
      <p:bldP spid="79" grpId="0" build="p"/>
      <p:bldP spid="79" grpId="1" build="p"/>
      <p:bldP spid="79" grpId="2" build="allAtOnce"/>
      <p:bldP spid="80" grpId="0" build="p"/>
      <p:bldP spid="80" grpId="1" build="p"/>
      <p:bldP spid="80" grpId="2" build="allAtOnce"/>
      <p:bldP spid="81" grpId="0" build="p"/>
      <p:bldP spid="81" grpId="1" build="p"/>
      <p:bldP spid="81" grpId="2" build="allAtOnce"/>
      <p:bldP spid="82" grpId="0" build="p"/>
      <p:bldP spid="82" grpId="1" build="p"/>
      <p:bldP spid="83" grpId="0" build="p"/>
      <p:bldP spid="8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3">
            <a:hlinkClick r:id="" action="ppaction://media"/>
            <a:extLst>
              <a:ext uri="{FF2B5EF4-FFF2-40B4-BE49-F238E27FC236}">
                <a16:creationId xmlns:a16="http://schemas.microsoft.com/office/drawing/2014/main" id="{08F0EF0D-6F6F-34C6-8DA8-87C400916F79}"/>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p:blipFill>
        <p:spPr>
          <a:xfrm>
            <a:off x="632297" y="325572"/>
            <a:ext cx="11034409" cy="6206855"/>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302597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04C565-25DE-1F05-5171-0E4B2C173741}"/>
              </a:ext>
            </a:extLst>
          </p:cNvPr>
          <p:cNvPicPr>
            <a:picLocks noChangeAspect="1"/>
          </p:cNvPicPr>
          <p:nvPr/>
        </p:nvPicPr>
        <p:blipFill>
          <a:blip r:embed="rId10"/>
          <a:srcRect/>
          <a:stretch/>
        </p:blipFill>
        <p:spPr>
          <a:xfrm>
            <a:off x="6359710" y="1908582"/>
            <a:ext cx="2298993" cy="2710033"/>
          </a:xfrm>
          <a:prstGeom prst="roundRect">
            <a:avLst>
              <a:gd name="adj" fmla="val 4270"/>
            </a:avLst>
          </a:prstGeom>
        </p:spPr>
      </p:pic>
      <p:pic>
        <p:nvPicPr>
          <p:cNvPr id="3" name="Picture 2">
            <a:extLst>
              <a:ext uri="{FF2B5EF4-FFF2-40B4-BE49-F238E27FC236}">
                <a16:creationId xmlns:a16="http://schemas.microsoft.com/office/drawing/2014/main" id="{F796BA33-972E-5B04-9F9D-109188F95422}"/>
              </a:ext>
            </a:extLst>
          </p:cNvPr>
          <p:cNvPicPr>
            <a:picLocks noChangeAspect="1"/>
          </p:cNvPicPr>
          <p:nvPr/>
        </p:nvPicPr>
        <p:blipFill>
          <a:blip r:embed="rId11"/>
          <a:srcRect/>
          <a:stretch/>
        </p:blipFill>
        <p:spPr>
          <a:xfrm>
            <a:off x="3410628" y="1955632"/>
            <a:ext cx="2298993" cy="2710034"/>
          </a:xfrm>
          <a:prstGeom prst="roundRect">
            <a:avLst>
              <a:gd name="adj" fmla="val 5820"/>
            </a:avLst>
          </a:prstGeom>
        </p:spPr>
      </p:pic>
      <p:pic>
        <p:nvPicPr>
          <p:cNvPr id="4" name="Picture 3" descr="Icon&#10;&#10;Description automatically generated with low confidence">
            <a:extLst>
              <a:ext uri="{FF2B5EF4-FFF2-40B4-BE49-F238E27FC236}">
                <a16:creationId xmlns:a16="http://schemas.microsoft.com/office/drawing/2014/main" id="{A03AFDF1-428D-CDC7-EE11-647D0F9C9FBA}"/>
              </a:ext>
            </a:extLst>
          </p:cNvPr>
          <p:cNvPicPr>
            <a:picLocks noChangeAspect="1"/>
          </p:cNvPicPr>
          <p:nvPr/>
        </p:nvPicPr>
        <p:blipFill>
          <a:blip r:embed="rId12"/>
          <a:srcRect/>
          <a:stretch/>
        </p:blipFill>
        <p:spPr>
          <a:xfrm>
            <a:off x="461545" y="1955632"/>
            <a:ext cx="2298993" cy="2710034"/>
          </a:xfrm>
          <a:prstGeom prst="roundRect">
            <a:avLst>
              <a:gd name="adj" fmla="val 2204"/>
            </a:avLst>
          </a:prstGeom>
        </p:spPr>
      </p:pic>
      <p:sp>
        <p:nvSpPr>
          <p:cNvPr id="5" name="TextBox 4">
            <a:extLst>
              <a:ext uri="{FF2B5EF4-FFF2-40B4-BE49-F238E27FC236}">
                <a16:creationId xmlns:a16="http://schemas.microsoft.com/office/drawing/2014/main" id="{7DDD194F-A9A0-B6F8-7D35-AD62A938095F}"/>
              </a:ext>
            </a:extLst>
          </p:cNvPr>
          <p:cNvSpPr txBox="1"/>
          <p:nvPr/>
        </p:nvSpPr>
        <p:spPr>
          <a:xfrm>
            <a:off x="4560125" y="201499"/>
            <a:ext cx="3071750" cy="769441"/>
          </a:xfrm>
          <a:prstGeom prst="rect">
            <a:avLst/>
          </a:prstGeom>
          <a:noFill/>
        </p:spPr>
        <p:txBody>
          <a:bodyPr wrap="square">
            <a:spAutoFit/>
          </a:bodyPr>
          <a:lstStyle/>
          <a:p>
            <a:pPr algn="ctr"/>
            <a:r>
              <a:rPr lang="en-US" sz="4400" dirty="0">
                <a:solidFill>
                  <a:schemeClr val="accent4"/>
                </a:solidFill>
                <a:latin typeface="+mj-lt"/>
              </a:rPr>
              <a:t>REVIEW: </a:t>
            </a:r>
          </a:p>
        </p:txBody>
      </p:sp>
      <p:pic>
        <p:nvPicPr>
          <p:cNvPr id="6" name="Recorded Sound">
            <a:hlinkClick r:id="" action="ppaction://media"/>
            <a:extLst>
              <a:ext uri="{FF2B5EF4-FFF2-40B4-BE49-F238E27FC236}">
                <a16:creationId xmlns:a16="http://schemas.microsoft.com/office/drawing/2014/main" id="{C3EA280E-AB10-0BCD-A46A-7A643E22660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568343" y="1018090"/>
            <a:ext cx="464175" cy="464175"/>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7" name="Recorded Sound">
            <a:hlinkClick r:id="" action="ppaction://media"/>
            <a:extLst>
              <a:ext uri="{FF2B5EF4-FFF2-40B4-BE49-F238E27FC236}">
                <a16:creationId xmlns:a16="http://schemas.microsoft.com/office/drawing/2014/main" id="{B25AB259-D840-6820-794A-D5C426E8D1B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6191203" y="1051297"/>
            <a:ext cx="464175" cy="464175"/>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8" name="Recorded Sound">
            <a:hlinkClick r:id="" action="ppaction://media"/>
            <a:extLst>
              <a:ext uri="{FF2B5EF4-FFF2-40B4-BE49-F238E27FC236}">
                <a16:creationId xmlns:a16="http://schemas.microsoft.com/office/drawing/2014/main" id="{08884E35-BD12-3DA4-CE1C-E449AB1E8F32}"/>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5348157" y="1041615"/>
            <a:ext cx="464175" cy="464175"/>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grpSp>
        <p:nvGrpSpPr>
          <p:cNvPr id="12" name="Group 11">
            <a:extLst>
              <a:ext uri="{FF2B5EF4-FFF2-40B4-BE49-F238E27FC236}">
                <a16:creationId xmlns:a16="http://schemas.microsoft.com/office/drawing/2014/main" id="{B6C62F25-B1ED-AD4D-DF1B-CD265BE1D771}"/>
              </a:ext>
            </a:extLst>
          </p:cNvPr>
          <p:cNvGrpSpPr/>
          <p:nvPr/>
        </p:nvGrpSpPr>
        <p:grpSpPr>
          <a:xfrm>
            <a:off x="3720936" y="6043369"/>
            <a:ext cx="4750128" cy="629392"/>
            <a:chOff x="3716977" y="5395782"/>
            <a:chExt cx="4750128" cy="629392"/>
          </a:xfrm>
          <a:noFill/>
        </p:grpSpPr>
        <p:sp>
          <p:nvSpPr>
            <p:cNvPr id="11" name="Rectangle: Rounded Corners 10">
              <a:extLst>
                <a:ext uri="{FF2B5EF4-FFF2-40B4-BE49-F238E27FC236}">
                  <a16:creationId xmlns:a16="http://schemas.microsoft.com/office/drawing/2014/main" id="{C7E0A815-7341-6548-A28D-638A2F40C557}"/>
                </a:ext>
              </a:extLst>
            </p:cNvPr>
            <p:cNvSpPr/>
            <p:nvPr/>
          </p:nvSpPr>
          <p:spPr>
            <a:xfrm>
              <a:off x="3716977" y="5395782"/>
              <a:ext cx="4750128" cy="62939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0" name="TextBox 9">
              <a:extLst>
                <a:ext uri="{FF2B5EF4-FFF2-40B4-BE49-F238E27FC236}">
                  <a16:creationId xmlns:a16="http://schemas.microsoft.com/office/drawing/2014/main" id="{415C0FA6-EBA0-E139-DCEA-AF236A2C4795}"/>
                </a:ext>
              </a:extLst>
            </p:cNvPr>
            <p:cNvSpPr txBox="1"/>
            <p:nvPr/>
          </p:nvSpPr>
          <p:spPr>
            <a:xfrm>
              <a:off x="3716977" y="5510423"/>
              <a:ext cx="4750128" cy="400110"/>
            </a:xfrm>
            <a:prstGeom prst="rect">
              <a:avLst/>
            </a:prstGeom>
            <a:grpFill/>
            <a:ln>
              <a:noFill/>
            </a:ln>
          </p:spPr>
          <p:txBody>
            <a:bodyPr wrap="square">
              <a:spAutoFit/>
            </a:bodyPr>
            <a:lstStyle/>
            <a:p>
              <a:pPr algn="ctr"/>
              <a:r>
                <a:rPr lang="en-US" sz="2000" dirty="0">
                  <a:solidFill>
                    <a:schemeClr val="accent1"/>
                  </a:solidFill>
                  <a:latin typeface="+mj-lt"/>
                </a:rPr>
                <a:t>(click on the correct answer)</a:t>
              </a:r>
            </a:p>
          </p:txBody>
        </p:sp>
      </p:grpSp>
      <p:pic>
        <p:nvPicPr>
          <p:cNvPr id="9" name="Picture 8">
            <a:extLst>
              <a:ext uri="{FF2B5EF4-FFF2-40B4-BE49-F238E27FC236}">
                <a16:creationId xmlns:a16="http://schemas.microsoft.com/office/drawing/2014/main" id="{9D35D791-9858-89B1-7D3F-BC1F665D5D2C}"/>
              </a:ext>
            </a:extLst>
          </p:cNvPr>
          <p:cNvPicPr>
            <a:picLocks noChangeAspect="1"/>
          </p:cNvPicPr>
          <p:nvPr/>
        </p:nvPicPr>
        <p:blipFill rotWithShape="1">
          <a:blip r:embed="rId14"/>
          <a:srcRect l="1289" t="1039" r="2286"/>
          <a:stretch/>
        </p:blipFill>
        <p:spPr>
          <a:xfrm>
            <a:off x="9308792" y="1908582"/>
            <a:ext cx="2298992" cy="2715895"/>
          </a:xfrm>
          <a:prstGeom prst="roundRect">
            <a:avLst>
              <a:gd name="adj" fmla="val 6978"/>
            </a:avLst>
          </a:prstGeom>
        </p:spPr>
      </p:pic>
      <p:pic>
        <p:nvPicPr>
          <p:cNvPr id="13" name="Recorded Sound">
            <a:hlinkClick r:id="" action="ppaction://media"/>
            <a:extLst>
              <a:ext uri="{FF2B5EF4-FFF2-40B4-BE49-F238E27FC236}">
                <a16:creationId xmlns:a16="http://schemas.microsoft.com/office/drawing/2014/main" id="{1C71AD15-4864-2642-5324-78689322FF93}"/>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7045031" y="1051297"/>
            <a:ext cx="464175" cy="464175"/>
          </a:xfrm>
          <a:prstGeom prst="ellipse">
            <a:avLst/>
          </a:prstGeom>
          <a:noFill/>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4" name="Picture 13" descr="A black heart with swirls&#10;&#10;Description automatically generated">
            <a:extLst>
              <a:ext uri="{FF2B5EF4-FFF2-40B4-BE49-F238E27FC236}">
                <a16:creationId xmlns:a16="http://schemas.microsoft.com/office/drawing/2014/main" id="{DF09FC26-65F3-CAAF-3C6A-09DC6A3C1DBB}"/>
              </a:ext>
            </a:extLst>
          </p:cNvPr>
          <p:cNvPicPr/>
          <p:nvPr/>
        </p:nvPicPr>
        <p:blipFill rotWithShape="1">
          <a:blip r:embed="rId15">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057089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6" presetClass="emph" presetSubtype="0" fill="hold" nodeType="clickEffect">
                                  <p:stCondLst>
                                    <p:cond delay="0"/>
                                  </p:stCondLst>
                                  <p:childTnLst>
                                    <p:animEffect transition="out" filter="fade">
                                      <p:cBhvr>
                                        <p:cTn id="12" dur="500" tmFilter="0, 0; .2, .5; .8, .5; 1, 0"/>
                                        <p:tgtEl>
                                          <p:spTgt spid="3"/>
                                        </p:tgtEl>
                                      </p:cBhvr>
                                    </p:animEffect>
                                    <p:animScale>
                                      <p:cBhvr>
                                        <p:cTn id="13"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2"/>
                                        </p:tgtEl>
                                      </p:cBhvr>
                                    </p:animEffect>
                                    <p:animScale>
                                      <p:cBhvr>
                                        <p:cTn id="19" dur="250" autoRev="1" fill="hold"/>
                                        <p:tgtEl>
                                          <p:spTgt spid="2"/>
                                        </p:tgtEl>
                                      </p:cBhvr>
                                      <p:by x="105000" y="105000"/>
                                    </p:animScale>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586" fill="hold"/>
                                        <p:tgtEl>
                                          <p:spTgt spid="6"/>
                                        </p:tgtEl>
                                      </p:cBhvr>
                                    </p:cmd>
                                  </p:childTnLst>
                                </p:cTn>
                              </p:par>
                            </p:childTnLst>
                          </p:cTn>
                        </p:par>
                      </p:childTnLst>
                    </p:cTn>
                  </p:par>
                </p:childTnLst>
              </p:cTn>
              <p:nextCondLst>
                <p:cond evt="onClick" delay="0">
                  <p:tgtEl>
                    <p:spTgt spid="6"/>
                  </p:tgtEl>
                </p:cond>
              </p:nextCondLst>
            </p:seq>
            <p:seq concurrent="1" nextAc="seek">
              <p:cTn id="25" restart="whenNotActive" fill="hold" evtFilter="cancelBubble" nodeType="interactiveSeq">
                <p:stCondLst>
                  <p:cond evt="onClick" delay="0">
                    <p:tgtEl>
                      <p:spTgt spid="7"/>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030" fill="hold"/>
                                        <p:tgtEl>
                                          <p:spTgt spid="7"/>
                                        </p:tgtEl>
                                      </p:cBhvr>
                                    </p:cmd>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2075" fill="hold"/>
                                        <p:tgtEl>
                                          <p:spTgt spid="8"/>
                                        </p:tgtEl>
                                      </p:cBhvr>
                                    </p:cmd>
                                  </p:childTnLst>
                                </p:cTn>
                              </p:par>
                            </p:childTnLst>
                          </p:cTn>
                        </p:par>
                      </p:childTnLst>
                    </p:cTn>
                  </p:par>
                </p:childTnLst>
              </p:cTn>
              <p:nextCondLst>
                <p:cond evt="onClick" delay="0">
                  <p:tgtEl>
                    <p:spTgt spid="8"/>
                  </p:tgtEl>
                </p:cond>
              </p:nextCondLst>
            </p:seq>
            <p:audio>
              <p:cMediaNode vol="80000">
                <p:cTn id="35" fill="hold" display="0">
                  <p:stCondLst>
                    <p:cond delay="indefinite"/>
                  </p:stCondLst>
                  <p:endCondLst>
                    <p:cond evt="onStopAudio" delay="0">
                      <p:tgtEl>
                        <p:sldTgt/>
                      </p:tgtEl>
                    </p:cond>
                  </p:endCondLst>
                </p:cTn>
                <p:tgtEl>
                  <p:spTgt spid="6"/>
                </p:tgtEl>
              </p:cMediaNode>
            </p:audio>
            <p:audio>
              <p:cMediaNode vol="80000">
                <p:cTn id="36" fill="hold" display="0">
                  <p:stCondLst>
                    <p:cond delay="indefinite"/>
                  </p:stCondLst>
                  <p:endCondLst>
                    <p:cond evt="onStopAudio" delay="0">
                      <p:tgtEl>
                        <p:sldTgt/>
                      </p:tgtEl>
                    </p:cond>
                  </p:endCondLst>
                </p:cTn>
                <p:tgtEl>
                  <p:spTgt spid="7"/>
                </p:tgtEl>
              </p:cMediaNode>
            </p:audio>
            <p:audio>
              <p:cMediaNode vol="80000">
                <p:cTn id="37" fill="hold" display="0">
                  <p:stCondLst>
                    <p:cond delay="indefinite"/>
                  </p:stCondLst>
                  <p:endCondLst>
                    <p:cond evt="onStopAudio" delay="0">
                      <p:tgtEl>
                        <p:sldTgt/>
                      </p:tgtEl>
                    </p:cond>
                  </p:endCondLst>
                </p:cTn>
                <p:tgtEl>
                  <p:spTgt spid="8"/>
                </p:tgtEl>
              </p:cMediaNode>
            </p:audio>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9"/>
                                        </p:tgtEl>
                                      </p:cBhvr>
                                    </p:animEffect>
                                    <p:animScale>
                                      <p:cBhvr>
                                        <p:cTn id="43"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261" fill="hold"/>
                                        <p:tgtEl>
                                          <p:spTgt spid="13"/>
                                        </p:tgtEl>
                                      </p:cBhvr>
                                    </p:cmd>
                                  </p:childTnLst>
                                </p:cTn>
                              </p:par>
                            </p:childTnLst>
                          </p:cTn>
                        </p:par>
                      </p:childTnLst>
                    </p:cTn>
                  </p:par>
                </p:childTnLst>
              </p:cTn>
              <p:nextCondLst>
                <p:cond evt="onClick" delay="0">
                  <p:tgtEl>
                    <p:spTgt spid="13"/>
                  </p:tgtEl>
                </p:cond>
              </p:nextCondLst>
            </p:seq>
            <p:audio>
              <p:cMediaNode vol="80000">
                <p:cTn id="49"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C38E6-399A-EAE7-6821-B472028F2F33}"/>
              </a:ext>
            </a:extLst>
          </p:cNvPr>
          <p:cNvSpPr txBox="1">
            <a:spLocks/>
          </p:cNvSpPr>
          <p:nvPr/>
        </p:nvSpPr>
        <p:spPr>
          <a:xfrm>
            <a:off x="1852246" y="2480378"/>
            <a:ext cx="8487508" cy="6647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8000" dirty="0" err="1">
                <a:solidFill>
                  <a:schemeClr val="accent1"/>
                </a:solidFill>
              </a:rPr>
              <a:t>Bhulavay</a:t>
            </a:r>
            <a:r>
              <a:rPr lang="en-CA" sz="8000" dirty="0">
                <a:solidFill>
                  <a:schemeClr val="accent1"/>
                </a:solidFill>
              </a:rPr>
              <a:t> </a:t>
            </a:r>
            <a:r>
              <a:rPr lang="en-CA" sz="8000" dirty="0" err="1">
                <a:solidFill>
                  <a:schemeClr val="accent1"/>
                </a:solidFill>
              </a:rPr>
              <a:t>Akhar</a:t>
            </a:r>
            <a:endParaRPr lang="en-CA" sz="8000" dirty="0">
              <a:solidFill>
                <a:schemeClr val="accent1"/>
              </a:solidFill>
            </a:endParaRPr>
          </a:p>
        </p:txBody>
      </p:sp>
      <p:sp>
        <p:nvSpPr>
          <p:cNvPr id="4" name="Content Placeholder 2">
            <a:extLst>
              <a:ext uri="{FF2B5EF4-FFF2-40B4-BE49-F238E27FC236}">
                <a16:creationId xmlns:a16="http://schemas.microsoft.com/office/drawing/2014/main" id="{0C960AF0-23BF-4B60-D01A-02E7B5A9E0C3}"/>
              </a:ext>
            </a:extLst>
          </p:cNvPr>
          <p:cNvSpPr txBox="1">
            <a:spLocks/>
          </p:cNvSpPr>
          <p:nvPr/>
        </p:nvSpPr>
        <p:spPr>
          <a:xfrm>
            <a:off x="1287087" y="3760117"/>
            <a:ext cx="9617826" cy="48830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sz="3200" dirty="0" err="1">
                <a:solidFill>
                  <a:schemeClr val="accent1"/>
                </a:solidFill>
                <a:latin typeface="+mj-lt"/>
              </a:rPr>
              <a:t>PaD</a:t>
            </a:r>
            <a:r>
              <a:rPr lang="en-CA" sz="3200" dirty="0">
                <a:solidFill>
                  <a:schemeClr val="accent1"/>
                </a:solidFill>
                <a:latin typeface="+mj-lt"/>
              </a:rPr>
              <a:t> </a:t>
            </a:r>
            <a:r>
              <a:rPr lang="en-CA" sz="3200" dirty="0" err="1">
                <a:solidFill>
                  <a:schemeClr val="accent1"/>
                </a:solidFill>
                <a:latin typeface="+mj-lt"/>
              </a:rPr>
              <a:t>ke</a:t>
            </a:r>
            <a:r>
              <a:rPr lang="en-CA" sz="3200" dirty="0">
                <a:solidFill>
                  <a:schemeClr val="accent1"/>
                </a:solidFill>
                <a:latin typeface="+mj-lt"/>
              </a:rPr>
              <a:t> </a:t>
            </a:r>
            <a:r>
              <a:rPr lang="en-CA" sz="3200" dirty="0" err="1">
                <a:solidFill>
                  <a:schemeClr val="accent1"/>
                </a:solidFill>
                <a:latin typeface="+mj-lt"/>
              </a:rPr>
              <a:t>dasso</a:t>
            </a:r>
            <a:r>
              <a:rPr lang="en-CA" sz="3200" dirty="0">
                <a:solidFill>
                  <a:schemeClr val="accent1"/>
                </a:solidFill>
                <a:latin typeface="+mj-lt"/>
              </a:rPr>
              <a:t> </a:t>
            </a:r>
            <a:r>
              <a:rPr lang="en-CA" sz="3200" dirty="0" err="1">
                <a:solidFill>
                  <a:schemeClr val="accent1"/>
                </a:solidFill>
                <a:latin typeface="+mj-lt"/>
              </a:rPr>
              <a:t>akhar</a:t>
            </a:r>
            <a:r>
              <a:rPr lang="en-CA" sz="3200" dirty="0">
                <a:solidFill>
                  <a:schemeClr val="accent1"/>
                </a:solidFill>
                <a:latin typeface="+mj-lt"/>
              </a:rPr>
              <a:t> </a:t>
            </a:r>
            <a:r>
              <a:rPr lang="en-CA" sz="3200" dirty="0" err="1">
                <a:solidFill>
                  <a:schemeClr val="accent1"/>
                </a:solidFill>
                <a:latin typeface="+mj-lt"/>
              </a:rPr>
              <a:t>dey</a:t>
            </a:r>
            <a:r>
              <a:rPr lang="en-CA" sz="3200" dirty="0">
                <a:solidFill>
                  <a:schemeClr val="accent1"/>
                </a:solidFill>
                <a:latin typeface="+mj-lt"/>
              </a:rPr>
              <a:t> naam.</a:t>
            </a:r>
          </a:p>
        </p:txBody>
      </p:sp>
      <p:grpSp>
        <p:nvGrpSpPr>
          <p:cNvPr id="5" name="Group 4">
            <a:extLst>
              <a:ext uri="{FF2B5EF4-FFF2-40B4-BE49-F238E27FC236}">
                <a16:creationId xmlns:a16="http://schemas.microsoft.com/office/drawing/2014/main" id="{FD4B4471-C681-9027-CFB9-18366666295B}"/>
              </a:ext>
            </a:extLst>
          </p:cNvPr>
          <p:cNvGrpSpPr/>
          <p:nvPr/>
        </p:nvGrpSpPr>
        <p:grpSpPr>
          <a:xfrm rot="20704157">
            <a:off x="1335341" y="4840865"/>
            <a:ext cx="812660" cy="1183644"/>
            <a:chOff x="3741738" y="0"/>
            <a:chExt cx="4708526" cy="6858001"/>
          </a:xfrm>
        </p:grpSpPr>
        <p:sp>
          <p:nvSpPr>
            <p:cNvPr id="6" name="Freeform 65">
              <a:extLst>
                <a:ext uri="{FF2B5EF4-FFF2-40B4-BE49-F238E27FC236}">
                  <a16:creationId xmlns:a16="http://schemas.microsoft.com/office/drawing/2014/main" id="{B31AD9B9-293D-A822-A404-F4EC6B3ECCF7}"/>
                </a:ext>
              </a:extLst>
            </p:cNvPr>
            <p:cNvSpPr>
              <a:spLocks/>
            </p:cNvSpPr>
            <p:nvPr/>
          </p:nvSpPr>
          <p:spPr bwMode="auto">
            <a:xfrm>
              <a:off x="5346701" y="5932488"/>
              <a:ext cx="619125" cy="925513"/>
            </a:xfrm>
            <a:custGeom>
              <a:avLst/>
              <a:gdLst>
                <a:gd name="T0" fmla="*/ 183 w 390"/>
                <a:gd name="T1" fmla="*/ 444 h 583"/>
                <a:gd name="T2" fmla="*/ 213 w 390"/>
                <a:gd name="T3" fmla="*/ 438 h 583"/>
                <a:gd name="T4" fmla="*/ 280 w 390"/>
                <a:gd name="T5" fmla="*/ 431 h 583"/>
                <a:gd name="T6" fmla="*/ 318 w 390"/>
                <a:gd name="T7" fmla="*/ 431 h 583"/>
                <a:gd name="T8" fmla="*/ 350 w 390"/>
                <a:gd name="T9" fmla="*/ 436 h 583"/>
                <a:gd name="T10" fmla="*/ 377 w 390"/>
                <a:gd name="T11" fmla="*/ 448 h 583"/>
                <a:gd name="T12" fmla="*/ 386 w 390"/>
                <a:gd name="T13" fmla="*/ 463 h 583"/>
                <a:gd name="T14" fmla="*/ 388 w 390"/>
                <a:gd name="T15" fmla="*/ 471 h 583"/>
                <a:gd name="T16" fmla="*/ 388 w 390"/>
                <a:gd name="T17" fmla="*/ 482 h 583"/>
                <a:gd name="T18" fmla="*/ 384 w 390"/>
                <a:gd name="T19" fmla="*/ 492 h 583"/>
                <a:gd name="T20" fmla="*/ 365 w 390"/>
                <a:gd name="T21" fmla="*/ 507 h 583"/>
                <a:gd name="T22" fmla="*/ 337 w 390"/>
                <a:gd name="T23" fmla="*/ 513 h 583"/>
                <a:gd name="T24" fmla="*/ 301 w 390"/>
                <a:gd name="T25" fmla="*/ 514 h 583"/>
                <a:gd name="T26" fmla="*/ 234 w 390"/>
                <a:gd name="T27" fmla="*/ 511 h 583"/>
                <a:gd name="T28" fmla="*/ 204 w 390"/>
                <a:gd name="T29" fmla="*/ 507 h 583"/>
                <a:gd name="T30" fmla="*/ 236 w 390"/>
                <a:gd name="T31" fmla="*/ 522 h 583"/>
                <a:gd name="T32" fmla="*/ 259 w 390"/>
                <a:gd name="T33" fmla="*/ 539 h 583"/>
                <a:gd name="T34" fmla="*/ 266 w 390"/>
                <a:gd name="T35" fmla="*/ 551 h 583"/>
                <a:gd name="T36" fmla="*/ 264 w 390"/>
                <a:gd name="T37" fmla="*/ 562 h 583"/>
                <a:gd name="T38" fmla="*/ 249 w 390"/>
                <a:gd name="T39" fmla="*/ 573 h 583"/>
                <a:gd name="T40" fmla="*/ 236 w 390"/>
                <a:gd name="T41" fmla="*/ 579 h 583"/>
                <a:gd name="T42" fmla="*/ 205 w 390"/>
                <a:gd name="T43" fmla="*/ 583 h 583"/>
                <a:gd name="T44" fmla="*/ 179 w 390"/>
                <a:gd name="T45" fmla="*/ 579 h 583"/>
                <a:gd name="T46" fmla="*/ 158 w 390"/>
                <a:gd name="T47" fmla="*/ 570 h 583"/>
                <a:gd name="T48" fmla="*/ 141 w 390"/>
                <a:gd name="T49" fmla="*/ 556 h 583"/>
                <a:gd name="T50" fmla="*/ 118 w 390"/>
                <a:gd name="T51" fmla="*/ 528 h 583"/>
                <a:gd name="T52" fmla="*/ 110 w 390"/>
                <a:gd name="T53" fmla="*/ 514 h 583"/>
                <a:gd name="T54" fmla="*/ 97 w 390"/>
                <a:gd name="T55" fmla="*/ 533 h 583"/>
                <a:gd name="T56" fmla="*/ 72 w 390"/>
                <a:gd name="T57" fmla="*/ 553 h 583"/>
                <a:gd name="T58" fmla="*/ 57 w 390"/>
                <a:gd name="T59" fmla="*/ 558 h 583"/>
                <a:gd name="T60" fmla="*/ 38 w 390"/>
                <a:gd name="T61" fmla="*/ 560 h 583"/>
                <a:gd name="T62" fmla="*/ 19 w 390"/>
                <a:gd name="T63" fmla="*/ 554 h 583"/>
                <a:gd name="T64" fmla="*/ 9 w 390"/>
                <a:gd name="T65" fmla="*/ 551 h 583"/>
                <a:gd name="T66" fmla="*/ 0 w 390"/>
                <a:gd name="T67" fmla="*/ 537 h 583"/>
                <a:gd name="T68" fmla="*/ 2 w 390"/>
                <a:gd name="T69" fmla="*/ 522 h 583"/>
                <a:gd name="T70" fmla="*/ 19 w 390"/>
                <a:gd name="T71" fmla="*/ 497 h 583"/>
                <a:gd name="T72" fmla="*/ 53 w 390"/>
                <a:gd name="T73" fmla="*/ 467 h 583"/>
                <a:gd name="T74" fmla="*/ 84 w 390"/>
                <a:gd name="T75" fmla="*/ 450 h 583"/>
                <a:gd name="T76" fmla="*/ 179 w 390"/>
                <a:gd name="T77" fmla="*/ 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0" h="583">
                  <a:moveTo>
                    <a:pt x="179" y="2"/>
                  </a:moveTo>
                  <a:lnTo>
                    <a:pt x="183" y="444"/>
                  </a:lnTo>
                  <a:lnTo>
                    <a:pt x="183" y="444"/>
                  </a:lnTo>
                  <a:lnTo>
                    <a:pt x="213" y="438"/>
                  </a:lnTo>
                  <a:lnTo>
                    <a:pt x="244" y="433"/>
                  </a:lnTo>
                  <a:lnTo>
                    <a:pt x="280" y="431"/>
                  </a:lnTo>
                  <a:lnTo>
                    <a:pt x="299" y="429"/>
                  </a:lnTo>
                  <a:lnTo>
                    <a:pt x="318" y="431"/>
                  </a:lnTo>
                  <a:lnTo>
                    <a:pt x="335" y="433"/>
                  </a:lnTo>
                  <a:lnTo>
                    <a:pt x="350" y="436"/>
                  </a:lnTo>
                  <a:lnTo>
                    <a:pt x="365" y="440"/>
                  </a:lnTo>
                  <a:lnTo>
                    <a:pt x="377" y="448"/>
                  </a:lnTo>
                  <a:lnTo>
                    <a:pt x="384" y="457"/>
                  </a:lnTo>
                  <a:lnTo>
                    <a:pt x="386" y="463"/>
                  </a:lnTo>
                  <a:lnTo>
                    <a:pt x="388" y="471"/>
                  </a:lnTo>
                  <a:lnTo>
                    <a:pt x="388" y="471"/>
                  </a:lnTo>
                  <a:lnTo>
                    <a:pt x="390" y="476"/>
                  </a:lnTo>
                  <a:lnTo>
                    <a:pt x="388" y="482"/>
                  </a:lnTo>
                  <a:lnTo>
                    <a:pt x="386" y="488"/>
                  </a:lnTo>
                  <a:lnTo>
                    <a:pt x="384" y="492"/>
                  </a:lnTo>
                  <a:lnTo>
                    <a:pt x="377" y="499"/>
                  </a:lnTo>
                  <a:lnTo>
                    <a:pt x="365" y="507"/>
                  </a:lnTo>
                  <a:lnTo>
                    <a:pt x="352" y="511"/>
                  </a:lnTo>
                  <a:lnTo>
                    <a:pt x="337" y="513"/>
                  </a:lnTo>
                  <a:lnTo>
                    <a:pt x="320" y="514"/>
                  </a:lnTo>
                  <a:lnTo>
                    <a:pt x="301" y="514"/>
                  </a:lnTo>
                  <a:lnTo>
                    <a:pt x="266" y="514"/>
                  </a:lnTo>
                  <a:lnTo>
                    <a:pt x="234" y="511"/>
                  </a:lnTo>
                  <a:lnTo>
                    <a:pt x="204" y="507"/>
                  </a:lnTo>
                  <a:lnTo>
                    <a:pt x="204" y="507"/>
                  </a:lnTo>
                  <a:lnTo>
                    <a:pt x="221" y="514"/>
                  </a:lnTo>
                  <a:lnTo>
                    <a:pt x="236" y="522"/>
                  </a:lnTo>
                  <a:lnTo>
                    <a:pt x="251" y="533"/>
                  </a:lnTo>
                  <a:lnTo>
                    <a:pt x="259" y="539"/>
                  </a:lnTo>
                  <a:lnTo>
                    <a:pt x="263" y="545"/>
                  </a:lnTo>
                  <a:lnTo>
                    <a:pt x="266" y="551"/>
                  </a:lnTo>
                  <a:lnTo>
                    <a:pt x="266" y="556"/>
                  </a:lnTo>
                  <a:lnTo>
                    <a:pt x="264" y="562"/>
                  </a:lnTo>
                  <a:lnTo>
                    <a:pt x="259" y="568"/>
                  </a:lnTo>
                  <a:lnTo>
                    <a:pt x="249" y="573"/>
                  </a:lnTo>
                  <a:lnTo>
                    <a:pt x="236" y="579"/>
                  </a:lnTo>
                  <a:lnTo>
                    <a:pt x="236" y="579"/>
                  </a:lnTo>
                  <a:lnTo>
                    <a:pt x="219" y="583"/>
                  </a:lnTo>
                  <a:lnTo>
                    <a:pt x="205" y="583"/>
                  </a:lnTo>
                  <a:lnTo>
                    <a:pt x="192" y="583"/>
                  </a:lnTo>
                  <a:lnTo>
                    <a:pt x="179" y="579"/>
                  </a:lnTo>
                  <a:lnTo>
                    <a:pt x="167" y="575"/>
                  </a:lnTo>
                  <a:lnTo>
                    <a:pt x="158" y="570"/>
                  </a:lnTo>
                  <a:lnTo>
                    <a:pt x="148" y="564"/>
                  </a:lnTo>
                  <a:lnTo>
                    <a:pt x="141" y="556"/>
                  </a:lnTo>
                  <a:lnTo>
                    <a:pt x="127" y="543"/>
                  </a:lnTo>
                  <a:lnTo>
                    <a:pt x="118" y="528"/>
                  </a:lnTo>
                  <a:lnTo>
                    <a:pt x="110" y="514"/>
                  </a:lnTo>
                  <a:lnTo>
                    <a:pt x="110" y="514"/>
                  </a:lnTo>
                  <a:lnTo>
                    <a:pt x="105" y="524"/>
                  </a:lnTo>
                  <a:lnTo>
                    <a:pt x="97" y="533"/>
                  </a:lnTo>
                  <a:lnTo>
                    <a:pt x="86" y="543"/>
                  </a:lnTo>
                  <a:lnTo>
                    <a:pt x="72" y="553"/>
                  </a:lnTo>
                  <a:lnTo>
                    <a:pt x="65" y="556"/>
                  </a:lnTo>
                  <a:lnTo>
                    <a:pt x="57" y="558"/>
                  </a:lnTo>
                  <a:lnTo>
                    <a:pt x="47" y="560"/>
                  </a:lnTo>
                  <a:lnTo>
                    <a:pt x="38" y="560"/>
                  </a:lnTo>
                  <a:lnTo>
                    <a:pt x="28" y="558"/>
                  </a:lnTo>
                  <a:lnTo>
                    <a:pt x="19" y="554"/>
                  </a:lnTo>
                  <a:lnTo>
                    <a:pt x="19" y="554"/>
                  </a:lnTo>
                  <a:lnTo>
                    <a:pt x="9" y="551"/>
                  </a:lnTo>
                  <a:lnTo>
                    <a:pt x="4" y="543"/>
                  </a:lnTo>
                  <a:lnTo>
                    <a:pt x="0" y="537"/>
                  </a:lnTo>
                  <a:lnTo>
                    <a:pt x="0" y="530"/>
                  </a:lnTo>
                  <a:lnTo>
                    <a:pt x="2" y="522"/>
                  </a:lnTo>
                  <a:lnTo>
                    <a:pt x="6" y="514"/>
                  </a:lnTo>
                  <a:lnTo>
                    <a:pt x="19" y="497"/>
                  </a:lnTo>
                  <a:lnTo>
                    <a:pt x="36" y="482"/>
                  </a:lnTo>
                  <a:lnTo>
                    <a:pt x="53" y="467"/>
                  </a:lnTo>
                  <a:lnTo>
                    <a:pt x="70" y="455"/>
                  </a:lnTo>
                  <a:lnTo>
                    <a:pt x="84" y="450"/>
                  </a:lnTo>
                  <a:lnTo>
                    <a:pt x="105" y="0"/>
                  </a:lnTo>
                  <a:lnTo>
                    <a:pt x="179" y="2"/>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6">
              <a:extLst>
                <a:ext uri="{FF2B5EF4-FFF2-40B4-BE49-F238E27FC236}">
                  <a16:creationId xmlns:a16="http://schemas.microsoft.com/office/drawing/2014/main" id="{48C960ED-B725-38EA-F86A-6D2A2FA7D5AA}"/>
                </a:ext>
              </a:extLst>
            </p:cNvPr>
            <p:cNvSpPr>
              <a:spLocks/>
            </p:cNvSpPr>
            <p:nvPr/>
          </p:nvSpPr>
          <p:spPr bwMode="auto">
            <a:xfrm>
              <a:off x="5959476" y="5995988"/>
              <a:ext cx="665163" cy="590550"/>
            </a:xfrm>
            <a:custGeom>
              <a:avLst/>
              <a:gdLst>
                <a:gd name="T0" fmla="*/ 244 w 419"/>
                <a:gd name="T1" fmla="*/ 181 h 372"/>
                <a:gd name="T2" fmla="*/ 261 w 419"/>
                <a:gd name="T3" fmla="*/ 156 h 372"/>
                <a:gd name="T4" fmla="*/ 303 w 419"/>
                <a:gd name="T5" fmla="*/ 107 h 372"/>
                <a:gd name="T6" fmla="*/ 330 w 419"/>
                <a:gd name="T7" fmla="*/ 84 h 372"/>
                <a:gd name="T8" fmla="*/ 356 w 419"/>
                <a:gd name="T9" fmla="*/ 67 h 372"/>
                <a:gd name="T10" fmla="*/ 383 w 419"/>
                <a:gd name="T11" fmla="*/ 59 h 372"/>
                <a:gd name="T12" fmla="*/ 406 w 419"/>
                <a:gd name="T13" fmla="*/ 69 h 372"/>
                <a:gd name="T14" fmla="*/ 415 w 419"/>
                <a:gd name="T15" fmla="*/ 76 h 372"/>
                <a:gd name="T16" fmla="*/ 419 w 419"/>
                <a:gd name="T17" fmla="*/ 97 h 372"/>
                <a:gd name="T18" fmla="*/ 408 w 419"/>
                <a:gd name="T19" fmla="*/ 122 h 372"/>
                <a:gd name="T20" fmla="*/ 389 w 419"/>
                <a:gd name="T21" fmla="*/ 147 h 372"/>
                <a:gd name="T22" fmla="*/ 351 w 419"/>
                <a:gd name="T23" fmla="*/ 179 h 372"/>
                <a:gd name="T24" fmla="*/ 303 w 419"/>
                <a:gd name="T25" fmla="*/ 213 h 372"/>
                <a:gd name="T26" fmla="*/ 320 w 419"/>
                <a:gd name="T27" fmla="*/ 210 h 372"/>
                <a:gd name="T28" fmla="*/ 354 w 419"/>
                <a:gd name="T29" fmla="*/ 202 h 372"/>
                <a:gd name="T30" fmla="*/ 370 w 419"/>
                <a:gd name="T31" fmla="*/ 204 h 372"/>
                <a:gd name="T32" fmla="*/ 381 w 419"/>
                <a:gd name="T33" fmla="*/ 210 h 372"/>
                <a:gd name="T34" fmla="*/ 383 w 419"/>
                <a:gd name="T35" fmla="*/ 225 h 372"/>
                <a:gd name="T36" fmla="*/ 373 w 419"/>
                <a:gd name="T37" fmla="*/ 248 h 372"/>
                <a:gd name="T38" fmla="*/ 364 w 419"/>
                <a:gd name="T39" fmla="*/ 259 h 372"/>
                <a:gd name="T40" fmla="*/ 345 w 419"/>
                <a:gd name="T41" fmla="*/ 278 h 372"/>
                <a:gd name="T42" fmla="*/ 324 w 419"/>
                <a:gd name="T43" fmla="*/ 288 h 372"/>
                <a:gd name="T44" fmla="*/ 303 w 419"/>
                <a:gd name="T45" fmla="*/ 292 h 372"/>
                <a:gd name="T46" fmla="*/ 273 w 419"/>
                <a:gd name="T47" fmla="*/ 290 h 372"/>
                <a:gd name="T48" fmla="*/ 244 w 419"/>
                <a:gd name="T49" fmla="*/ 280 h 372"/>
                <a:gd name="T50" fmla="*/ 246 w 419"/>
                <a:gd name="T51" fmla="*/ 292 h 372"/>
                <a:gd name="T52" fmla="*/ 246 w 419"/>
                <a:gd name="T53" fmla="*/ 316 h 372"/>
                <a:gd name="T54" fmla="*/ 240 w 419"/>
                <a:gd name="T55" fmla="*/ 339 h 372"/>
                <a:gd name="T56" fmla="*/ 231 w 419"/>
                <a:gd name="T57" fmla="*/ 353 h 372"/>
                <a:gd name="T58" fmla="*/ 215 w 419"/>
                <a:gd name="T59" fmla="*/ 364 h 372"/>
                <a:gd name="T60" fmla="*/ 206 w 419"/>
                <a:gd name="T61" fmla="*/ 368 h 372"/>
                <a:gd name="T62" fmla="*/ 187 w 419"/>
                <a:gd name="T63" fmla="*/ 370 h 372"/>
                <a:gd name="T64" fmla="*/ 175 w 419"/>
                <a:gd name="T65" fmla="*/ 362 h 372"/>
                <a:gd name="T66" fmla="*/ 170 w 419"/>
                <a:gd name="T67" fmla="*/ 347 h 372"/>
                <a:gd name="T68" fmla="*/ 168 w 419"/>
                <a:gd name="T69" fmla="*/ 303 h 372"/>
                <a:gd name="T70" fmla="*/ 175 w 419"/>
                <a:gd name="T71" fmla="*/ 261 h 372"/>
                <a:gd name="T72" fmla="*/ 0 w 419"/>
                <a:gd name="T73" fmla="*/ 4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9" h="372">
                  <a:moveTo>
                    <a:pt x="54" y="0"/>
                  </a:moveTo>
                  <a:lnTo>
                    <a:pt x="244" y="181"/>
                  </a:lnTo>
                  <a:lnTo>
                    <a:pt x="244" y="181"/>
                  </a:lnTo>
                  <a:lnTo>
                    <a:pt x="261" y="156"/>
                  </a:lnTo>
                  <a:lnTo>
                    <a:pt x="280" y="133"/>
                  </a:lnTo>
                  <a:lnTo>
                    <a:pt x="303" y="107"/>
                  </a:lnTo>
                  <a:lnTo>
                    <a:pt x="316" y="95"/>
                  </a:lnTo>
                  <a:lnTo>
                    <a:pt x="330" y="84"/>
                  </a:lnTo>
                  <a:lnTo>
                    <a:pt x="343" y="74"/>
                  </a:lnTo>
                  <a:lnTo>
                    <a:pt x="356" y="67"/>
                  </a:lnTo>
                  <a:lnTo>
                    <a:pt x="370" y="61"/>
                  </a:lnTo>
                  <a:lnTo>
                    <a:pt x="383" y="59"/>
                  </a:lnTo>
                  <a:lnTo>
                    <a:pt x="394" y="61"/>
                  </a:lnTo>
                  <a:lnTo>
                    <a:pt x="406" y="69"/>
                  </a:lnTo>
                  <a:lnTo>
                    <a:pt x="406" y="69"/>
                  </a:lnTo>
                  <a:lnTo>
                    <a:pt x="415" y="76"/>
                  </a:lnTo>
                  <a:lnTo>
                    <a:pt x="419" y="88"/>
                  </a:lnTo>
                  <a:lnTo>
                    <a:pt x="419" y="97"/>
                  </a:lnTo>
                  <a:lnTo>
                    <a:pt x="415" y="111"/>
                  </a:lnTo>
                  <a:lnTo>
                    <a:pt x="408" y="122"/>
                  </a:lnTo>
                  <a:lnTo>
                    <a:pt x="398" y="133"/>
                  </a:lnTo>
                  <a:lnTo>
                    <a:pt x="389" y="147"/>
                  </a:lnTo>
                  <a:lnTo>
                    <a:pt x="375" y="158"/>
                  </a:lnTo>
                  <a:lnTo>
                    <a:pt x="351" y="179"/>
                  </a:lnTo>
                  <a:lnTo>
                    <a:pt x="326" y="198"/>
                  </a:lnTo>
                  <a:lnTo>
                    <a:pt x="303" y="213"/>
                  </a:lnTo>
                  <a:lnTo>
                    <a:pt x="303" y="213"/>
                  </a:lnTo>
                  <a:lnTo>
                    <a:pt x="320" y="210"/>
                  </a:lnTo>
                  <a:lnTo>
                    <a:pt x="335" y="204"/>
                  </a:lnTo>
                  <a:lnTo>
                    <a:pt x="354" y="202"/>
                  </a:lnTo>
                  <a:lnTo>
                    <a:pt x="362" y="202"/>
                  </a:lnTo>
                  <a:lnTo>
                    <a:pt x="370" y="204"/>
                  </a:lnTo>
                  <a:lnTo>
                    <a:pt x="375" y="206"/>
                  </a:lnTo>
                  <a:lnTo>
                    <a:pt x="381" y="210"/>
                  </a:lnTo>
                  <a:lnTo>
                    <a:pt x="383" y="215"/>
                  </a:lnTo>
                  <a:lnTo>
                    <a:pt x="383" y="225"/>
                  </a:lnTo>
                  <a:lnTo>
                    <a:pt x="379" y="234"/>
                  </a:lnTo>
                  <a:lnTo>
                    <a:pt x="373" y="248"/>
                  </a:lnTo>
                  <a:lnTo>
                    <a:pt x="373" y="248"/>
                  </a:lnTo>
                  <a:lnTo>
                    <a:pt x="364" y="259"/>
                  </a:lnTo>
                  <a:lnTo>
                    <a:pt x="356" y="271"/>
                  </a:lnTo>
                  <a:lnTo>
                    <a:pt x="345" y="278"/>
                  </a:lnTo>
                  <a:lnTo>
                    <a:pt x="335" y="284"/>
                  </a:lnTo>
                  <a:lnTo>
                    <a:pt x="324" y="288"/>
                  </a:lnTo>
                  <a:lnTo>
                    <a:pt x="313" y="292"/>
                  </a:lnTo>
                  <a:lnTo>
                    <a:pt x="303" y="292"/>
                  </a:lnTo>
                  <a:lnTo>
                    <a:pt x="292" y="292"/>
                  </a:lnTo>
                  <a:lnTo>
                    <a:pt x="273" y="290"/>
                  </a:lnTo>
                  <a:lnTo>
                    <a:pt x="257" y="286"/>
                  </a:lnTo>
                  <a:lnTo>
                    <a:pt x="244" y="280"/>
                  </a:lnTo>
                  <a:lnTo>
                    <a:pt x="244" y="280"/>
                  </a:lnTo>
                  <a:lnTo>
                    <a:pt x="246" y="292"/>
                  </a:lnTo>
                  <a:lnTo>
                    <a:pt x="246" y="303"/>
                  </a:lnTo>
                  <a:lnTo>
                    <a:pt x="246" y="316"/>
                  </a:lnTo>
                  <a:lnTo>
                    <a:pt x="242" y="332"/>
                  </a:lnTo>
                  <a:lnTo>
                    <a:pt x="240" y="339"/>
                  </a:lnTo>
                  <a:lnTo>
                    <a:pt x="236" y="347"/>
                  </a:lnTo>
                  <a:lnTo>
                    <a:pt x="231" y="353"/>
                  </a:lnTo>
                  <a:lnTo>
                    <a:pt x="223" y="358"/>
                  </a:lnTo>
                  <a:lnTo>
                    <a:pt x="215" y="364"/>
                  </a:lnTo>
                  <a:lnTo>
                    <a:pt x="206" y="368"/>
                  </a:lnTo>
                  <a:lnTo>
                    <a:pt x="206" y="368"/>
                  </a:lnTo>
                  <a:lnTo>
                    <a:pt x="196" y="372"/>
                  </a:lnTo>
                  <a:lnTo>
                    <a:pt x="187" y="370"/>
                  </a:lnTo>
                  <a:lnTo>
                    <a:pt x="181" y="368"/>
                  </a:lnTo>
                  <a:lnTo>
                    <a:pt x="175" y="362"/>
                  </a:lnTo>
                  <a:lnTo>
                    <a:pt x="172" y="354"/>
                  </a:lnTo>
                  <a:lnTo>
                    <a:pt x="170" y="347"/>
                  </a:lnTo>
                  <a:lnTo>
                    <a:pt x="168" y="326"/>
                  </a:lnTo>
                  <a:lnTo>
                    <a:pt x="168" y="303"/>
                  </a:lnTo>
                  <a:lnTo>
                    <a:pt x="172" y="280"/>
                  </a:lnTo>
                  <a:lnTo>
                    <a:pt x="175" y="261"/>
                  </a:lnTo>
                  <a:lnTo>
                    <a:pt x="179" y="248"/>
                  </a:lnTo>
                  <a:lnTo>
                    <a:pt x="0" y="46"/>
                  </a:lnTo>
                  <a:lnTo>
                    <a:pt x="54" y="0"/>
                  </a:lnTo>
                  <a:close/>
                </a:path>
              </a:pathLst>
            </a:custGeom>
            <a:solidFill>
              <a:srgbClr val="F59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67">
              <a:extLst>
                <a:ext uri="{FF2B5EF4-FFF2-40B4-BE49-F238E27FC236}">
                  <a16:creationId xmlns:a16="http://schemas.microsoft.com/office/drawing/2014/main" id="{77558AF4-4D2B-E3F3-02DA-123D98F11CC6}"/>
                </a:ext>
              </a:extLst>
            </p:cNvPr>
            <p:cNvSpPr>
              <a:spLocks noEditPoints="1"/>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 name="T116" fmla="*/ 1340 w 2818"/>
                <a:gd name="T117" fmla="*/ 255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close/>
                  <a:moveTo>
                    <a:pt x="1340" y="255"/>
                  </a:moveTo>
                  <a:lnTo>
                    <a:pt x="1340" y="255"/>
                  </a:lnTo>
                  <a:lnTo>
                    <a:pt x="1336" y="253"/>
                  </a:lnTo>
                  <a:lnTo>
                    <a:pt x="1336" y="253"/>
                  </a:lnTo>
                  <a:lnTo>
                    <a:pt x="1342" y="255"/>
                  </a:lnTo>
                  <a:lnTo>
                    <a:pt x="1340" y="2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68">
              <a:extLst>
                <a:ext uri="{FF2B5EF4-FFF2-40B4-BE49-F238E27FC236}">
                  <a16:creationId xmlns:a16="http://schemas.microsoft.com/office/drawing/2014/main" id="{065E567A-DBD2-0ED5-2BD8-9181AF7F4657}"/>
                </a:ext>
              </a:extLst>
            </p:cNvPr>
            <p:cNvSpPr>
              <a:spLocks/>
            </p:cNvSpPr>
            <p:nvPr/>
          </p:nvSpPr>
          <p:spPr bwMode="auto">
            <a:xfrm>
              <a:off x="3741738" y="0"/>
              <a:ext cx="4473575" cy="6143625"/>
            </a:xfrm>
            <a:custGeom>
              <a:avLst/>
              <a:gdLst>
                <a:gd name="T0" fmla="*/ 2088 w 2818"/>
                <a:gd name="T1" fmla="*/ 244 h 3870"/>
                <a:gd name="T2" fmla="*/ 1812 w 2818"/>
                <a:gd name="T3" fmla="*/ 55 h 3870"/>
                <a:gd name="T4" fmla="*/ 1607 w 2818"/>
                <a:gd name="T5" fmla="*/ 2 h 3870"/>
                <a:gd name="T6" fmla="*/ 1599 w 2818"/>
                <a:gd name="T7" fmla="*/ 80 h 3870"/>
                <a:gd name="T8" fmla="*/ 1340 w 2818"/>
                <a:gd name="T9" fmla="*/ 19 h 3870"/>
                <a:gd name="T10" fmla="*/ 1374 w 2818"/>
                <a:gd name="T11" fmla="*/ 114 h 3870"/>
                <a:gd name="T12" fmla="*/ 999 w 2818"/>
                <a:gd name="T13" fmla="*/ 70 h 3870"/>
                <a:gd name="T14" fmla="*/ 910 w 2818"/>
                <a:gd name="T15" fmla="*/ 139 h 3870"/>
                <a:gd name="T16" fmla="*/ 790 w 2818"/>
                <a:gd name="T17" fmla="*/ 170 h 3870"/>
                <a:gd name="T18" fmla="*/ 531 w 2818"/>
                <a:gd name="T19" fmla="*/ 238 h 3870"/>
                <a:gd name="T20" fmla="*/ 579 w 2818"/>
                <a:gd name="T21" fmla="*/ 337 h 3870"/>
                <a:gd name="T22" fmla="*/ 291 w 2818"/>
                <a:gd name="T23" fmla="*/ 472 h 3870"/>
                <a:gd name="T24" fmla="*/ 381 w 2818"/>
                <a:gd name="T25" fmla="*/ 554 h 3870"/>
                <a:gd name="T26" fmla="*/ 118 w 2818"/>
                <a:gd name="T27" fmla="*/ 770 h 3870"/>
                <a:gd name="T28" fmla="*/ 211 w 2818"/>
                <a:gd name="T29" fmla="*/ 842 h 3870"/>
                <a:gd name="T30" fmla="*/ 128 w 2818"/>
                <a:gd name="T31" fmla="*/ 1019 h 3870"/>
                <a:gd name="T32" fmla="*/ 38 w 2818"/>
                <a:gd name="T33" fmla="*/ 1253 h 3870"/>
                <a:gd name="T34" fmla="*/ 135 w 2818"/>
                <a:gd name="T35" fmla="*/ 1270 h 3870"/>
                <a:gd name="T36" fmla="*/ 160 w 2818"/>
                <a:gd name="T37" fmla="*/ 1370 h 3870"/>
                <a:gd name="T38" fmla="*/ 122 w 2818"/>
                <a:gd name="T39" fmla="*/ 1570 h 3870"/>
                <a:gd name="T40" fmla="*/ 242 w 2818"/>
                <a:gd name="T41" fmla="*/ 1528 h 3870"/>
                <a:gd name="T42" fmla="*/ 253 w 2818"/>
                <a:gd name="T43" fmla="*/ 1695 h 3870"/>
                <a:gd name="T44" fmla="*/ 329 w 2818"/>
                <a:gd name="T45" fmla="*/ 1888 h 3870"/>
                <a:gd name="T46" fmla="*/ 404 w 2818"/>
                <a:gd name="T47" fmla="*/ 1735 h 3870"/>
                <a:gd name="T48" fmla="*/ 506 w 2818"/>
                <a:gd name="T49" fmla="*/ 1952 h 3870"/>
                <a:gd name="T50" fmla="*/ 615 w 2818"/>
                <a:gd name="T51" fmla="*/ 1971 h 3870"/>
                <a:gd name="T52" fmla="*/ 840 w 2818"/>
                <a:gd name="T53" fmla="*/ 2091 h 3870"/>
                <a:gd name="T54" fmla="*/ 1013 w 2818"/>
                <a:gd name="T55" fmla="*/ 2564 h 3870"/>
                <a:gd name="T56" fmla="*/ 872 w 2818"/>
                <a:gd name="T57" fmla="*/ 2733 h 3870"/>
                <a:gd name="T58" fmla="*/ 811 w 2818"/>
                <a:gd name="T59" fmla="*/ 2773 h 3870"/>
                <a:gd name="T60" fmla="*/ 761 w 2818"/>
                <a:gd name="T61" fmla="*/ 2857 h 3870"/>
                <a:gd name="T62" fmla="*/ 571 w 2818"/>
                <a:gd name="T63" fmla="*/ 2949 h 3870"/>
                <a:gd name="T64" fmla="*/ 573 w 2818"/>
                <a:gd name="T65" fmla="*/ 3057 h 3870"/>
                <a:gd name="T66" fmla="*/ 472 w 2818"/>
                <a:gd name="T67" fmla="*/ 3187 h 3870"/>
                <a:gd name="T68" fmla="*/ 426 w 2818"/>
                <a:gd name="T69" fmla="*/ 3322 h 3870"/>
                <a:gd name="T70" fmla="*/ 373 w 2818"/>
                <a:gd name="T71" fmla="*/ 3446 h 3870"/>
                <a:gd name="T72" fmla="*/ 345 w 2818"/>
                <a:gd name="T73" fmla="*/ 3594 h 3870"/>
                <a:gd name="T74" fmla="*/ 463 w 2818"/>
                <a:gd name="T75" fmla="*/ 3590 h 3870"/>
                <a:gd name="T76" fmla="*/ 425 w 2818"/>
                <a:gd name="T77" fmla="*/ 3745 h 3870"/>
                <a:gd name="T78" fmla="*/ 438 w 2818"/>
                <a:gd name="T79" fmla="*/ 3787 h 3870"/>
                <a:gd name="T80" fmla="*/ 548 w 2818"/>
                <a:gd name="T81" fmla="*/ 3709 h 3870"/>
                <a:gd name="T82" fmla="*/ 729 w 2818"/>
                <a:gd name="T83" fmla="*/ 3771 h 3870"/>
                <a:gd name="T84" fmla="*/ 1129 w 2818"/>
                <a:gd name="T85" fmla="*/ 3867 h 3870"/>
                <a:gd name="T86" fmla="*/ 1521 w 2818"/>
                <a:gd name="T87" fmla="*/ 3844 h 3870"/>
                <a:gd name="T88" fmla="*/ 1854 w 2818"/>
                <a:gd name="T89" fmla="*/ 3716 h 3870"/>
                <a:gd name="T90" fmla="*/ 1948 w 2818"/>
                <a:gd name="T91" fmla="*/ 3728 h 3870"/>
                <a:gd name="T92" fmla="*/ 2018 w 2818"/>
                <a:gd name="T93" fmla="*/ 3661 h 3870"/>
                <a:gd name="T94" fmla="*/ 2060 w 2818"/>
                <a:gd name="T95" fmla="*/ 3571 h 3870"/>
                <a:gd name="T96" fmla="*/ 1948 w 2818"/>
                <a:gd name="T97" fmla="*/ 3394 h 3870"/>
                <a:gd name="T98" fmla="*/ 1774 w 2818"/>
                <a:gd name="T99" fmla="*/ 3070 h 3870"/>
                <a:gd name="T100" fmla="*/ 1738 w 2818"/>
                <a:gd name="T101" fmla="*/ 2724 h 3870"/>
                <a:gd name="T102" fmla="*/ 1938 w 2818"/>
                <a:gd name="T103" fmla="*/ 2290 h 3870"/>
                <a:gd name="T104" fmla="*/ 2323 w 2818"/>
                <a:gd name="T105" fmla="*/ 1941 h 3870"/>
                <a:gd name="T106" fmla="*/ 2669 w 2818"/>
                <a:gd name="T107" fmla="*/ 1621 h 3870"/>
                <a:gd name="T108" fmla="*/ 2814 w 2818"/>
                <a:gd name="T109" fmla="*/ 1272 h 3870"/>
                <a:gd name="T110" fmla="*/ 2789 w 2818"/>
                <a:gd name="T111" fmla="*/ 987 h 3870"/>
                <a:gd name="T112" fmla="*/ 2644 w 2818"/>
                <a:gd name="T113" fmla="*/ 710 h 3870"/>
                <a:gd name="T114" fmla="*/ 2401 w 2818"/>
                <a:gd name="T115" fmla="*/ 486 h 3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8" h="3870">
                  <a:moveTo>
                    <a:pt x="2155" y="356"/>
                  </a:moveTo>
                  <a:lnTo>
                    <a:pt x="2155" y="356"/>
                  </a:lnTo>
                  <a:lnTo>
                    <a:pt x="2153" y="345"/>
                  </a:lnTo>
                  <a:lnTo>
                    <a:pt x="2149" y="335"/>
                  </a:lnTo>
                  <a:lnTo>
                    <a:pt x="2149" y="335"/>
                  </a:lnTo>
                  <a:lnTo>
                    <a:pt x="2136" y="310"/>
                  </a:lnTo>
                  <a:lnTo>
                    <a:pt x="2121" y="288"/>
                  </a:lnTo>
                  <a:lnTo>
                    <a:pt x="2106" y="265"/>
                  </a:lnTo>
                  <a:lnTo>
                    <a:pt x="2088" y="244"/>
                  </a:lnTo>
                  <a:lnTo>
                    <a:pt x="2071" y="225"/>
                  </a:lnTo>
                  <a:lnTo>
                    <a:pt x="2052" y="206"/>
                  </a:lnTo>
                  <a:lnTo>
                    <a:pt x="2035" y="189"/>
                  </a:lnTo>
                  <a:lnTo>
                    <a:pt x="2014" y="171"/>
                  </a:lnTo>
                  <a:lnTo>
                    <a:pt x="1974" y="141"/>
                  </a:lnTo>
                  <a:lnTo>
                    <a:pt x="1932" y="114"/>
                  </a:lnTo>
                  <a:lnTo>
                    <a:pt x="1892" y="91"/>
                  </a:lnTo>
                  <a:lnTo>
                    <a:pt x="1850" y="72"/>
                  </a:lnTo>
                  <a:lnTo>
                    <a:pt x="1812" y="55"/>
                  </a:lnTo>
                  <a:lnTo>
                    <a:pt x="1774" y="42"/>
                  </a:lnTo>
                  <a:lnTo>
                    <a:pt x="1740" y="30"/>
                  </a:lnTo>
                  <a:lnTo>
                    <a:pt x="1711" y="23"/>
                  </a:lnTo>
                  <a:lnTo>
                    <a:pt x="1668" y="11"/>
                  </a:lnTo>
                  <a:lnTo>
                    <a:pt x="1649" y="8"/>
                  </a:lnTo>
                  <a:lnTo>
                    <a:pt x="1649" y="8"/>
                  </a:lnTo>
                  <a:lnTo>
                    <a:pt x="1624" y="4"/>
                  </a:lnTo>
                  <a:lnTo>
                    <a:pt x="1607" y="2"/>
                  </a:lnTo>
                  <a:lnTo>
                    <a:pt x="1607" y="2"/>
                  </a:lnTo>
                  <a:lnTo>
                    <a:pt x="1592" y="0"/>
                  </a:lnTo>
                  <a:lnTo>
                    <a:pt x="1592" y="0"/>
                  </a:lnTo>
                  <a:lnTo>
                    <a:pt x="1611" y="34"/>
                  </a:lnTo>
                  <a:lnTo>
                    <a:pt x="1631" y="67"/>
                  </a:lnTo>
                  <a:lnTo>
                    <a:pt x="1652" y="97"/>
                  </a:lnTo>
                  <a:lnTo>
                    <a:pt x="1675" y="126"/>
                  </a:lnTo>
                  <a:lnTo>
                    <a:pt x="1675" y="126"/>
                  </a:lnTo>
                  <a:lnTo>
                    <a:pt x="1637" y="101"/>
                  </a:lnTo>
                  <a:lnTo>
                    <a:pt x="1599" y="80"/>
                  </a:lnTo>
                  <a:lnTo>
                    <a:pt x="1561" y="63"/>
                  </a:lnTo>
                  <a:lnTo>
                    <a:pt x="1523" y="50"/>
                  </a:lnTo>
                  <a:lnTo>
                    <a:pt x="1523" y="50"/>
                  </a:lnTo>
                  <a:lnTo>
                    <a:pt x="1496" y="42"/>
                  </a:lnTo>
                  <a:lnTo>
                    <a:pt x="1470" y="34"/>
                  </a:lnTo>
                  <a:lnTo>
                    <a:pt x="1422" y="25"/>
                  </a:lnTo>
                  <a:lnTo>
                    <a:pt x="1378" y="21"/>
                  </a:lnTo>
                  <a:lnTo>
                    <a:pt x="1340" y="19"/>
                  </a:lnTo>
                  <a:lnTo>
                    <a:pt x="1340" y="19"/>
                  </a:lnTo>
                  <a:lnTo>
                    <a:pt x="1312" y="19"/>
                  </a:lnTo>
                  <a:lnTo>
                    <a:pt x="1289" y="21"/>
                  </a:lnTo>
                  <a:lnTo>
                    <a:pt x="1289" y="21"/>
                  </a:lnTo>
                  <a:lnTo>
                    <a:pt x="1270" y="25"/>
                  </a:lnTo>
                  <a:lnTo>
                    <a:pt x="1270" y="25"/>
                  </a:lnTo>
                  <a:lnTo>
                    <a:pt x="1340" y="76"/>
                  </a:lnTo>
                  <a:lnTo>
                    <a:pt x="1409" y="126"/>
                  </a:lnTo>
                  <a:lnTo>
                    <a:pt x="1409" y="126"/>
                  </a:lnTo>
                  <a:lnTo>
                    <a:pt x="1374" y="114"/>
                  </a:lnTo>
                  <a:lnTo>
                    <a:pt x="1338" y="105"/>
                  </a:lnTo>
                  <a:lnTo>
                    <a:pt x="1304" y="95"/>
                  </a:lnTo>
                  <a:lnTo>
                    <a:pt x="1270" y="90"/>
                  </a:lnTo>
                  <a:lnTo>
                    <a:pt x="1205" y="78"/>
                  </a:lnTo>
                  <a:lnTo>
                    <a:pt x="1140" y="70"/>
                  </a:lnTo>
                  <a:lnTo>
                    <a:pt x="1140" y="70"/>
                  </a:lnTo>
                  <a:lnTo>
                    <a:pt x="1102" y="69"/>
                  </a:lnTo>
                  <a:lnTo>
                    <a:pt x="1066" y="69"/>
                  </a:lnTo>
                  <a:lnTo>
                    <a:pt x="999" y="70"/>
                  </a:lnTo>
                  <a:lnTo>
                    <a:pt x="940" y="76"/>
                  </a:lnTo>
                  <a:lnTo>
                    <a:pt x="889" y="82"/>
                  </a:lnTo>
                  <a:lnTo>
                    <a:pt x="889" y="82"/>
                  </a:lnTo>
                  <a:lnTo>
                    <a:pt x="849" y="90"/>
                  </a:lnTo>
                  <a:lnTo>
                    <a:pt x="819" y="97"/>
                  </a:lnTo>
                  <a:lnTo>
                    <a:pt x="819" y="97"/>
                  </a:lnTo>
                  <a:lnTo>
                    <a:pt x="796" y="105"/>
                  </a:lnTo>
                  <a:lnTo>
                    <a:pt x="796" y="105"/>
                  </a:lnTo>
                  <a:lnTo>
                    <a:pt x="910" y="139"/>
                  </a:lnTo>
                  <a:lnTo>
                    <a:pt x="1024" y="171"/>
                  </a:lnTo>
                  <a:lnTo>
                    <a:pt x="1024" y="171"/>
                  </a:lnTo>
                  <a:lnTo>
                    <a:pt x="982" y="168"/>
                  </a:lnTo>
                  <a:lnTo>
                    <a:pt x="940" y="164"/>
                  </a:lnTo>
                  <a:lnTo>
                    <a:pt x="900" y="164"/>
                  </a:lnTo>
                  <a:lnTo>
                    <a:pt x="862" y="164"/>
                  </a:lnTo>
                  <a:lnTo>
                    <a:pt x="862" y="164"/>
                  </a:lnTo>
                  <a:lnTo>
                    <a:pt x="824" y="166"/>
                  </a:lnTo>
                  <a:lnTo>
                    <a:pt x="790" y="170"/>
                  </a:lnTo>
                  <a:lnTo>
                    <a:pt x="756" y="173"/>
                  </a:lnTo>
                  <a:lnTo>
                    <a:pt x="723" y="179"/>
                  </a:lnTo>
                  <a:lnTo>
                    <a:pt x="666" y="190"/>
                  </a:lnTo>
                  <a:lnTo>
                    <a:pt x="619" y="204"/>
                  </a:lnTo>
                  <a:lnTo>
                    <a:pt x="619" y="204"/>
                  </a:lnTo>
                  <a:lnTo>
                    <a:pt x="581" y="217"/>
                  </a:lnTo>
                  <a:lnTo>
                    <a:pt x="554" y="227"/>
                  </a:lnTo>
                  <a:lnTo>
                    <a:pt x="554" y="227"/>
                  </a:lnTo>
                  <a:lnTo>
                    <a:pt x="531" y="238"/>
                  </a:lnTo>
                  <a:lnTo>
                    <a:pt x="531" y="238"/>
                  </a:lnTo>
                  <a:lnTo>
                    <a:pt x="674" y="263"/>
                  </a:lnTo>
                  <a:lnTo>
                    <a:pt x="815" y="286"/>
                  </a:lnTo>
                  <a:lnTo>
                    <a:pt x="815" y="286"/>
                  </a:lnTo>
                  <a:lnTo>
                    <a:pt x="750" y="293"/>
                  </a:lnTo>
                  <a:lnTo>
                    <a:pt x="689" y="305"/>
                  </a:lnTo>
                  <a:lnTo>
                    <a:pt x="632" y="320"/>
                  </a:lnTo>
                  <a:lnTo>
                    <a:pt x="579" y="337"/>
                  </a:lnTo>
                  <a:lnTo>
                    <a:pt x="579" y="337"/>
                  </a:lnTo>
                  <a:lnTo>
                    <a:pt x="514" y="360"/>
                  </a:lnTo>
                  <a:lnTo>
                    <a:pt x="459" y="383"/>
                  </a:lnTo>
                  <a:lnTo>
                    <a:pt x="409" y="406"/>
                  </a:lnTo>
                  <a:lnTo>
                    <a:pt x="367" y="427"/>
                  </a:lnTo>
                  <a:lnTo>
                    <a:pt x="367" y="427"/>
                  </a:lnTo>
                  <a:lnTo>
                    <a:pt x="335" y="446"/>
                  </a:lnTo>
                  <a:lnTo>
                    <a:pt x="312" y="461"/>
                  </a:lnTo>
                  <a:lnTo>
                    <a:pt x="291" y="472"/>
                  </a:lnTo>
                  <a:lnTo>
                    <a:pt x="291" y="472"/>
                  </a:lnTo>
                  <a:lnTo>
                    <a:pt x="350" y="474"/>
                  </a:lnTo>
                  <a:lnTo>
                    <a:pt x="407" y="474"/>
                  </a:lnTo>
                  <a:lnTo>
                    <a:pt x="466" y="472"/>
                  </a:lnTo>
                  <a:lnTo>
                    <a:pt x="524" y="469"/>
                  </a:lnTo>
                  <a:lnTo>
                    <a:pt x="524" y="469"/>
                  </a:lnTo>
                  <a:lnTo>
                    <a:pt x="457" y="507"/>
                  </a:lnTo>
                  <a:lnTo>
                    <a:pt x="457" y="507"/>
                  </a:lnTo>
                  <a:lnTo>
                    <a:pt x="417" y="531"/>
                  </a:lnTo>
                  <a:lnTo>
                    <a:pt x="381" y="554"/>
                  </a:lnTo>
                  <a:lnTo>
                    <a:pt x="312" y="602"/>
                  </a:lnTo>
                  <a:lnTo>
                    <a:pt x="255" y="646"/>
                  </a:lnTo>
                  <a:lnTo>
                    <a:pt x="208" y="686"/>
                  </a:lnTo>
                  <a:lnTo>
                    <a:pt x="208" y="686"/>
                  </a:lnTo>
                  <a:lnTo>
                    <a:pt x="169" y="720"/>
                  </a:lnTo>
                  <a:lnTo>
                    <a:pt x="141" y="747"/>
                  </a:lnTo>
                  <a:lnTo>
                    <a:pt x="141" y="747"/>
                  </a:lnTo>
                  <a:lnTo>
                    <a:pt x="118" y="770"/>
                  </a:lnTo>
                  <a:lnTo>
                    <a:pt x="118" y="770"/>
                  </a:lnTo>
                  <a:lnTo>
                    <a:pt x="175" y="758"/>
                  </a:lnTo>
                  <a:lnTo>
                    <a:pt x="230" y="747"/>
                  </a:lnTo>
                  <a:lnTo>
                    <a:pt x="286" y="733"/>
                  </a:lnTo>
                  <a:lnTo>
                    <a:pt x="337" y="720"/>
                  </a:lnTo>
                  <a:lnTo>
                    <a:pt x="337" y="720"/>
                  </a:lnTo>
                  <a:lnTo>
                    <a:pt x="295" y="758"/>
                  </a:lnTo>
                  <a:lnTo>
                    <a:pt x="257" y="794"/>
                  </a:lnTo>
                  <a:lnTo>
                    <a:pt x="257" y="794"/>
                  </a:lnTo>
                  <a:lnTo>
                    <a:pt x="211" y="842"/>
                  </a:lnTo>
                  <a:lnTo>
                    <a:pt x="171" y="886"/>
                  </a:lnTo>
                  <a:lnTo>
                    <a:pt x="107" y="960"/>
                  </a:lnTo>
                  <a:lnTo>
                    <a:pt x="107" y="960"/>
                  </a:lnTo>
                  <a:lnTo>
                    <a:pt x="65" y="1010"/>
                  </a:lnTo>
                  <a:lnTo>
                    <a:pt x="65" y="1010"/>
                  </a:lnTo>
                  <a:lnTo>
                    <a:pt x="49" y="1027"/>
                  </a:lnTo>
                  <a:lnTo>
                    <a:pt x="49" y="1027"/>
                  </a:lnTo>
                  <a:lnTo>
                    <a:pt x="88" y="1025"/>
                  </a:lnTo>
                  <a:lnTo>
                    <a:pt x="128" y="1019"/>
                  </a:lnTo>
                  <a:lnTo>
                    <a:pt x="164" y="1011"/>
                  </a:lnTo>
                  <a:lnTo>
                    <a:pt x="200" y="1000"/>
                  </a:lnTo>
                  <a:lnTo>
                    <a:pt x="200" y="1000"/>
                  </a:lnTo>
                  <a:lnTo>
                    <a:pt x="160" y="1051"/>
                  </a:lnTo>
                  <a:lnTo>
                    <a:pt x="160" y="1051"/>
                  </a:lnTo>
                  <a:lnTo>
                    <a:pt x="120" y="1107"/>
                  </a:lnTo>
                  <a:lnTo>
                    <a:pt x="88" y="1160"/>
                  </a:lnTo>
                  <a:lnTo>
                    <a:pt x="59" y="1210"/>
                  </a:lnTo>
                  <a:lnTo>
                    <a:pt x="38" y="1253"/>
                  </a:lnTo>
                  <a:lnTo>
                    <a:pt x="38" y="1253"/>
                  </a:lnTo>
                  <a:lnTo>
                    <a:pt x="21" y="1288"/>
                  </a:lnTo>
                  <a:lnTo>
                    <a:pt x="10" y="1314"/>
                  </a:lnTo>
                  <a:lnTo>
                    <a:pt x="10" y="1314"/>
                  </a:lnTo>
                  <a:lnTo>
                    <a:pt x="0" y="1337"/>
                  </a:lnTo>
                  <a:lnTo>
                    <a:pt x="0" y="1337"/>
                  </a:lnTo>
                  <a:lnTo>
                    <a:pt x="48" y="1316"/>
                  </a:lnTo>
                  <a:lnTo>
                    <a:pt x="91" y="1293"/>
                  </a:lnTo>
                  <a:lnTo>
                    <a:pt x="135" y="1270"/>
                  </a:lnTo>
                  <a:lnTo>
                    <a:pt x="175" y="1246"/>
                  </a:lnTo>
                  <a:lnTo>
                    <a:pt x="175" y="1246"/>
                  </a:lnTo>
                  <a:lnTo>
                    <a:pt x="213" y="1221"/>
                  </a:lnTo>
                  <a:lnTo>
                    <a:pt x="251" y="1194"/>
                  </a:lnTo>
                  <a:lnTo>
                    <a:pt x="251" y="1194"/>
                  </a:lnTo>
                  <a:lnTo>
                    <a:pt x="223" y="1238"/>
                  </a:lnTo>
                  <a:lnTo>
                    <a:pt x="198" y="1282"/>
                  </a:lnTo>
                  <a:lnTo>
                    <a:pt x="177" y="1328"/>
                  </a:lnTo>
                  <a:lnTo>
                    <a:pt x="160" y="1370"/>
                  </a:lnTo>
                  <a:lnTo>
                    <a:pt x="160" y="1370"/>
                  </a:lnTo>
                  <a:lnTo>
                    <a:pt x="143" y="1425"/>
                  </a:lnTo>
                  <a:lnTo>
                    <a:pt x="135" y="1451"/>
                  </a:lnTo>
                  <a:lnTo>
                    <a:pt x="129" y="1478"/>
                  </a:lnTo>
                  <a:lnTo>
                    <a:pt x="129" y="1478"/>
                  </a:lnTo>
                  <a:lnTo>
                    <a:pt x="126" y="1503"/>
                  </a:lnTo>
                  <a:lnTo>
                    <a:pt x="124" y="1526"/>
                  </a:lnTo>
                  <a:lnTo>
                    <a:pt x="122" y="1549"/>
                  </a:lnTo>
                  <a:lnTo>
                    <a:pt x="122" y="1570"/>
                  </a:lnTo>
                  <a:lnTo>
                    <a:pt x="122" y="1570"/>
                  </a:lnTo>
                  <a:lnTo>
                    <a:pt x="124" y="1604"/>
                  </a:lnTo>
                  <a:lnTo>
                    <a:pt x="129" y="1630"/>
                  </a:lnTo>
                  <a:lnTo>
                    <a:pt x="129" y="1630"/>
                  </a:lnTo>
                  <a:lnTo>
                    <a:pt x="133" y="1651"/>
                  </a:lnTo>
                  <a:lnTo>
                    <a:pt x="133" y="1651"/>
                  </a:lnTo>
                  <a:lnTo>
                    <a:pt x="162" y="1613"/>
                  </a:lnTo>
                  <a:lnTo>
                    <a:pt x="188" y="1583"/>
                  </a:lnTo>
                  <a:lnTo>
                    <a:pt x="242" y="1528"/>
                  </a:lnTo>
                  <a:lnTo>
                    <a:pt x="242" y="1528"/>
                  </a:lnTo>
                  <a:lnTo>
                    <a:pt x="255" y="1512"/>
                  </a:lnTo>
                  <a:lnTo>
                    <a:pt x="255" y="1512"/>
                  </a:lnTo>
                  <a:lnTo>
                    <a:pt x="249" y="1552"/>
                  </a:lnTo>
                  <a:lnTo>
                    <a:pt x="247" y="1590"/>
                  </a:lnTo>
                  <a:lnTo>
                    <a:pt x="247" y="1629"/>
                  </a:lnTo>
                  <a:lnTo>
                    <a:pt x="249" y="1663"/>
                  </a:lnTo>
                  <a:lnTo>
                    <a:pt x="249" y="1663"/>
                  </a:lnTo>
                  <a:lnTo>
                    <a:pt x="253" y="1695"/>
                  </a:lnTo>
                  <a:lnTo>
                    <a:pt x="259" y="1724"/>
                  </a:lnTo>
                  <a:lnTo>
                    <a:pt x="267" y="1750"/>
                  </a:lnTo>
                  <a:lnTo>
                    <a:pt x="274" y="1777"/>
                  </a:lnTo>
                  <a:lnTo>
                    <a:pt x="274" y="1777"/>
                  </a:lnTo>
                  <a:lnTo>
                    <a:pt x="284" y="1800"/>
                  </a:lnTo>
                  <a:lnTo>
                    <a:pt x="291" y="1823"/>
                  </a:lnTo>
                  <a:lnTo>
                    <a:pt x="310" y="1859"/>
                  </a:lnTo>
                  <a:lnTo>
                    <a:pt x="310" y="1859"/>
                  </a:lnTo>
                  <a:lnTo>
                    <a:pt x="329" y="1888"/>
                  </a:lnTo>
                  <a:lnTo>
                    <a:pt x="345" y="1909"/>
                  </a:lnTo>
                  <a:lnTo>
                    <a:pt x="345" y="1909"/>
                  </a:lnTo>
                  <a:lnTo>
                    <a:pt x="358" y="1924"/>
                  </a:lnTo>
                  <a:lnTo>
                    <a:pt x="358" y="1924"/>
                  </a:lnTo>
                  <a:lnTo>
                    <a:pt x="377" y="1840"/>
                  </a:lnTo>
                  <a:lnTo>
                    <a:pt x="377" y="1840"/>
                  </a:lnTo>
                  <a:lnTo>
                    <a:pt x="396" y="1766"/>
                  </a:lnTo>
                  <a:lnTo>
                    <a:pt x="396" y="1766"/>
                  </a:lnTo>
                  <a:lnTo>
                    <a:pt x="404" y="1735"/>
                  </a:lnTo>
                  <a:lnTo>
                    <a:pt x="404" y="1735"/>
                  </a:lnTo>
                  <a:lnTo>
                    <a:pt x="413" y="1773"/>
                  </a:lnTo>
                  <a:lnTo>
                    <a:pt x="425" y="1810"/>
                  </a:lnTo>
                  <a:lnTo>
                    <a:pt x="440" y="1844"/>
                  </a:lnTo>
                  <a:lnTo>
                    <a:pt x="455" y="1876"/>
                  </a:lnTo>
                  <a:lnTo>
                    <a:pt x="455" y="1876"/>
                  </a:lnTo>
                  <a:lnTo>
                    <a:pt x="466" y="1897"/>
                  </a:lnTo>
                  <a:lnTo>
                    <a:pt x="480" y="1916"/>
                  </a:lnTo>
                  <a:lnTo>
                    <a:pt x="506" y="1952"/>
                  </a:lnTo>
                  <a:lnTo>
                    <a:pt x="533" y="1983"/>
                  </a:lnTo>
                  <a:lnTo>
                    <a:pt x="556" y="2008"/>
                  </a:lnTo>
                  <a:lnTo>
                    <a:pt x="556" y="2008"/>
                  </a:lnTo>
                  <a:lnTo>
                    <a:pt x="577" y="2025"/>
                  </a:lnTo>
                  <a:lnTo>
                    <a:pt x="592" y="2038"/>
                  </a:lnTo>
                  <a:lnTo>
                    <a:pt x="592" y="2038"/>
                  </a:lnTo>
                  <a:lnTo>
                    <a:pt x="607" y="2048"/>
                  </a:lnTo>
                  <a:lnTo>
                    <a:pt x="607" y="2048"/>
                  </a:lnTo>
                  <a:lnTo>
                    <a:pt x="615" y="1971"/>
                  </a:lnTo>
                  <a:lnTo>
                    <a:pt x="619" y="1905"/>
                  </a:lnTo>
                  <a:lnTo>
                    <a:pt x="619" y="1905"/>
                  </a:lnTo>
                  <a:lnTo>
                    <a:pt x="619" y="1865"/>
                  </a:lnTo>
                  <a:lnTo>
                    <a:pt x="617" y="1827"/>
                  </a:lnTo>
                  <a:lnTo>
                    <a:pt x="617" y="1827"/>
                  </a:lnTo>
                  <a:lnTo>
                    <a:pt x="682" y="1897"/>
                  </a:lnTo>
                  <a:lnTo>
                    <a:pt x="741" y="1964"/>
                  </a:lnTo>
                  <a:lnTo>
                    <a:pt x="792" y="2029"/>
                  </a:lnTo>
                  <a:lnTo>
                    <a:pt x="840" y="2091"/>
                  </a:lnTo>
                  <a:lnTo>
                    <a:pt x="878" y="2152"/>
                  </a:lnTo>
                  <a:lnTo>
                    <a:pt x="912" y="2211"/>
                  </a:lnTo>
                  <a:lnTo>
                    <a:pt x="940" y="2267"/>
                  </a:lnTo>
                  <a:lnTo>
                    <a:pt x="965" y="2322"/>
                  </a:lnTo>
                  <a:lnTo>
                    <a:pt x="982" y="2373"/>
                  </a:lnTo>
                  <a:lnTo>
                    <a:pt x="998" y="2425"/>
                  </a:lnTo>
                  <a:lnTo>
                    <a:pt x="1005" y="2472"/>
                  </a:lnTo>
                  <a:lnTo>
                    <a:pt x="1011" y="2520"/>
                  </a:lnTo>
                  <a:lnTo>
                    <a:pt x="1013" y="2564"/>
                  </a:lnTo>
                  <a:lnTo>
                    <a:pt x="1009" y="2608"/>
                  </a:lnTo>
                  <a:lnTo>
                    <a:pt x="1003" y="2651"/>
                  </a:lnTo>
                  <a:lnTo>
                    <a:pt x="994" y="2691"/>
                  </a:lnTo>
                  <a:lnTo>
                    <a:pt x="994" y="2691"/>
                  </a:lnTo>
                  <a:lnTo>
                    <a:pt x="973" y="2699"/>
                  </a:lnTo>
                  <a:lnTo>
                    <a:pt x="973" y="2699"/>
                  </a:lnTo>
                  <a:lnTo>
                    <a:pt x="904" y="2724"/>
                  </a:lnTo>
                  <a:lnTo>
                    <a:pt x="904" y="2724"/>
                  </a:lnTo>
                  <a:lnTo>
                    <a:pt x="872" y="2733"/>
                  </a:lnTo>
                  <a:lnTo>
                    <a:pt x="845" y="2741"/>
                  </a:lnTo>
                  <a:lnTo>
                    <a:pt x="845" y="2741"/>
                  </a:lnTo>
                  <a:lnTo>
                    <a:pt x="822" y="2747"/>
                  </a:lnTo>
                  <a:lnTo>
                    <a:pt x="822" y="2747"/>
                  </a:lnTo>
                  <a:lnTo>
                    <a:pt x="803" y="2750"/>
                  </a:lnTo>
                  <a:lnTo>
                    <a:pt x="803" y="2750"/>
                  </a:lnTo>
                  <a:lnTo>
                    <a:pt x="788" y="2754"/>
                  </a:lnTo>
                  <a:lnTo>
                    <a:pt x="788" y="2754"/>
                  </a:lnTo>
                  <a:lnTo>
                    <a:pt x="811" y="2773"/>
                  </a:lnTo>
                  <a:lnTo>
                    <a:pt x="836" y="2790"/>
                  </a:lnTo>
                  <a:lnTo>
                    <a:pt x="862" y="2802"/>
                  </a:lnTo>
                  <a:lnTo>
                    <a:pt x="893" y="2813"/>
                  </a:lnTo>
                  <a:lnTo>
                    <a:pt x="893" y="2813"/>
                  </a:lnTo>
                  <a:lnTo>
                    <a:pt x="900" y="2815"/>
                  </a:lnTo>
                  <a:lnTo>
                    <a:pt x="900" y="2815"/>
                  </a:lnTo>
                  <a:lnTo>
                    <a:pt x="862" y="2825"/>
                  </a:lnTo>
                  <a:lnTo>
                    <a:pt x="828" y="2834"/>
                  </a:lnTo>
                  <a:lnTo>
                    <a:pt x="761" y="2857"/>
                  </a:lnTo>
                  <a:lnTo>
                    <a:pt x="761" y="2857"/>
                  </a:lnTo>
                  <a:lnTo>
                    <a:pt x="722" y="2874"/>
                  </a:lnTo>
                  <a:lnTo>
                    <a:pt x="685" y="2890"/>
                  </a:lnTo>
                  <a:lnTo>
                    <a:pt x="624" y="2918"/>
                  </a:lnTo>
                  <a:lnTo>
                    <a:pt x="624" y="2918"/>
                  </a:lnTo>
                  <a:lnTo>
                    <a:pt x="584" y="2941"/>
                  </a:lnTo>
                  <a:lnTo>
                    <a:pt x="584" y="2941"/>
                  </a:lnTo>
                  <a:lnTo>
                    <a:pt x="571" y="2949"/>
                  </a:lnTo>
                  <a:lnTo>
                    <a:pt x="571" y="2949"/>
                  </a:lnTo>
                  <a:lnTo>
                    <a:pt x="602" y="2960"/>
                  </a:lnTo>
                  <a:lnTo>
                    <a:pt x="636" y="2970"/>
                  </a:lnTo>
                  <a:lnTo>
                    <a:pt x="668" y="2977"/>
                  </a:lnTo>
                  <a:lnTo>
                    <a:pt x="702" y="2981"/>
                  </a:lnTo>
                  <a:lnTo>
                    <a:pt x="702" y="2981"/>
                  </a:lnTo>
                  <a:lnTo>
                    <a:pt x="655" y="3006"/>
                  </a:lnTo>
                  <a:lnTo>
                    <a:pt x="609" y="3032"/>
                  </a:lnTo>
                  <a:lnTo>
                    <a:pt x="609" y="3032"/>
                  </a:lnTo>
                  <a:lnTo>
                    <a:pt x="573" y="3057"/>
                  </a:lnTo>
                  <a:lnTo>
                    <a:pt x="539" y="3082"/>
                  </a:lnTo>
                  <a:lnTo>
                    <a:pt x="510" y="3107"/>
                  </a:lnTo>
                  <a:lnTo>
                    <a:pt x="484" y="3128"/>
                  </a:lnTo>
                  <a:lnTo>
                    <a:pt x="484" y="3128"/>
                  </a:lnTo>
                  <a:lnTo>
                    <a:pt x="447" y="3162"/>
                  </a:lnTo>
                  <a:lnTo>
                    <a:pt x="447" y="3162"/>
                  </a:lnTo>
                  <a:lnTo>
                    <a:pt x="436" y="3175"/>
                  </a:lnTo>
                  <a:lnTo>
                    <a:pt x="436" y="3175"/>
                  </a:lnTo>
                  <a:lnTo>
                    <a:pt x="472" y="3187"/>
                  </a:lnTo>
                  <a:lnTo>
                    <a:pt x="508" y="3194"/>
                  </a:lnTo>
                  <a:lnTo>
                    <a:pt x="546" y="3198"/>
                  </a:lnTo>
                  <a:lnTo>
                    <a:pt x="583" y="3200"/>
                  </a:lnTo>
                  <a:lnTo>
                    <a:pt x="583" y="3200"/>
                  </a:lnTo>
                  <a:lnTo>
                    <a:pt x="550" y="3223"/>
                  </a:lnTo>
                  <a:lnTo>
                    <a:pt x="520" y="3246"/>
                  </a:lnTo>
                  <a:lnTo>
                    <a:pt x="465" y="3290"/>
                  </a:lnTo>
                  <a:lnTo>
                    <a:pt x="465" y="3290"/>
                  </a:lnTo>
                  <a:lnTo>
                    <a:pt x="426" y="3322"/>
                  </a:lnTo>
                  <a:lnTo>
                    <a:pt x="394" y="3350"/>
                  </a:lnTo>
                  <a:lnTo>
                    <a:pt x="339" y="3402"/>
                  </a:lnTo>
                  <a:lnTo>
                    <a:pt x="339" y="3402"/>
                  </a:lnTo>
                  <a:lnTo>
                    <a:pt x="305" y="3438"/>
                  </a:lnTo>
                  <a:lnTo>
                    <a:pt x="305" y="3438"/>
                  </a:lnTo>
                  <a:lnTo>
                    <a:pt x="293" y="3451"/>
                  </a:lnTo>
                  <a:lnTo>
                    <a:pt x="293" y="3451"/>
                  </a:lnTo>
                  <a:lnTo>
                    <a:pt x="333" y="3450"/>
                  </a:lnTo>
                  <a:lnTo>
                    <a:pt x="373" y="3446"/>
                  </a:lnTo>
                  <a:lnTo>
                    <a:pt x="413" y="3438"/>
                  </a:lnTo>
                  <a:lnTo>
                    <a:pt x="453" y="3427"/>
                  </a:lnTo>
                  <a:lnTo>
                    <a:pt x="453" y="3427"/>
                  </a:lnTo>
                  <a:lnTo>
                    <a:pt x="419" y="3470"/>
                  </a:lnTo>
                  <a:lnTo>
                    <a:pt x="419" y="3470"/>
                  </a:lnTo>
                  <a:lnTo>
                    <a:pt x="396" y="3505"/>
                  </a:lnTo>
                  <a:lnTo>
                    <a:pt x="375" y="3537"/>
                  </a:lnTo>
                  <a:lnTo>
                    <a:pt x="358" y="3568"/>
                  </a:lnTo>
                  <a:lnTo>
                    <a:pt x="345" y="3594"/>
                  </a:lnTo>
                  <a:lnTo>
                    <a:pt x="345" y="3594"/>
                  </a:lnTo>
                  <a:lnTo>
                    <a:pt x="326" y="3634"/>
                  </a:lnTo>
                  <a:lnTo>
                    <a:pt x="326" y="3634"/>
                  </a:lnTo>
                  <a:lnTo>
                    <a:pt x="318" y="3650"/>
                  </a:lnTo>
                  <a:lnTo>
                    <a:pt x="318" y="3650"/>
                  </a:lnTo>
                  <a:lnTo>
                    <a:pt x="356" y="3640"/>
                  </a:lnTo>
                  <a:lnTo>
                    <a:pt x="394" y="3625"/>
                  </a:lnTo>
                  <a:lnTo>
                    <a:pt x="428" y="3610"/>
                  </a:lnTo>
                  <a:lnTo>
                    <a:pt x="463" y="3590"/>
                  </a:lnTo>
                  <a:lnTo>
                    <a:pt x="463" y="3590"/>
                  </a:lnTo>
                  <a:lnTo>
                    <a:pt x="453" y="3613"/>
                  </a:lnTo>
                  <a:lnTo>
                    <a:pt x="445" y="3636"/>
                  </a:lnTo>
                  <a:lnTo>
                    <a:pt x="445" y="3636"/>
                  </a:lnTo>
                  <a:lnTo>
                    <a:pt x="438" y="3665"/>
                  </a:lnTo>
                  <a:lnTo>
                    <a:pt x="430" y="3695"/>
                  </a:lnTo>
                  <a:lnTo>
                    <a:pt x="426" y="3722"/>
                  </a:lnTo>
                  <a:lnTo>
                    <a:pt x="425" y="3745"/>
                  </a:lnTo>
                  <a:lnTo>
                    <a:pt x="425" y="3745"/>
                  </a:lnTo>
                  <a:lnTo>
                    <a:pt x="423" y="3766"/>
                  </a:lnTo>
                  <a:lnTo>
                    <a:pt x="425" y="3773"/>
                  </a:lnTo>
                  <a:lnTo>
                    <a:pt x="425" y="3781"/>
                  </a:lnTo>
                  <a:lnTo>
                    <a:pt x="425" y="3781"/>
                  </a:lnTo>
                  <a:lnTo>
                    <a:pt x="428" y="3790"/>
                  </a:lnTo>
                  <a:lnTo>
                    <a:pt x="428" y="3790"/>
                  </a:lnTo>
                  <a:lnTo>
                    <a:pt x="430" y="3792"/>
                  </a:lnTo>
                  <a:lnTo>
                    <a:pt x="430" y="3792"/>
                  </a:lnTo>
                  <a:lnTo>
                    <a:pt x="438" y="3787"/>
                  </a:lnTo>
                  <a:lnTo>
                    <a:pt x="445" y="3783"/>
                  </a:lnTo>
                  <a:lnTo>
                    <a:pt x="465" y="3773"/>
                  </a:lnTo>
                  <a:lnTo>
                    <a:pt x="465" y="3773"/>
                  </a:lnTo>
                  <a:lnTo>
                    <a:pt x="484" y="3762"/>
                  </a:lnTo>
                  <a:lnTo>
                    <a:pt x="501" y="3750"/>
                  </a:lnTo>
                  <a:lnTo>
                    <a:pt x="501" y="3750"/>
                  </a:lnTo>
                  <a:lnTo>
                    <a:pt x="518" y="3737"/>
                  </a:lnTo>
                  <a:lnTo>
                    <a:pt x="535" y="3722"/>
                  </a:lnTo>
                  <a:lnTo>
                    <a:pt x="548" y="3709"/>
                  </a:lnTo>
                  <a:lnTo>
                    <a:pt x="564" y="3693"/>
                  </a:lnTo>
                  <a:lnTo>
                    <a:pt x="564" y="3693"/>
                  </a:lnTo>
                  <a:lnTo>
                    <a:pt x="577" y="3674"/>
                  </a:lnTo>
                  <a:lnTo>
                    <a:pt x="577" y="3674"/>
                  </a:lnTo>
                  <a:lnTo>
                    <a:pt x="603" y="3695"/>
                  </a:lnTo>
                  <a:lnTo>
                    <a:pt x="630" y="3716"/>
                  </a:lnTo>
                  <a:lnTo>
                    <a:pt x="661" y="3735"/>
                  </a:lnTo>
                  <a:lnTo>
                    <a:pt x="693" y="3754"/>
                  </a:lnTo>
                  <a:lnTo>
                    <a:pt x="729" y="3771"/>
                  </a:lnTo>
                  <a:lnTo>
                    <a:pt x="765" y="3789"/>
                  </a:lnTo>
                  <a:lnTo>
                    <a:pt x="805" y="3804"/>
                  </a:lnTo>
                  <a:lnTo>
                    <a:pt x="847" y="3817"/>
                  </a:lnTo>
                  <a:lnTo>
                    <a:pt x="889" y="3829"/>
                  </a:lnTo>
                  <a:lnTo>
                    <a:pt x="935" y="3840"/>
                  </a:lnTo>
                  <a:lnTo>
                    <a:pt x="980" y="3850"/>
                  </a:lnTo>
                  <a:lnTo>
                    <a:pt x="1030" y="3857"/>
                  </a:lnTo>
                  <a:lnTo>
                    <a:pt x="1079" y="3863"/>
                  </a:lnTo>
                  <a:lnTo>
                    <a:pt x="1129" y="3867"/>
                  </a:lnTo>
                  <a:lnTo>
                    <a:pt x="1182" y="3870"/>
                  </a:lnTo>
                  <a:lnTo>
                    <a:pt x="1236" y="3870"/>
                  </a:lnTo>
                  <a:lnTo>
                    <a:pt x="1236" y="3870"/>
                  </a:lnTo>
                  <a:lnTo>
                    <a:pt x="1285" y="3870"/>
                  </a:lnTo>
                  <a:lnTo>
                    <a:pt x="1333" y="3869"/>
                  </a:lnTo>
                  <a:lnTo>
                    <a:pt x="1382" y="3865"/>
                  </a:lnTo>
                  <a:lnTo>
                    <a:pt x="1428" y="3859"/>
                  </a:lnTo>
                  <a:lnTo>
                    <a:pt x="1475" y="3851"/>
                  </a:lnTo>
                  <a:lnTo>
                    <a:pt x="1521" y="3844"/>
                  </a:lnTo>
                  <a:lnTo>
                    <a:pt x="1565" y="3834"/>
                  </a:lnTo>
                  <a:lnTo>
                    <a:pt x="1607" y="3823"/>
                  </a:lnTo>
                  <a:lnTo>
                    <a:pt x="1649" y="3811"/>
                  </a:lnTo>
                  <a:lnTo>
                    <a:pt x="1689" y="3798"/>
                  </a:lnTo>
                  <a:lnTo>
                    <a:pt x="1725" y="3785"/>
                  </a:lnTo>
                  <a:lnTo>
                    <a:pt x="1761" y="3770"/>
                  </a:lnTo>
                  <a:lnTo>
                    <a:pt x="1795" y="3752"/>
                  </a:lnTo>
                  <a:lnTo>
                    <a:pt x="1826" y="3735"/>
                  </a:lnTo>
                  <a:lnTo>
                    <a:pt x="1854" y="3716"/>
                  </a:lnTo>
                  <a:lnTo>
                    <a:pt x="1881" y="3699"/>
                  </a:lnTo>
                  <a:lnTo>
                    <a:pt x="1881" y="3699"/>
                  </a:lnTo>
                  <a:lnTo>
                    <a:pt x="1894" y="3720"/>
                  </a:lnTo>
                  <a:lnTo>
                    <a:pt x="1894" y="3720"/>
                  </a:lnTo>
                  <a:lnTo>
                    <a:pt x="1909" y="3741"/>
                  </a:lnTo>
                  <a:lnTo>
                    <a:pt x="1917" y="3749"/>
                  </a:lnTo>
                  <a:lnTo>
                    <a:pt x="1917" y="3749"/>
                  </a:lnTo>
                  <a:lnTo>
                    <a:pt x="1932" y="3739"/>
                  </a:lnTo>
                  <a:lnTo>
                    <a:pt x="1948" y="3728"/>
                  </a:lnTo>
                  <a:lnTo>
                    <a:pt x="1959" y="3716"/>
                  </a:lnTo>
                  <a:lnTo>
                    <a:pt x="1970" y="3703"/>
                  </a:lnTo>
                  <a:lnTo>
                    <a:pt x="1980" y="3690"/>
                  </a:lnTo>
                  <a:lnTo>
                    <a:pt x="1987" y="3678"/>
                  </a:lnTo>
                  <a:lnTo>
                    <a:pt x="1993" y="3665"/>
                  </a:lnTo>
                  <a:lnTo>
                    <a:pt x="1999" y="3651"/>
                  </a:lnTo>
                  <a:lnTo>
                    <a:pt x="1999" y="3651"/>
                  </a:lnTo>
                  <a:lnTo>
                    <a:pt x="2018" y="3661"/>
                  </a:lnTo>
                  <a:lnTo>
                    <a:pt x="2018" y="3661"/>
                  </a:lnTo>
                  <a:lnTo>
                    <a:pt x="2045" y="3670"/>
                  </a:lnTo>
                  <a:lnTo>
                    <a:pt x="2054" y="3674"/>
                  </a:lnTo>
                  <a:lnTo>
                    <a:pt x="2054" y="3674"/>
                  </a:lnTo>
                  <a:lnTo>
                    <a:pt x="2058" y="3655"/>
                  </a:lnTo>
                  <a:lnTo>
                    <a:pt x="2062" y="3638"/>
                  </a:lnTo>
                  <a:lnTo>
                    <a:pt x="2062" y="3621"/>
                  </a:lnTo>
                  <a:lnTo>
                    <a:pt x="2062" y="3604"/>
                  </a:lnTo>
                  <a:lnTo>
                    <a:pt x="2062" y="3587"/>
                  </a:lnTo>
                  <a:lnTo>
                    <a:pt x="2060" y="3571"/>
                  </a:lnTo>
                  <a:lnTo>
                    <a:pt x="2052" y="3541"/>
                  </a:lnTo>
                  <a:lnTo>
                    <a:pt x="2041" y="3512"/>
                  </a:lnTo>
                  <a:lnTo>
                    <a:pt x="2027" y="3488"/>
                  </a:lnTo>
                  <a:lnTo>
                    <a:pt x="2012" y="3463"/>
                  </a:lnTo>
                  <a:lnTo>
                    <a:pt x="1997" y="3442"/>
                  </a:lnTo>
                  <a:lnTo>
                    <a:pt x="1997" y="3442"/>
                  </a:lnTo>
                  <a:lnTo>
                    <a:pt x="1980" y="3425"/>
                  </a:lnTo>
                  <a:lnTo>
                    <a:pt x="1963" y="3408"/>
                  </a:lnTo>
                  <a:lnTo>
                    <a:pt x="1948" y="3394"/>
                  </a:lnTo>
                  <a:lnTo>
                    <a:pt x="1932" y="3383"/>
                  </a:lnTo>
                  <a:lnTo>
                    <a:pt x="1932" y="3383"/>
                  </a:lnTo>
                  <a:lnTo>
                    <a:pt x="1932" y="3383"/>
                  </a:lnTo>
                  <a:lnTo>
                    <a:pt x="1875" y="3284"/>
                  </a:lnTo>
                  <a:lnTo>
                    <a:pt x="1845" y="3227"/>
                  </a:lnTo>
                  <a:lnTo>
                    <a:pt x="1816" y="3168"/>
                  </a:lnTo>
                  <a:lnTo>
                    <a:pt x="1801" y="3135"/>
                  </a:lnTo>
                  <a:lnTo>
                    <a:pt x="1788" y="3103"/>
                  </a:lnTo>
                  <a:lnTo>
                    <a:pt x="1774" y="3070"/>
                  </a:lnTo>
                  <a:lnTo>
                    <a:pt x="1763" y="3036"/>
                  </a:lnTo>
                  <a:lnTo>
                    <a:pt x="1753" y="3000"/>
                  </a:lnTo>
                  <a:lnTo>
                    <a:pt x="1746" y="2964"/>
                  </a:lnTo>
                  <a:lnTo>
                    <a:pt x="1738" y="2926"/>
                  </a:lnTo>
                  <a:lnTo>
                    <a:pt x="1734" y="2888"/>
                  </a:lnTo>
                  <a:lnTo>
                    <a:pt x="1730" y="2848"/>
                  </a:lnTo>
                  <a:lnTo>
                    <a:pt x="1730" y="2808"/>
                  </a:lnTo>
                  <a:lnTo>
                    <a:pt x="1732" y="2766"/>
                  </a:lnTo>
                  <a:lnTo>
                    <a:pt x="1738" y="2724"/>
                  </a:lnTo>
                  <a:lnTo>
                    <a:pt x="1746" y="2680"/>
                  </a:lnTo>
                  <a:lnTo>
                    <a:pt x="1757" y="2634"/>
                  </a:lnTo>
                  <a:lnTo>
                    <a:pt x="1770" y="2589"/>
                  </a:lnTo>
                  <a:lnTo>
                    <a:pt x="1789" y="2541"/>
                  </a:lnTo>
                  <a:lnTo>
                    <a:pt x="1810" y="2493"/>
                  </a:lnTo>
                  <a:lnTo>
                    <a:pt x="1835" y="2444"/>
                  </a:lnTo>
                  <a:lnTo>
                    <a:pt x="1866" y="2394"/>
                  </a:lnTo>
                  <a:lnTo>
                    <a:pt x="1900" y="2343"/>
                  </a:lnTo>
                  <a:lnTo>
                    <a:pt x="1938" y="2290"/>
                  </a:lnTo>
                  <a:lnTo>
                    <a:pt x="1982" y="2236"/>
                  </a:lnTo>
                  <a:lnTo>
                    <a:pt x="2029" y="2181"/>
                  </a:lnTo>
                  <a:lnTo>
                    <a:pt x="2083" y="2126"/>
                  </a:lnTo>
                  <a:lnTo>
                    <a:pt x="2083" y="2126"/>
                  </a:lnTo>
                  <a:lnTo>
                    <a:pt x="2119" y="2091"/>
                  </a:lnTo>
                  <a:lnTo>
                    <a:pt x="2161" y="2057"/>
                  </a:lnTo>
                  <a:lnTo>
                    <a:pt x="2210" y="2021"/>
                  </a:lnTo>
                  <a:lnTo>
                    <a:pt x="2264" y="1983"/>
                  </a:lnTo>
                  <a:lnTo>
                    <a:pt x="2323" y="1941"/>
                  </a:lnTo>
                  <a:lnTo>
                    <a:pt x="2382" y="1897"/>
                  </a:lnTo>
                  <a:lnTo>
                    <a:pt x="2442" y="1850"/>
                  </a:lnTo>
                  <a:lnTo>
                    <a:pt x="2503" y="1798"/>
                  </a:lnTo>
                  <a:lnTo>
                    <a:pt x="2532" y="1771"/>
                  </a:lnTo>
                  <a:lnTo>
                    <a:pt x="2562" y="1743"/>
                  </a:lnTo>
                  <a:lnTo>
                    <a:pt x="2591" y="1714"/>
                  </a:lnTo>
                  <a:lnTo>
                    <a:pt x="2618" y="1684"/>
                  </a:lnTo>
                  <a:lnTo>
                    <a:pt x="2644" y="1653"/>
                  </a:lnTo>
                  <a:lnTo>
                    <a:pt x="2669" y="1621"/>
                  </a:lnTo>
                  <a:lnTo>
                    <a:pt x="2694" y="1587"/>
                  </a:lnTo>
                  <a:lnTo>
                    <a:pt x="2715" y="1552"/>
                  </a:lnTo>
                  <a:lnTo>
                    <a:pt x="2736" y="1516"/>
                  </a:lnTo>
                  <a:lnTo>
                    <a:pt x="2755" y="1480"/>
                  </a:lnTo>
                  <a:lnTo>
                    <a:pt x="2770" y="1442"/>
                  </a:lnTo>
                  <a:lnTo>
                    <a:pt x="2785" y="1402"/>
                  </a:lnTo>
                  <a:lnTo>
                    <a:pt x="2797" y="1360"/>
                  </a:lnTo>
                  <a:lnTo>
                    <a:pt x="2806" y="1318"/>
                  </a:lnTo>
                  <a:lnTo>
                    <a:pt x="2814" y="1272"/>
                  </a:lnTo>
                  <a:lnTo>
                    <a:pt x="2818" y="1227"/>
                  </a:lnTo>
                  <a:lnTo>
                    <a:pt x="2818" y="1227"/>
                  </a:lnTo>
                  <a:lnTo>
                    <a:pt x="2818" y="1192"/>
                  </a:lnTo>
                  <a:lnTo>
                    <a:pt x="2818" y="1156"/>
                  </a:lnTo>
                  <a:lnTo>
                    <a:pt x="2814" y="1122"/>
                  </a:lnTo>
                  <a:lnTo>
                    <a:pt x="2810" y="1088"/>
                  </a:lnTo>
                  <a:lnTo>
                    <a:pt x="2804" y="1053"/>
                  </a:lnTo>
                  <a:lnTo>
                    <a:pt x="2797" y="1021"/>
                  </a:lnTo>
                  <a:lnTo>
                    <a:pt x="2789" y="987"/>
                  </a:lnTo>
                  <a:lnTo>
                    <a:pt x="2778" y="954"/>
                  </a:lnTo>
                  <a:lnTo>
                    <a:pt x="2766" y="922"/>
                  </a:lnTo>
                  <a:lnTo>
                    <a:pt x="2753" y="890"/>
                  </a:lnTo>
                  <a:lnTo>
                    <a:pt x="2738" y="859"/>
                  </a:lnTo>
                  <a:lnTo>
                    <a:pt x="2722" y="829"/>
                  </a:lnTo>
                  <a:lnTo>
                    <a:pt x="2705" y="798"/>
                  </a:lnTo>
                  <a:lnTo>
                    <a:pt x="2686" y="768"/>
                  </a:lnTo>
                  <a:lnTo>
                    <a:pt x="2665" y="739"/>
                  </a:lnTo>
                  <a:lnTo>
                    <a:pt x="2644" y="710"/>
                  </a:lnTo>
                  <a:lnTo>
                    <a:pt x="2621" y="682"/>
                  </a:lnTo>
                  <a:lnTo>
                    <a:pt x="2599" y="655"/>
                  </a:lnTo>
                  <a:lnTo>
                    <a:pt x="2572" y="629"/>
                  </a:lnTo>
                  <a:lnTo>
                    <a:pt x="2547" y="604"/>
                  </a:lnTo>
                  <a:lnTo>
                    <a:pt x="2519" y="579"/>
                  </a:lnTo>
                  <a:lnTo>
                    <a:pt x="2492" y="554"/>
                  </a:lnTo>
                  <a:lnTo>
                    <a:pt x="2462" y="530"/>
                  </a:lnTo>
                  <a:lnTo>
                    <a:pt x="2431" y="507"/>
                  </a:lnTo>
                  <a:lnTo>
                    <a:pt x="2401" y="486"/>
                  </a:lnTo>
                  <a:lnTo>
                    <a:pt x="2368" y="465"/>
                  </a:lnTo>
                  <a:lnTo>
                    <a:pt x="2334" y="444"/>
                  </a:lnTo>
                  <a:lnTo>
                    <a:pt x="2300" y="425"/>
                  </a:lnTo>
                  <a:lnTo>
                    <a:pt x="2265" y="406"/>
                  </a:lnTo>
                  <a:lnTo>
                    <a:pt x="2229" y="389"/>
                  </a:lnTo>
                  <a:lnTo>
                    <a:pt x="2193" y="371"/>
                  </a:lnTo>
                  <a:lnTo>
                    <a:pt x="2155" y="3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9">
              <a:extLst>
                <a:ext uri="{FF2B5EF4-FFF2-40B4-BE49-F238E27FC236}">
                  <a16:creationId xmlns:a16="http://schemas.microsoft.com/office/drawing/2014/main" id="{B0C0B6EC-58D4-2AD7-9AD6-FBD9BC4BE8EC}"/>
                </a:ext>
              </a:extLst>
            </p:cNvPr>
            <p:cNvSpPr>
              <a:spLocks/>
            </p:cNvSpPr>
            <p:nvPr/>
          </p:nvSpPr>
          <p:spPr bwMode="auto">
            <a:xfrm>
              <a:off x="5862638" y="401638"/>
              <a:ext cx="9525" cy="3175"/>
            </a:xfrm>
            <a:custGeom>
              <a:avLst/>
              <a:gdLst>
                <a:gd name="T0" fmla="*/ 4 w 6"/>
                <a:gd name="T1" fmla="*/ 2 h 2"/>
                <a:gd name="T2" fmla="*/ 4 w 6"/>
                <a:gd name="T3" fmla="*/ 2 h 2"/>
                <a:gd name="T4" fmla="*/ 0 w 6"/>
                <a:gd name="T5" fmla="*/ 0 h 2"/>
                <a:gd name="T6" fmla="*/ 0 w 6"/>
                <a:gd name="T7" fmla="*/ 0 h 2"/>
                <a:gd name="T8" fmla="*/ 6 w 6"/>
                <a:gd name="T9" fmla="*/ 2 h 2"/>
                <a:gd name="T10" fmla="*/ 4 w 6"/>
                <a:gd name="T11" fmla="*/ 2 h 2"/>
              </a:gdLst>
              <a:ahLst/>
              <a:cxnLst>
                <a:cxn ang="0">
                  <a:pos x="T0" y="T1"/>
                </a:cxn>
                <a:cxn ang="0">
                  <a:pos x="T2" y="T3"/>
                </a:cxn>
                <a:cxn ang="0">
                  <a:pos x="T4" y="T5"/>
                </a:cxn>
                <a:cxn ang="0">
                  <a:pos x="T6" y="T7"/>
                </a:cxn>
                <a:cxn ang="0">
                  <a:pos x="T8" y="T9"/>
                </a:cxn>
                <a:cxn ang="0">
                  <a:pos x="T10" y="T11"/>
                </a:cxn>
              </a:cxnLst>
              <a:rect l="0" t="0" r="r" b="b"/>
              <a:pathLst>
                <a:path w="6" h="2">
                  <a:moveTo>
                    <a:pt x="4" y="2"/>
                  </a:moveTo>
                  <a:lnTo>
                    <a:pt x="4" y="2"/>
                  </a:lnTo>
                  <a:lnTo>
                    <a:pt x="0" y="0"/>
                  </a:lnTo>
                  <a:lnTo>
                    <a:pt x="0" y="0"/>
                  </a:lnTo>
                  <a:lnTo>
                    <a:pt x="6" y="2"/>
                  </a:lnTo>
                  <a:lnTo>
                    <a:pt x="4"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70">
              <a:extLst>
                <a:ext uri="{FF2B5EF4-FFF2-40B4-BE49-F238E27FC236}">
                  <a16:creationId xmlns:a16="http://schemas.microsoft.com/office/drawing/2014/main" id="{8C6CD3FE-FF72-7C7A-A8A5-79EF5978E72B}"/>
                </a:ext>
              </a:extLst>
            </p:cNvPr>
            <p:cNvSpPr>
              <a:spLocks noEditPoints="1"/>
            </p:cNvSpPr>
            <p:nvPr/>
          </p:nvSpPr>
          <p:spPr bwMode="auto">
            <a:xfrm>
              <a:off x="7343776" y="638175"/>
              <a:ext cx="1106488" cy="1166813"/>
            </a:xfrm>
            <a:custGeom>
              <a:avLst/>
              <a:gdLst>
                <a:gd name="T0" fmla="*/ 469 w 697"/>
                <a:gd name="T1" fmla="*/ 0 h 735"/>
                <a:gd name="T2" fmla="*/ 509 w 697"/>
                <a:gd name="T3" fmla="*/ 30 h 735"/>
                <a:gd name="T4" fmla="*/ 545 w 697"/>
                <a:gd name="T5" fmla="*/ 67 h 735"/>
                <a:gd name="T6" fmla="*/ 577 w 697"/>
                <a:gd name="T7" fmla="*/ 105 h 735"/>
                <a:gd name="T8" fmla="*/ 604 w 697"/>
                <a:gd name="T9" fmla="*/ 148 h 735"/>
                <a:gd name="T10" fmla="*/ 627 w 697"/>
                <a:gd name="T11" fmla="*/ 194 h 735"/>
                <a:gd name="T12" fmla="*/ 642 w 697"/>
                <a:gd name="T13" fmla="*/ 244 h 735"/>
                <a:gd name="T14" fmla="*/ 651 w 697"/>
                <a:gd name="T15" fmla="*/ 295 h 735"/>
                <a:gd name="T16" fmla="*/ 655 w 697"/>
                <a:gd name="T17" fmla="*/ 348 h 735"/>
                <a:gd name="T18" fmla="*/ 653 w 697"/>
                <a:gd name="T19" fmla="*/ 390 h 735"/>
                <a:gd name="T20" fmla="*/ 636 w 697"/>
                <a:gd name="T21" fmla="*/ 472 h 735"/>
                <a:gd name="T22" fmla="*/ 606 w 697"/>
                <a:gd name="T23" fmla="*/ 547 h 735"/>
                <a:gd name="T24" fmla="*/ 560 w 697"/>
                <a:gd name="T25" fmla="*/ 613 h 735"/>
                <a:gd name="T26" fmla="*/ 533 w 697"/>
                <a:gd name="T27" fmla="*/ 642 h 735"/>
                <a:gd name="T28" fmla="*/ 547 w 697"/>
                <a:gd name="T29" fmla="*/ 735 h 735"/>
                <a:gd name="T30" fmla="*/ 564 w 697"/>
                <a:gd name="T31" fmla="*/ 720 h 735"/>
                <a:gd name="T32" fmla="*/ 594 w 697"/>
                <a:gd name="T33" fmla="*/ 686 h 735"/>
                <a:gd name="T34" fmla="*/ 623 w 697"/>
                <a:gd name="T35" fmla="*/ 648 h 735"/>
                <a:gd name="T36" fmla="*/ 646 w 697"/>
                <a:gd name="T37" fmla="*/ 606 h 735"/>
                <a:gd name="T38" fmla="*/ 667 w 697"/>
                <a:gd name="T39" fmla="*/ 564 h 735"/>
                <a:gd name="T40" fmla="*/ 680 w 697"/>
                <a:gd name="T41" fmla="*/ 518 h 735"/>
                <a:gd name="T42" fmla="*/ 691 w 697"/>
                <a:gd name="T43" fmla="*/ 470 h 735"/>
                <a:gd name="T44" fmla="*/ 697 w 697"/>
                <a:gd name="T45" fmla="*/ 423 h 735"/>
                <a:gd name="T46" fmla="*/ 697 w 697"/>
                <a:gd name="T47" fmla="*/ 396 h 735"/>
                <a:gd name="T48" fmla="*/ 693 w 697"/>
                <a:gd name="T49" fmla="*/ 335 h 735"/>
                <a:gd name="T50" fmla="*/ 680 w 697"/>
                <a:gd name="T51" fmla="*/ 274 h 735"/>
                <a:gd name="T52" fmla="*/ 661 w 697"/>
                <a:gd name="T53" fmla="*/ 217 h 735"/>
                <a:gd name="T54" fmla="*/ 634 w 697"/>
                <a:gd name="T55" fmla="*/ 166 h 735"/>
                <a:gd name="T56" fmla="*/ 600 w 697"/>
                <a:gd name="T57" fmla="*/ 116 h 735"/>
                <a:gd name="T58" fmla="*/ 562 w 697"/>
                <a:gd name="T59" fmla="*/ 72 h 735"/>
                <a:gd name="T60" fmla="*/ 518 w 697"/>
                <a:gd name="T61" fmla="*/ 34 h 735"/>
                <a:gd name="T62" fmla="*/ 469 w 697"/>
                <a:gd name="T63" fmla="*/ 0 h 735"/>
                <a:gd name="T64" fmla="*/ 10 w 697"/>
                <a:gd name="T65" fmla="*/ 0 h 735"/>
                <a:gd name="T66" fmla="*/ 0 w 697"/>
                <a:gd name="T67" fmla="*/ 6 h 735"/>
                <a:gd name="T68" fmla="*/ 2 w 697"/>
                <a:gd name="T69"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7" h="735">
                  <a:moveTo>
                    <a:pt x="469" y="0"/>
                  </a:moveTo>
                  <a:lnTo>
                    <a:pt x="469" y="0"/>
                  </a:lnTo>
                  <a:lnTo>
                    <a:pt x="489" y="15"/>
                  </a:lnTo>
                  <a:lnTo>
                    <a:pt x="509" y="30"/>
                  </a:lnTo>
                  <a:lnTo>
                    <a:pt x="528" y="48"/>
                  </a:lnTo>
                  <a:lnTo>
                    <a:pt x="545" y="67"/>
                  </a:lnTo>
                  <a:lnTo>
                    <a:pt x="562" y="86"/>
                  </a:lnTo>
                  <a:lnTo>
                    <a:pt x="577" y="105"/>
                  </a:lnTo>
                  <a:lnTo>
                    <a:pt x="590" y="126"/>
                  </a:lnTo>
                  <a:lnTo>
                    <a:pt x="604" y="148"/>
                  </a:lnTo>
                  <a:lnTo>
                    <a:pt x="615" y="171"/>
                  </a:lnTo>
                  <a:lnTo>
                    <a:pt x="627" y="194"/>
                  </a:lnTo>
                  <a:lnTo>
                    <a:pt x="634" y="219"/>
                  </a:lnTo>
                  <a:lnTo>
                    <a:pt x="642" y="244"/>
                  </a:lnTo>
                  <a:lnTo>
                    <a:pt x="648" y="268"/>
                  </a:lnTo>
                  <a:lnTo>
                    <a:pt x="651" y="295"/>
                  </a:lnTo>
                  <a:lnTo>
                    <a:pt x="655" y="322"/>
                  </a:lnTo>
                  <a:lnTo>
                    <a:pt x="655" y="348"/>
                  </a:lnTo>
                  <a:lnTo>
                    <a:pt x="655" y="348"/>
                  </a:lnTo>
                  <a:lnTo>
                    <a:pt x="653" y="390"/>
                  </a:lnTo>
                  <a:lnTo>
                    <a:pt x="648" y="432"/>
                  </a:lnTo>
                  <a:lnTo>
                    <a:pt x="636" y="472"/>
                  </a:lnTo>
                  <a:lnTo>
                    <a:pt x="623" y="510"/>
                  </a:lnTo>
                  <a:lnTo>
                    <a:pt x="606" y="547"/>
                  </a:lnTo>
                  <a:lnTo>
                    <a:pt x="585" y="581"/>
                  </a:lnTo>
                  <a:lnTo>
                    <a:pt x="560" y="613"/>
                  </a:lnTo>
                  <a:lnTo>
                    <a:pt x="533" y="642"/>
                  </a:lnTo>
                  <a:lnTo>
                    <a:pt x="533" y="642"/>
                  </a:lnTo>
                  <a:lnTo>
                    <a:pt x="541" y="688"/>
                  </a:lnTo>
                  <a:lnTo>
                    <a:pt x="547" y="735"/>
                  </a:lnTo>
                  <a:lnTo>
                    <a:pt x="547" y="735"/>
                  </a:lnTo>
                  <a:lnTo>
                    <a:pt x="564" y="720"/>
                  </a:lnTo>
                  <a:lnTo>
                    <a:pt x="579" y="703"/>
                  </a:lnTo>
                  <a:lnTo>
                    <a:pt x="594" y="686"/>
                  </a:lnTo>
                  <a:lnTo>
                    <a:pt x="609" y="667"/>
                  </a:lnTo>
                  <a:lnTo>
                    <a:pt x="623" y="648"/>
                  </a:lnTo>
                  <a:lnTo>
                    <a:pt x="634" y="627"/>
                  </a:lnTo>
                  <a:lnTo>
                    <a:pt x="646" y="606"/>
                  </a:lnTo>
                  <a:lnTo>
                    <a:pt x="657" y="585"/>
                  </a:lnTo>
                  <a:lnTo>
                    <a:pt x="667" y="564"/>
                  </a:lnTo>
                  <a:lnTo>
                    <a:pt x="674" y="541"/>
                  </a:lnTo>
                  <a:lnTo>
                    <a:pt x="680" y="518"/>
                  </a:lnTo>
                  <a:lnTo>
                    <a:pt x="686" y="495"/>
                  </a:lnTo>
                  <a:lnTo>
                    <a:pt x="691" y="470"/>
                  </a:lnTo>
                  <a:lnTo>
                    <a:pt x="695" y="448"/>
                  </a:lnTo>
                  <a:lnTo>
                    <a:pt x="697" y="423"/>
                  </a:lnTo>
                  <a:lnTo>
                    <a:pt x="697" y="396"/>
                  </a:lnTo>
                  <a:lnTo>
                    <a:pt x="697" y="396"/>
                  </a:lnTo>
                  <a:lnTo>
                    <a:pt x="695" y="366"/>
                  </a:lnTo>
                  <a:lnTo>
                    <a:pt x="693" y="335"/>
                  </a:lnTo>
                  <a:lnTo>
                    <a:pt x="687" y="305"/>
                  </a:lnTo>
                  <a:lnTo>
                    <a:pt x="680" y="274"/>
                  </a:lnTo>
                  <a:lnTo>
                    <a:pt x="672" y="246"/>
                  </a:lnTo>
                  <a:lnTo>
                    <a:pt x="661" y="217"/>
                  </a:lnTo>
                  <a:lnTo>
                    <a:pt x="648" y="190"/>
                  </a:lnTo>
                  <a:lnTo>
                    <a:pt x="634" y="166"/>
                  </a:lnTo>
                  <a:lnTo>
                    <a:pt x="619" y="141"/>
                  </a:lnTo>
                  <a:lnTo>
                    <a:pt x="600" y="116"/>
                  </a:lnTo>
                  <a:lnTo>
                    <a:pt x="583" y="93"/>
                  </a:lnTo>
                  <a:lnTo>
                    <a:pt x="562" y="72"/>
                  </a:lnTo>
                  <a:lnTo>
                    <a:pt x="541" y="51"/>
                  </a:lnTo>
                  <a:lnTo>
                    <a:pt x="518" y="34"/>
                  </a:lnTo>
                  <a:lnTo>
                    <a:pt x="493" y="17"/>
                  </a:lnTo>
                  <a:lnTo>
                    <a:pt x="469" y="0"/>
                  </a:lnTo>
                  <a:close/>
                  <a:moveTo>
                    <a:pt x="10" y="0"/>
                  </a:moveTo>
                  <a:lnTo>
                    <a:pt x="10" y="0"/>
                  </a:lnTo>
                  <a:lnTo>
                    <a:pt x="0" y="6"/>
                  </a:lnTo>
                  <a:lnTo>
                    <a:pt x="0" y="6"/>
                  </a:lnTo>
                  <a:lnTo>
                    <a:pt x="2" y="8"/>
                  </a:lnTo>
                  <a:lnTo>
                    <a:pt x="2" y="8"/>
                  </a:lnTo>
                  <a:lnTo>
                    <a:pt x="10" y="0"/>
                  </a:lnTo>
                  <a:close/>
                </a:path>
              </a:pathLst>
            </a:custGeom>
            <a:solidFill>
              <a:srgbClr val="C8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71">
              <a:extLst>
                <a:ext uri="{FF2B5EF4-FFF2-40B4-BE49-F238E27FC236}">
                  <a16:creationId xmlns:a16="http://schemas.microsoft.com/office/drawing/2014/main" id="{D8BDE2D5-3609-B2C3-C37E-56389366E9E6}"/>
                </a:ext>
              </a:extLst>
            </p:cNvPr>
            <p:cNvSpPr>
              <a:spLocks/>
            </p:cNvSpPr>
            <p:nvPr/>
          </p:nvSpPr>
          <p:spPr bwMode="auto">
            <a:xfrm>
              <a:off x="8088313" y="638175"/>
              <a:ext cx="361950" cy="1166813"/>
            </a:xfrm>
            <a:custGeom>
              <a:avLst/>
              <a:gdLst>
                <a:gd name="T0" fmla="*/ 0 w 228"/>
                <a:gd name="T1" fmla="*/ 0 h 735"/>
                <a:gd name="T2" fmla="*/ 40 w 228"/>
                <a:gd name="T3" fmla="*/ 30 h 735"/>
                <a:gd name="T4" fmla="*/ 76 w 228"/>
                <a:gd name="T5" fmla="*/ 67 h 735"/>
                <a:gd name="T6" fmla="*/ 108 w 228"/>
                <a:gd name="T7" fmla="*/ 105 h 735"/>
                <a:gd name="T8" fmla="*/ 135 w 228"/>
                <a:gd name="T9" fmla="*/ 148 h 735"/>
                <a:gd name="T10" fmla="*/ 158 w 228"/>
                <a:gd name="T11" fmla="*/ 194 h 735"/>
                <a:gd name="T12" fmla="*/ 173 w 228"/>
                <a:gd name="T13" fmla="*/ 244 h 735"/>
                <a:gd name="T14" fmla="*/ 182 w 228"/>
                <a:gd name="T15" fmla="*/ 295 h 735"/>
                <a:gd name="T16" fmla="*/ 186 w 228"/>
                <a:gd name="T17" fmla="*/ 348 h 735"/>
                <a:gd name="T18" fmla="*/ 184 w 228"/>
                <a:gd name="T19" fmla="*/ 390 h 735"/>
                <a:gd name="T20" fmla="*/ 167 w 228"/>
                <a:gd name="T21" fmla="*/ 472 h 735"/>
                <a:gd name="T22" fmla="*/ 137 w 228"/>
                <a:gd name="T23" fmla="*/ 547 h 735"/>
                <a:gd name="T24" fmla="*/ 91 w 228"/>
                <a:gd name="T25" fmla="*/ 613 h 735"/>
                <a:gd name="T26" fmla="*/ 64 w 228"/>
                <a:gd name="T27" fmla="*/ 642 h 735"/>
                <a:gd name="T28" fmla="*/ 78 w 228"/>
                <a:gd name="T29" fmla="*/ 735 h 735"/>
                <a:gd name="T30" fmla="*/ 95 w 228"/>
                <a:gd name="T31" fmla="*/ 720 h 735"/>
                <a:gd name="T32" fmla="*/ 125 w 228"/>
                <a:gd name="T33" fmla="*/ 686 h 735"/>
                <a:gd name="T34" fmla="*/ 154 w 228"/>
                <a:gd name="T35" fmla="*/ 648 h 735"/>
                <a:gd name="T36" fmla="*/ 177 w 228"/>
                <a:gd name="T37" fmla="*/ 606 h 735"/>
                <a:gd name="T38" fmla="*/ 198 w 228"/>
                <a:gd name="T39" fmla="*/ 564 h 735"/>
                <a:gd name="T40" fmla="*/ 211 w 228"/>
                <a:gd name="T41" fmla="*/ 518 h 735"/>
                <a:gd name="T42" fmla="*/ 222 w 228"/>
                <a:gd name="T43" fmla="*/ 470 h 735"/>
                <a:gd name="T44" fmla="*/ 228 w 228"/>
                <a:gd name="T45" fmla="*/ 423 h 735"/>
                <a:gd name="T46" fmla="*/ 228 w 228"/>
                <a:gd name="T47" fmla="*/ 396 h 735"/>
                <a:gd name="T48" fmla="*/ 224 w 228"/>
                <a:gd name="T49" fmla="*/ 335 h 735"/>
                <a:gd name="T50" fmla="*/ 211 w 228"/>
                <a:gd name="T51" fmla="*/ 274 h 735"/>
                <a:gd name="T52" fmla="*/ 192 w 228"/>
                <a:gd name="T53" fmla="*/ 217 h 735"/>
                <a:gd name="T54" fmla="*/ 165 w 228"/>
                <a:gd name="T55" fmla="*/ 166 h 735"/>
                <a:gd name="T56" fmla="*/ 131 w 228"/>
                <a:gd name="T57" fmla="*/ 116 h 735"/>
                <a:gd name="T58" fmla="*/ 93 w 228"/>
                <a:gd name="T59" fmla="*/ 72 h 735"/>
                <a:gd name="T60" fmla="*/ 49 w 228"/>
                <a:gd name="T61" fmla="*/ 34 h 735"/>
                <a:gd name="T62" fmla="*/ 0 w 228"/>
                <a:gd name="T63"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735">
                  <a:moveTo>
                    <a:pt x="0" y="0"/>
                  </a:moveTo>
                  <a:lnTo>
                    <a:pt x="0" y="0"/>
                  </a:lnTo>
                  <a:lnTo>
                    <a:pt x="20" y="15"/>
                  </a:lnTo>
                  <a:lnTo>
                    <a:pt x="40" y="30"/>
                  </a:lnTo>
                  <a:lnTo>
                    <a:pt x="59" y="48"/>
                  </a:lnTo>
                  <a:lnTo>
                    <a:pt x="76" y="67"/>
                  </a:lnTo>
                  <a:lnTo>
                    <a:pt x="93" y="86"/>
                  </a:lnTo>
                  <a:lnTo>
                    <a:pt x="108" y="105"/>
                  </a:lnTo>
                  <a:lnTo>
                    <a:pt x="121" y="126"/>
                  </a:lnTo>
                  <a:lnTo>
                    <a:pt x="135" y="148"/>
                  </a:lnTo>
                  <a:lnTo>
                    <a:pt x="146" y="171"/>
                  </a:lnTo>
                  <a:lnTo>
                    <a:pt x="158" y="194"/>
                  </a:lnTo>
                  <a:lnTo>
                    <a:pt x="165" y="219"/>
                  </a:lnTo>
                  <a:lnTo>
                    <a:pt x="173" y="244"/>
                  </a:lnTo>
                  <a:lnTo>
                    <a:pt x="179" y="268"/>
                  </a:lnTo>
                  <a:lnTo>
                    <a:pt x="182" y="295"/>
                  </a:lnTo>
                  <a:lnTo>
                    <a:pt x="186" y="322"/>
                  </a:lnTo>
                  <a:lnTo>
                    <a:pt x="186" y="348"/>
                  </a:lnTo>
                  <a:lnTo>
                    <a:pt x="186" y="348"/>
                  </a:lnTo>
                  <a:lnTo>
                    <a:pt x="184" y="390"/>
                  </a:lnTo>
                  <a:lnTo>
                    <a:pt x="179" y="432"/>
                  </a:lnTo>
                  <a:lnTo>
                    <a:pt x="167" y="472"/>
                  </a:lnTo>
                  <a:lnTo>
                    <a:pt x="154" y="510"/>
                  </a:lnTo>
                  <a:lnTo>
                    <a:pt x="137" y="547"/>
                  </a:lnTo>
                  <a:lnTo>
                    <a:pt x="116" y="581"/>
                  </a:lnTo>
                  <a:lnTo>
                    <a:pt x="91" y="613"/>
                  </a:lnTo>
                  <a:lnTo>
                    <a:pt x="64" y="642"/>
                  </a:lnTo>
                  <a:lnTo>
                    <a:pt x="64" y="642"/>
                  </a:lnTo>
                  <a:lnTo>
                    <a:pt x="72" y="688"/>
                  </a:lnTo>
                  <a:lnTo>
                    <a:pt x="78" y="735"/>
                  </a:lnTo>
                  <a:lnTo>
                    <a:pt x="78" y="735"/>
                  </a:lnTo>
                  <a:lnTo>
                    <a:pt x="95" y="720"/>
                  </a:lnTo>
                  <a:lnTo>
                    <a:pt x="110" y="703"/>
                  </a:lnTo>
                  <a:lnTo>
                    <a:pt x="125" y="686"/>
                  </a:lnTo>
                  <a:lnTo>
                    <a:pt x="140" y="667"/>
                  </a:lnTo>
                  <a:lnTo>
                    <a:pt x="154" y="648"/>
                  </a:lnTo>
                  <a:lnTo>
                    <a:pt x="165" y="627"/>
                  </a:lnTo>
                  <a:lnTo>
                    <a:pt x="177" y="606"/>
                  </a:lnTo>
                  <a:lnTo>
                    <a:pt x="188" y="585"/>
                  </a:lnTo>
                  <a:lnTo>
                    <a:pt x="198" y="564"/>
                  </a:lnTo>
                  <a:lnTo>
                    <a:pt x="205" y="541"/>
                  </a:lnTo>
                  <a:lnTo>
                    <a:pt x="211" y="518"/>
                  </a:lnTo>
                  <a:lnTo>
                    <a:pt x="217" y="495"/>
                  </a:lnTo>
                  <a:lnTo>
                    <a:pt x="222" y="470"/>
                  </a:lnTo>
                  <a:lnTo>
                    <a:pt x="226" y="448"/>
                  </a:lnTo>
                  <a:lnTo>
                    <a:pt x="228" y="423"/>
                  </a:lnTo>
                  <a:lnTo>
                    <a:pt x="228" y="396"/>
                  </a:lnTo>
                  <a:lnTo>
                    <a:pt x="228" y="396"/>
                  </a:lnTo>
                  <a:lnTo>
                    <a:pt x="226" y="366"/>
                  </a:lnTo>
                  <a:lnTo>
                    <a:pt x="224" y="335"/>
                  </a:lnTo>
                  <a:lnTo>
                    <a:pt x="218" y="305"/>
                  </a:lnTo>
                  <a:lnTo>
                    <a:pt x="211" y="274"/>
                  </a:lnTo>
                  <a:lnTo>
                    <a:pt x="203" y="246"/>
                  </a:lnTo>
                  <a:lnTo>
                    <a:pt x="192" y="217"/>
                  </a:lnTo>
                  <a:lnTo>
                    <a:pt x="179" y="190"/>
                  </a:lnTo>
                  <a:lnTo>
                    <a:pt x="165" y="166"/>
                  </a:lnTo>
                  <a:lnTo>
                    <a:pt x="150" y="141"/>
                  </a:lnTo>
                  <a:lnTo>
                    <a:pt x="131" y="116"/>
                  </a:lnTo>
                  <a:lnTo>
                    <a:pt x="114" y="93"/>
                  </a:lnTo>
                  <a:lnTo>
                    <a:pt x="93" y="72"/>
                  </a:lnTo>
                  <a:lnTo>
                    <a:pt x="72" y="51"/>
                  </a:lnTo>
                  <a:lnTo>
                    <a:pt x="49" y="34"/>
                  </a:lnTo>
                  <a:lnTo>
                    <a:pt x="24"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72">
              <a:extLst>
                <a:ext uri="{FF2B5EF4-FFF2-40B4-BE49-F238E27FC236}">
                  <a16:creationId xmlns:a16="http://schemas.microsoft.com/office/drawing/2014/main" id="{8630D1CF-CD02-D54C-FC23-A84F0DEF1669}"/>
                </a:ext>
              </a:extLst>
            </p:cNvPr>
            <p:cNvSpPr>
              <a:spLocks/>
            </p:cNvSpPr>
            <p:nvPr/>
          </p:nvSpPr>
          <p:spPr bwMode="auto">
            <a:xfrm>
              <a:off x="7343776" y="638175"/>
              <a:ext cx="15875" cy="12700"/>
            </a:xfrm>
            <a:custGeom>
              <a:avLst/>
              <a:gdLst>
                <a:gd name="T0" fmla="*/ 10 w 10"/>
                <a:gd name="T1" fmla="*/ 0 h 8"/>
                <a:gd name="T2" fmla="*/ 10 w 10"/>
                <a:gd name="T3" fmla="*/ 0 h 8"/>
                <a:gd name="T4" fmla="*/ 0 w 10"/>
                <a:gd name="T5" fmla="*/ 6 h 8"/>
                <a:gd name="T6" fmla="*/ 0 w 10"/>
                <a:gd name="T7" fmla="*/ 6 h 8"/>
                <a:gd name="T8" fmla="*/ 2 w 10"/>
                <a:gd name="T9" fmla="*/ 8 h 8"/>
                <a:gd name="T10" fmla="*/ 2 w 10"/>
                <a:gd name="T11" fmla="*/ 8 h 8"/>
                <a:gd name="T12" fmla="*/ 10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10" y="0"/>
                  </a:moveTo>
                  <a:lnTo>
                    <a:pt x="10" y="0"/>
                  </a:lnTo>
                  <a:lnTo>
                    <a:pt x="0" y="6"/>
                  </a:lnTo>
                  <a:lnTo>
                    <a:pt x="0" y="6"/>
                  </a:lnTo>
                  <a:lnTo>
                    <a:pt x="2" y="8"/>
                  </a:lnTo>
                  <a:lnTo>
                    <a:pt x="2" y="8"/>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73">
              <a:extLst>
                <a:ext uri="{FF2B5EF4-FFF2-40B4-BE49-F238E27FC236}">
                  <a16:creationId xmlns:a16="http://schemas.microsoft.com/office/drawing/2014/main" id="{35D73D72-0EB9-3FFB-ABB6-D2FC20CF004A}"/>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74">
              <a:extLst>
                <a:ext uri="{FF2B5EF4-FFF2-40B4-BE49-F238E27FC236}">
                  <a16:creationId xmlns:a16="http://schemas.microsoft.com/office/drawing/2014/main" id="{B3613866-6B8B-5B1A-5576-68BCF83C1068}"/>
                </a:ext>
              </a:extLst>
            </p:cNvPr>
            <p:cNvSpPr>
              <a:spLocks/>
            </p:cNvSpPr>
            <p:nvPr/>
          </p:nvSpPr>
          <p:spPr bwMode="auto">
            <a:xfrm>
              <a:off x="6996113" y="647700"/>
              <a:ext cx="1216025" cy="1347788"/>
            </a:xfrm>
            <a:custGeom>
              <a:avLst/>
              <a:gdLst>
                <a:gd name="T0" fmla="*/ 219 w 766"/>
                <a:gd name="T1" fmla="*/ 0 h 849"/>
                <a:gd name="T2" fmla="*/ 174 w 766"/>
                <a:gd name="T3" fmla="*/ 34 h 849"/>
                <a:gd name="T4" fmla="*/ 130 w 766"/>
                <a:gd name="T5" fmla="*/ 72 h 849"/>
                <a:gd name="T6" fmla="*/ 94 w 766"/>
                <a:gd name="T7" fmla="*/ 116 h 849"/>
                <a:gd name="T8" fmla="*/ 61 w 766"/>
                <a:gd name="T9" fmla="*/ 163 h 849"/>
                <a:gd name="T10" fmla="*/ 36 w 766"/>
                <a:gd name="T11" fmla="*/ 217 h 849"/>
                <a:gd name="T12" fmla="*/ 17 w 766"/>
                <a:gd name="T13" fmla="*/ 272 h 849"/>
                <a:gd name="T14" fmla="*/ 6 w 766"/>
                <a:gd name="T15" fmla="*/ 329 h 849"/>
                <a:gd name="T16" fmla="*/ 0 w 766"/>
                <a:gd name="T17" fmla="*/ 390 h 849"/>
                <a:gd name="T18" fmla="*/ 2 w 766"/>
                <a:gd name="T19" fmla="*/ 415 h 849"/>
                <a:gd name="T20" fmla="*/ 6 w 766"/>
                <a:gd name="T21" fmla="*/ 461 h 849"/>
                <a:gd name="T22" fmla="*/ 21 w 766"/>
                <a:gd name="T23" fmla="*/ 527 h 849"/>
                <a:gd name="T24" fmla="*/ 56 w 766"/>
                <a:gd name="T25" fmla="*/ 609 h 849"/>
                <a:gd name="T26" fmla="*/ 105 w 766"/>
                <a:gd name="T27" fmla="*/ 682 h 849"/>
                <a:gd name="T28" fmla="*/ 168 w 766"/>
                <a:gd name="T29" fmla="*/ 744 h 849"/>
                <a:gd name="T30" fmla="*/ 240 w 766"/>
                <a:gd name="T31" fmla="*/ 794 h 849"/>
                <a:gd name="T32" fmla="*/ 322 w 766"/>
                <a:gd name="T33" fmla="*/ 828 h 849"/>
                <a:gd name="T34" fmla="*/ 389 w 766"/>
                <a:gd name="T35" fmla="*/ 843 h 849"/>
                <a:gd name="T36" fmla="*/ 434 w 766"/>
                <a:gd name="T37" fmla="*/ 847 h 849"/>
                <a:gd name="T38" fmla="*/ 459 w 766"/>
                <a:gd name="T39" fmla="*/ 849 h 849"/>
                <a:gd name="T40" fmla="*/ 545 w 766"/>
                <a:gd name="T41" fmla="*/ 840 h 849"/>
                <a:gd name="T42" fmla="*/ 627 w 766"/>
                <a:gd name="T43" fmla="*/ 817 h 849"/>
                <a:gd name="T44" fmla="*/ 701 w 766"/>
                <a:gd name="T45" fmla="*/ 779 h 849"/>
                <a:gd name="T46" fmla="*/ 766 w 766"/>
                <a:gd name="T47" fmla="*/ 729 h 849"/>
                <a:gd name="T48" fmla="*/ 760 w 766"/>
                <a:gd name="T49" fmla="*/ 682 h 849"/>
                <a:gd name="T50" fmla="*/ 752 w 766"/>
                <a:gd name="T51" fmla="*/ 636 h 849"/>
                <a:gd name="T52" fmla="*/ 691 w 766"/>
                <a:gd name="T53" fmla="*/ 687 h 849"/>
                <a:gd name="T54" fmla="*/ 621 w 766"/>
                <a:gd name="T55" fmla="*/ 725 h 849"/>
                <a:gd name="T56" fmla="*/ 543 w 766"/>
                <a:gd name="T57" fmla="*/ 750 h 849"/>
                <a:gd name="T58" fmla="*/ 459 w 766"/>
                <a:gd name="T59" fmla="*/ 758 h 849"/>
                <a:gd name="T60" fmla="*/ 415 w 766"/>
                <a:gd name="T61" fmla="*/ 756 h 849"/>
                <a:gd name="T62" fmla="*/ 335 w 766"/>
                <a:gd name="T63" fmla="*/ 739 h 849"/>
                <a:gd name="T64" fmla="*/ 261 w 766"/>
                <a:gd name="T65" fmla="*/ 708 h 849"/>
                <a:gd name="T66" fmla="*/ 194 w 766"/>
                <a:gd name="T67" fmla="*/ 662 h 849"/>
                <a:gd name="T68" fmla="*/ 137 w 766"/>
                <a:gd name="T69" fmla="*/ 607 h 849"/>
                <a:gd name="T70" fmla="*/ 94 w 766"/>
                <a:gd name="T71" fmla="*/ 541 h 849"/>
                <a:gd name="T72" fmla="*/ 61 w 766"/>
                <a:gd name="T73" fmla="*/ 466 h 849"/>
                <a:gd name="T74" fmla="*/ 44 w 766"/>
                <a:gd name="T75" fmla="*/ 384 h 849"/>
                <a:gd name="T76" fmla="*/ 42 w 766"/>
                <a:gd name="T77" fmla="*/ 342 h 849"/>
                <a:gd name="T78" fmla="*/ 46 w 766"/>
                <a:gd name="T79" fmla="*/ 289 h 849"/>
                <a:gd name="T80" fmla="*/ 56 w 766"/>
                <a:gd name="T81" fmla="*/ 240 h 849"/>
                <a:gd name="T82" fmla="*/ 71 w 766"/>
                <a:gd name="T83" fmla="*/ 192 h 849"/>
                <a:gd name="T84" fmla="*/ 92 w 766"/>
                <a:gd name="T85" fmla="*/ 146 h 849"/>
                <a:gd name="T86" fmla="*/ 116 w 766"/>
                <a:gd name="T87" fmla="*/ 104 h 849"/>
                <a:gd name="T88" fmla="*/ 147 w 766"/>
                <a:gd name="T89" fmla="*/ 66 h 849"/>
                <a:gd name="T90" fmla="*/ 181 w 766"/>
                <a:gd name="T91" fmla="*/ 32 h 849"/>
                <a:gd name="T92" fmla="*/ 221 w 766"/>
                <a:gd name="T93" fmla="*/ 2 h 849"/>
                <a:gd name="T94" fmla="*/ 219 w 766"/>
                <a:gd name="T95"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6" h="849">
                  <a:moveTo>
                    <a:pt x="219" y="0"/>
                  </a:moveTo>
                  <a:lnTo>
                    <a:pt x="219" y="0"/>
                  </a:lnTo>
                  <a:lnTo>
                    <a:pt x="196" y="17"/>
                  </a:lnTo>
                  <a:lnTo>
                    <a:pt x="174" y="34"/>
                  </a:lnTo>
                  <a:lnTo>
                    <a:pt x="151" y="53"/>
                  </a:lnTo>
                  <a:lnTo>
                    <a:pt x="130" y="72"/>
                  </a:lnTo>
                  <a:lnTo>
                    <a:pt x="111" y="93"/>
                  </a:lnTo>
                  <a:lnTo>
                    <a:pt x="94" y="116"/>
                  </a:lnTo>
                  <a:lnTo>
                    <a:pt x="76" y="139"/>
                  </a:lnTo>
                  <a:lnTo>
                    <a:pt x="61" y="163"/>
                  </a:lnTo>
                  <a:lnTo>
                    <a:pt x="48" y="190"/>
                  </a:lnTo>
                  <a:lnTo>
                    <a:pt x="36" y="217"/>
                  </a:lnTo>
                  <a:lnTo>
                    <a:pt x="25" y="243"/>
                  </a:lnTo>
                  <a:lnTo>
                    <a:pt x="17" y="272"/>
                  </a:lnTo>
                  <a:lnTo>
                    <a:pt x="10" y="301"/>
                  </a:lnTo>
                  <a:lnTo>
                    <a:pt x="6" y="329"/>
                  </a:lnTo>
                  <a:lnTo>
                    <a:pt x="2" y="360"/>
                  </a:lnTo>
                  <a:lnTo>
                    <a:pt x="0" y="390"/>
                  </a:lnTo>
                  <a:lnTo>
                    <a:pt x="0" y="390"/>
                  </a:lnTo>
                  <a:lnTo>
                    <a:pt x="2" y="415"/>
                  </a:lnTo>
                  <a:lnTo>
                    <a:pt x="4" y="438"/>
                  </a:lnTo>
                  <a:lnTo>
                    <a:pt x="6" y="461"/>
                  </a:lnTo>
                  <a:lnTo>
                    <a:pt x="10" y="483"/>
                  </a:lnTo>
                  <a:lnTo>
                    <a:pt x="21" y="527"/>
                  </a:lnTo>
                  <a:lnTo>
                    <a:pt x="36" y="569"/>
                  </a:lnTo>
                  <a:lnTo>
                    <a:pt x="56" y="609"/>
                  </a:lnTo>
                  <a:lnTo>
                    <a:pt x="78" y="647"/>
                  </a:lnTo>
                  <a:lnTo>
                    <a:pt x="105" y="682"/>
                  </a:lnTo>
                  <a:lnTo>
                    <a:pt x="135" y="714"/>
                  </a:lnTo>
                  <a:lnTo>
                    <a:pt x="168" y="744"/>
                  </a:lnTo>
                  <a:lnTo>
                    <a:pt x="202" y="771"/>
                  </a:lnTo>
                  <a:lnTo>
                    <a:pt x="240" y="794"/>
                  </a:lnTo>
                  <a:lnTo>
                    <a:pt x="280" y="813"/>
                  </a:lnTo>
                  <a:lnTo>
                    <a:pt x="322" y="828"/>
                  </a:lnTo>
                  <a:lnTo>
                    <a:pt x="366" y="840"/>
                  </a:lnTo>
                  <a:lnTo>
                    <a:pt x="389" y="843"/>
                  </a:lnTo>
                  <a:lnTo>
                    <a:pt x="412" y="845"/>
                  </a:lnTo>
                  <a:lnTo>
                    <a:pt x="434" y="847"/>
                  </a:lnTo>
                  <a:lnTo>
                    <a:pt x="459" y="849"/>
                  </a:lnTo>
                  <a:lnTo>
                    <a:pt x="459" y="849"/>
                  </a:lnTo>
                  <a:lnTo>
                    <a:pt x="503" y="847"/>
                  </a:lnTo>
                  <a:lnTo>
                    <a:pt x="545" y="840"/>
                  </a:lnTo>
                  <a:lnTo>
                    <a:pt x="587" y="830"/>
                  </a:lnTo>
                  <a:lnTo>
                    <a:pt x="627" y="817"/>
                  </a:lnTo>
                  <a:lnTo>
                    <a:pt x="665" y="800"/>
                  </a:lnTo>
                  <a:lnTo>
                    <a:pt x="701" y="779"/>
                  </a:lnTo>
                  <a:lnTo>
                    <a:pt x="733" y="756"/>
                  </a:lnTo>
                  <a:lnTo>
                    <a:pt x="766" y="729"/>
                  </a:lnTo>
                  <a:lnTo>
                    <a:pt x="766" y="729"/>
                  </a:lnTo>
                  <a:lnTo>
                    <a:pt x="760" y="682"/>
                  </a:lnTo>
                  <a:lnTo>
                    <a:pt x="752" y="636"/>
                  </a:lnTo>
                  <a:lnTo>
                    <a:pt x="752" y="636"/>
                  </a:lnTo>
                  <a:lnTo>
                    <a:pt x="724" y="662"/>
                  </a:lnTo>
                  <a:lnTo>
                    <a:pt x="691" y="687"/>
                  </a:lnTo>
                  <a:lnTo>
                    <a:pt x="657" y="708"/>
                  </a:lnTo>
                  <a:lnTo>
                    <a:pt x="621" y="725"/>
                  </a:lnTo>
                  <a:lnTo>
                    <a:pt x="583" y="739"/>
                  </a:lnTo>
                  <a:lnTo>
                    <a:pt x="543" y="750"/>
                  </a:lnTo>
                  <a:lnTo>
                    <a:pt x="501" y="756"/>
                  </a:lnTo>
                  <a:lnTo>
                    <a:pt x="459" y="758"/>
                  </a:lnTo>
                  <a:lnTo>
                    <a:pt x="459" y="758"/>
                  </a:lnTo>
                  <a:lnTo>
                    <a:pt x="415" y="756"/>
                  </a:lnTo>
                  <a:lnTo>
                    <a:pt x="375" y="750"/>
                  </a:lnTo>
                  <a:lnTo>
                    <a:pt x="335" y="739"/>
                  </a:lnTo>
                  <a:lnTo>
                    <a:pt x="297" y="725"/>
                  </a:lnTo>
                  <a:lnTo>
                    <a:pt x="261" y="708"/>
                  </a:lnTo>
                  <a:lnTo>
                    <a:pt x="227" y="687"/>
                  </a:lnTo>
                  <a:lnTo>
                    <a:pt x="194" y="662"/>
                  </a:lnTo>
                  <a:lnTo>
                    <a:pt x="164" y="636"/>
                  </a:lnTo>
                  <a:lnTo>
                    <a:pt x="137" y="607"/>
                  </a:lnTo>
                  <a:lnTo>
                    <a:pt x="115" y="575"/>
                  </a:lnTo>
                  <a:lnTo>
                    <a:pt x="94" y="541"/>
                  </a:lnTo>
                  <a:lnTo>
                    <a:pt x="75" y="504"/>
                  </a:lnTo>
                  <a:lnTo>
                    <a:pt x="61" y="466"/>
                  </a:lnTo>
                  <a:lnTo>
                    <a:pt x="52" y="426"/>
                  </a:lnTo>
                  <a:lnTo>
                    <a:pt x="44" y="384"/>
                  </a:lnTo>
                  <a:lnTo>
                    <a:pt x="42" y="342"/>
                  </a:lnTo>
                  <a:lnTo>
                    <a:pt x="42" y="342"/>
                  </a:lnTo>
                  <a:lnTo>
                    <a:pt x="44" y="316"/>
                  </a:lnTo>
                  <a:lnTo>
                    <a:pt x="46" y="289"/>
                  </a:lnTo>
                  <a:lnTo>
                    <a:pt x="50" y="264"/>
                  </a:lnTo>
                  <a:lnTo>
                    <a:pt x="56" y="240"/>
                  </a:lnTo>
                  <a:lnTo>
                    <a:pt x="63" y="215"/>
                  </a:lnTo>
                  <a:lnTo>
                    <a:pt x="71" y="192"/>
                  </a:lnTo>
                  <a:lnTo>
                    <a:pt x="80" y="169"/>
                  </a:lnTo>
                  <a:lnTo>
                    <a:pt x="92" y="146"/>
                  </a:lnTo>
                  <a:lnTo>
                    <a:pt x="103" y="125"/>
                  </a:lnTo>
                  <a:lnTo>
                    <a:pt x="116" y="104"/>
                  </a:lnTo>
                  <a:lnTo>
                    <a:pt x="132" y="85"/>
                  </a:lnTo>
                  <a:lnTo>
                    <a:pt x="147" y="66"/>
                  </a:lnTo>
                  <a:lnTo>
                    <a:pt x="164" y="47"/>
                  </a:lnTo>
                  <a:lnTo>
                    <a:pt x="181" y="32"/>
                  </a:lnTo>
                  <a:lnTo>
                    <a:pt x="200" y="15"/>
                  </a:lnTo>
                  <a:lnTo>
                    <a:pt x="221" y="2"/>
                  </a:lnTo>
                  <a:lnTo>
                    <a:pt x="221" y="2"/>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75">
              <a:extLst>
                <a:ext uri="{FF2B5EF4-FFF2-40B4-BE49-F238E27FC236}">
                  <a16:creationId xmlns:a16="http://schemas.microsoft.com/office/drawing/2014/main" id="{60797751-3E9F-EEAA-9A41-1604611B0B3A}"/>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76">
              <a:extLst>
                <a:ext uri="{FF2B5EF4-FFF2-40B4-BE49-F238E27FC236}">
                  <a16:creationId xmlns:a16="http://schemas.microsoft.com/office/drawing/2014/main" id="{BF9DD958-068A-79E7-F85E-AD87E623A81F}"/>
                </a:ext>
              </a:extLst>
            </p:cNvPr>
            <p:cNvSpPr>
              <a:spLocks/>
            </p:cNvSpPr>
            <p:nvPr/>
          </p:nvSpPr>
          <p:spPr bwMode="auto">
            <a:xfrm>
              <a:off x="7062788" y="528638"/>
              <a:ext cx="1320800" cy="1322388"/>
            </a:xfrm>
            <a:custGeom>
              <a:avLst/>
              <a:gdLst>
                <a:gd name="T0" fmla="*/ 0 w 832"/>
                <a:gd name="T1" fmla="*/ 417 h 833"/>
                <a:gd name="T2" fmla="*/ 10 w 832"/>
                <a:gd name="T3" fmla="*/ 501 h 833"/>
                <a:gd name="T4" fmla="*/ 33 w 832"/>
                <a:gd name="T5" fmla="*/ 579 h 833"/>
                <a:gd name="T6" fmla="*/ 73 w 832"/>
                <a:gd name="T7" fmla="*/ 650 h 833"/>
                <a:gd name="T8" fmla="*/ 122 w 832"/>
                <a:gd name="T9" fmla="*/ 711 h 833"/>
                <a:gd name="T10" fmla="*/ 185 w 832"/>
                <a:gd name="T11" fmla="*/ 762 h 833"/>
                <a:gd name="T12" fmla="*/ 255 w 832"/>
                <a:gd name="T13" fmla="*/ 800 h 833"/>
                <a:gd name="T14" fmla="*/ 333 w 832"/>
                <a:gd name="T15" fmla="*/ 825 h 833"/>
                <a:gd name="T16" fmla="*/ 417 w 832"/>
                <a:gd name="T17" fmla="*/ 833 h 833"/>
                <a:gd name="T18" fmla="*/ 459 w 832"/>
                <a:gd name="T19" fmla="*/ 831 h 833"/>
                <a:gd name="T20" fmla="*/ 541 w 832"/>
                <a:gd name="T21" fmla="*/ 814 h 833"/>
                <a:gd name="T22" fmla="*/ 615 w 832"/>
                <a:gd name="T23" fmla="*/ 783 h 833"/>
                <a:gd name="T24" fmla="*/ 682 w 832"/>
                <a:gd name="T25" fmla="*/ 737 h 833"/>
                <a:gd name="T26" fmla="*/ 737 w 832"/>
                <a:gd name="T27" fmla="*/ 682 h 833"/>
                <a:gd name="T28" fmla="*/ 783 w 832"/>
                <a:gd name="T29" fmla="*/ 616 h 833"/>
                <a:gd name="T30" fmla="*/ 813 w 832"/>
                <a:gd name="T31" fmla="*/ 541 h 833"/>
                <a:gd name="T32" fmla="*/ 830 w 832"/>
                <a:gd name="T33" fmla="*/ 459 h 833"/>
                <a:gd name="T34" fmla="*/ 832 w 832"/>
                <a:gd name="T35" fmla="*/ 417 h 833"/>
                <a:gd name="T36" fmla="*/ 825 w 832"/>
                <a:gd name="T37" fmla="*/ 334 h 833"/>
                <a:gd name="T38" fmla="*/ 800 w 832"/>
                <a:gd name="T39" fmla="*/ 256 h 833"/>
                <a:gd name="T40" fmla="*/ 762 w 832"/>
                <a:gd name="T41" fmla="*/ 185 h 833"/>
                <a:gd name="T42" fmla="*/ 710 w 832"/>
                <a:gd name="T43" fmla="*/ 122 h 833"/>
                <a:gd name="T44" fmla="*/ 649 w 832"/>
                <a:gd name="T45" fmla="*/ 73 h 833"/>
                <a:gd name="T46" fmla="*/ 579 w 832"/>
                <a:gd name="T47" fmla="*/ 33 h 833"/>
                <a:gd name="T48" fmla="*/ 501 w 832"/>
                <a:gd name="T49" fmla="*/ 10 h 833"/>
                <a:gd name="T50" fmla="*/ 417 w 832"/>
                <a:gd name="T51" fmla="*/ 0 h 833"/>
                <a:gd name="T52" fmla="*/ 373 w 832"/>
                <a:gd name="T53" fmla="*/ 2 h 833"/>
                <a:gd name="T54" fmla="*/ 293 w 832"/>
                <a:gd name="T55" fmla="*/ 19 h 833"/>
                <a:gd name="T56" fmla="*/ 219 w 832"/>
                <a:gd name="T57" fmla="*/ 52 h 833"/>
                <a:gd name="T58" fmla="*/ 152 w 832"/>
                <a:gd name="T59" fmla="*/ 96 h 833"/>
                <a:gd name="T60" fmla="*/ 95 w 832"/>
                <a:gd name="T61" fmla="*/ 153 h 833"/>
                <a:gd name="T62" fmla="*/ 52 w 832"/>
                <a:gd name="T63" fmla="*/ 219 h 833"/>
                <a:gd name="T64" fmla="*/ 19 w 832"/>
                <a:gd name="T65" fmla="*/ 294 h 833"/>
                <a:gd name="T66" fmla="*/ 2 w 832"/>
                <a:gd name="T67" fmla="*/ 37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0" y="417"/>
                  </a:moveTo>
                  <a:lnTo>
                    <a:pt x="0" y="417"/>
                  </a:lnTo>
                  <a:lnTo>
                    <a:pt x="2" y="459"/>
                  </a:lnTo>
                  <a:lnTo>
                    <a:pt x="10" y="501"/>
                  </a:lnTo>
                  <a:lnTo>
                    <a:pt x="19" y="541"/>
                  </a:lnTo>
                  <a:lnTo>
                    <a:pt x="33" y="579"/>
                  </a:lnTo>
                  <a:lnTo>
                    <a:pt x="52" y="616"/>
                  </a:lnTo>
                  <a:lnTo>
                    <a:pt x="73" y="650"/>
                  </a:lnTo>
                  <a:lnTo>
                    <a:pt x="95" y="682"/>
                  </a:lnTo>
                  <a:lnTo>
                    <a:pt x="122" y="711"/>
                  </a:lnTo>
                  <a:lnTo>
                    <a:pt x="152" y="737"/>
                  </a:lnTo>
                  <a:lnTo>
                    <a:pt x="185" y="762"/>
                  </a:lnTo>
                  <a:lnTo>
                    <a:pt x="219" y="783"/>
                  </a:lnTo>
                  <a:lnTo>
                    <a:pt x="255" y="800"/>
                  </a:lnTo>
                  <a:lnTo>
                    <a:pt x="293" y="814"/>
                  </a:lnTo>
                  <a:lnTo>
                    <a:pt x="333" y="825"/>
                  </a:lnTo>
                  <a:lnTo>
                    <a:pt x="373" y="831"/>
                  </a:lnTo>
                  <a:lnTo>
                    <a:pt x="417" y="833"/>
                  </a:lnTo>
                  <a:lnTo>
                    <a:pt x="417" y="833"/>
                  </a:lnTo>
                  <a:lnTo>
                    <a:pt x="459" y="831"/>
                  </a:lnTo>
                  <a:lnTo>
                    <a:pt x="501" y="825"/>
                  </a:lnTo>
                  <a:lnTo>
                    <a:pt x="541" y="814"/>
                  </a:lnTo>
                  <a:lnTo>
                    <a:pt x="579" y="800"/>
                  </a:lnTo>
                  <a:lnTo>
                    <a:pt x="615" y="783"/>
                  </a:lnTo>
                  <a:lnTo>
                    <a:pt x="649" y="762"/>
                  </a:lnTo>
                  <a:lnTo>
                    <a:pt x="682" y="737"/>
                  </a:lnTo>
                  <a:lnTo>
                    <a:pt x="710" y="711"/>
                  </a:lnTo>
                  <a:lnTo>
                    <a:pt x="737" y="682"/>
                  </a:lnTo>
                  <a:lnTo>
                    <a:pt x="762" y="650"/>
                  </a:lnTo>
                  <a:lnTo>
                    <a:pt x="783" y="616"/>
                  </a:lnTo>
                  <a:lnTo>
                    <a:pt x="800" y="579"/>
                  </a:lnTo>
                  <a:lnTo>
                    <a:pt x="813" y="541"/>
                  </a:lnTo>
                  <a:lnTo>
                    <a:pt x="825" y="501"/>
                  </a:lnTo>
                  <a:lnTo>
                    <a:pt x="830" y="459"/>
                  </a:lnTo>
                  <a:lnTo>
                    <a:pt x="832" y="417"/>
                  </a:lnTo>
                  <a:lnTo>
                    <a:pt x="832" y="417"/>
                  </a:lnTo>
                  <a:lnTo>
                    <a:pt x="830" y="374"/>
                  </a:lnTo>
                  <a:lnTo>
                    <a:pt x="825" y="334"/>
                  </a:lnTo>
                  <a:lnTo>
                    <a:pt x="813" y="294"/>
                  </a:lnTo>
                  <a:lnTo>
                    <a:pt x="800" y="256"/>
                  </a:lnTo>
                  <a:lnTo>
                    <a:pt x="783" y="219"/>
                  </a:lnTo>
                  <a:lnTo>
                    <a:pt x="762" y="185"/>
                  </a:lnTo>
                  <a:lnTo>
                    <a:pt x="737" y="153"/>
                  </a:lnTo>
                  <a:lnTo>
                    <a:pt x="710" y="122"/>
                  </a:lnTo>
                  <a:lnTo>
                    <a:pt x="682" y="96"/>
                  </a:lnTo>
                  <a:lnTo>
                    <a:pt x="649" y="73"/>
                  </a:lnTo>
                  <a:lnTo>
                    <a:pt x="615" y="52"/>
                  </a:lnTo>
                  <a:lnTo>
                    <a:pt x="579" y="33"/>
                  </a:lnTo>
                  <a:lnTo>
                    <a:pt x="541" y="19"/>
                  </a:lnTo>
                  <a:lnTo>
                    <a:pt x="501" y="10"/>
                  </a:lnTo>
                  <a:lnTo>
                    <a:pt x="459" y="2"/>
                  </a:lnTo>
                  <a:lnTo>
                    <a:pt x="417" y="0"/>
                  </a:lnTo>
                  <a:lnTo>
                    <a:pt x="417" y="0"/>
                  </a:lnTo>
                  <a:lnTo>
                    <a:pt x="373" y="2"/>
                  </a:lnTo>
                  <a:lnTo>
                    <a:pt x="333" y="10"/>
                  </a:lnTo>
                  <a:lnTo>
                    <a:pt x="293" y="19"/>
                  </a:lnTo>
                  <a:lnTo>
                    <a:pt x="255" y="33"/>
                  </a:lnTo>
                  <a:lnTo>
                    <a:pt x="219" y="52"/>
                  </a:lnTo>
                  <a:lnTo>
                    <a:pt x="185" y="73"/>
                  </a:lnTo>
                  <a:lnTo>
                    <a:pt x="152" y="96"/>
                  </a:lnTo>
                  <a:lnTo>
                    <a:pt x="122" y="122"/>
                  </a:lnTo>
                  <a:lnTo>
                    <a:pt x="95" y="153"/>
                  </a:lnTo>
                  <a:lnTo>
                    <a:pt x="73" y="185"/>
                  </a:lnTo>
                  <a:lnTo>
                    <a:pt x="52" y="219"/>
                  </a:lnTo>
                  <a:lnTo>
                    <a:pt x="33" y="256"/>
                  </a:lnTo>
                  <a:lnTo>
                    <a:pt x="19" y="294"/>
                  </a:lnTo>
                  <a:lnTo>
                    <a:pt x="10" y="334"/>
                  </a:lnTo>
                  <a:lnTo>
                    <a:pt x="2" y="374"/>
                  </a:lnTo>
                  <a:lnTo>
                    <a:pt x="0" y="4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7">
              <a:extLst>
                <a:ext uri="{FF2B5EF4-FFF2-40B4-BE49-F238E27FC236}">
                  <a16:creationId xmlns:a16="http://schemas.microsoft.com/office/drawing/2014/main" id="{39C53280-0C6A-CCE4-D01F-4F3C55065042}"/>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8">
              <a:extLst>
                <a:ext uri="{FF2B5EF4-FFF2-40B4-BE49-F238E27FC236}">
                  <a16:creationId xmlns:a16="http://schemas.microsoft.com/office/drawing/2014/main" id="{5B7C6FDB-EC51-BEAD-00B5-85D44FEEA648}"/>
                </a:ext>
              </a:extLst>
            </p:cNvPr>
            <p:cNvSpPr>
              <a:spLocks/>
            </p:cNvSpPr>
            <p:nvPr/>
          </p:nvSpPr>
          <p:spPr bwMode="auto">
            <a:xfrm>
              <a:off x="7413626" y="571500"/>
              <a:ext cx="855663" cy="852488"/>
            </a:xfrm>
            <a:custGeom>
              <a:avLst/>
              <a:gdLst>
                <a:gd name="T0" fmla="*/ 0 w 539"/>
                <a:gd name="T1" fmla="*/ 269 h 537"/>
                <a:gd name="T2" fmla="*/ 6 w 539"/>
                <a:gd name="T3" fmla="*/ 324 h 537"/>
                <a:gd name="T4" fmla="*/ 21 w 539"/>
                <a:gd name="T5" fmla="*/ 373 h 537"/>
                <a:gd name="T6" fmla="*/ 46 w 539"/>
                <a:gd name="T7" fmla="*/ 419 h 537"/>
                <a:gd name="T8" fmla="*/ 78 w 539"/>
                <a:gd name="T9" fmla="*/ 459 h 537"/>
                <a:gd name="T10" fmla="*/ 118 w 539"/>
                <a:gd name="T11" fmla="*/ 491 h 537"/>
                <a:gd name="T12" fmla="*/ 164 w 539"/>
                <a:gd name="T13" fmla="*/ 516 h 537"/>
                <a:gd name="T14" fmla="*/ 215 w 539"/>
                <a:gd name="T15" fmla="*/ 533 h 537"/>
                <a:gd name="T16" fmla="*/ 268 w 539"/>
                <a:gd name="T17" fmla="*/ 537 h 537"/>
                <a:gd name="T18" fmla="*/ 297 w 539"/>
                <a:gd name="T19" fmla="*/ 537 h 537"/>
                <a:gd name="T20" fmla="*/ 348 w 539"/>
                <a:gd name="T21" fmla="*/ 526 h 537"/>
                <a:gd name="T22" fmla="*/ 398 w 539"/>
                <a:gd name="T23" fmla="*/ 505 h 537"/>
                <a:gd name="T24" fmla="*/ 440 w 539"/>
                <a:gd name="T25" fmla="*/ 476 h 537"/>
                <a:gd name="T26" fmla="*/ 476 w 539"/>
                <a:gd name="T27" fmla="*/ 440 h 537"/>
                <a:gd name="T28" fmla="*/ 506 w 539"/>
                <a:gd name="T29" fmla="*/ 396 h 537"/>
                <a:gd name="T30" fmla="*/ 525 w 539"/>
                <a:gd name="T31" fmla="*/ 349 h 537"/>
                <a:gd name="T32" fmla="*/ 537 w 539"/>
                <a:gd name="T33" fmla="*/ 297 h 537"/>
                <a:gd name="T34" fmla="*/ 539 w 539"/>
                <a:gd name="T35" fmla="*/ 269 h 537"/>
                <a:gd name="T36" fmla="*/ 533 w 539"/>
                <a:gd name="T37" fmla="*/ 215 h 537"/>
                <a:gd name="T38" fmla="*/ 516 w 539"/>
                <a:gd name="T39" fmla="*/ 164 h 537"/>
                <a:gd name="T40" fmla="*/ 491 w 539"/>
                <a:gd name="T41" fmla="*/ 118 h 537"/>
                <a:gd name="T42" fmla="*/ 459 w 539"/>
                <a:gd name="T43" fmla="*/ 78 h 537"/>
                <a:gd name="T44" fmla="*/ 419 w 539"/>
                <a:gd name="T45" fmla="*/ 46 h 537"/>
                <a:gd name="T46" fmla="*/ 373 w 539"/>
                <a:gd name="T47" fmla="*/ 21 h 537"/>
                <a:gd name="T48" fmla="*/ 324 w 539"/>
                <a:gd name="T49" fmla="*/ 6 h 537"/>
                <a:gd name="T50" fmla="*/ 268 w 539"/>
                <a:gd name="T51" fmla="*/ 0 h 537"/>
                <a:gd name="T52" fmla="*/ 242 w 539"/>
                <a:gd name="T53" fmla="*/ 0 h 537"/>
                <a:gd name="T54" fmla="*/ 188 w 539"/>
                <a:gd name="T55" fmla="*/ 11 h 537"/>
                <a:gd name="T56" fmla="*/ 141 w 539"/>
                <a:gd name="T57" fmla="*/ 32 h 537"/>
                <a:gd name="T58" fmla="*/ 97 w 539"/>
                <a:gd name="T59" fmla="*/ 61 h 537"/>
                <a:gd name="T60" fmla="*/ 61 w 539"/>
                <a:gd name="T61" fmla="*/ 97 h 537"/>
                <a:gd name="T62" fmla="*/ 32 w 539"/>
                <a:gd name="T63" fmla="*/ 141 h 537"/>
                <a:gd name="T64" fmla="*/ 11 w 539"/>
                <a:gd name="T65" fmla="*/ 189 h 537"/>
                <a:gd name="T66" fmla="*/ 2 w 539"/>
                <a:gd name="T67" fmla="*/ 242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7">
                  <a:moveTo>
                    <a:pt x="0" y="269"/>
                  </a:moveTo>
                  <a:lnTo>
                    <a:pt x="0" y="269"/>
                  </a:lnTo>
                  <a:lnTo>
                    <a:pt x="2" y="297"/>
                  </a:lnTo>
                  <a:lnTo>
                    <a:pt x="6" y="324"/>
                  </a:lnTo>
                  <a:lnTo>
                    <a:pt x="11" y="349"/>
                  </a:lnTo>
                  <a:lnTo>
                    <a:pt x="21" y="373"/>
                  </a:lnTo>
                  <a:lnTo>
                    <a:pt x="32" y="396"/>
                  </a:lnTo>
                  <a:lnTo>
                    <a:pt x="46" y="419"/>
                  </a:lnTo>
                  <a:lnTo>
                    <a:pt x="61" y="440"/>
                  </a:lnTo>
                  <a:lnTo>
                    <a:pt x="78" y="459"/>
                  </a:lnTo>
                  <a:lnTo>
                    <a:pt x="97" y="476"/>
                  </a:lnTo>
                  <a:lnTo>
                    <a:pt x="118" y="491"/>
                  </a:lnTo>
                  <a:lnTo>
                    <a:pt x="141" y="505"/>
                  </a:lnTo>
                  <a:lnTo>
                    <a:pt x="164" y="516"/>
                  </a:lnTo>
                  <a:lnTo>
                    <a:pt x="188" y="526"/>
                  </a:lnTo>
                  <a:lnTo>
                    <a:pt x="215" y="533"/>
                  </a:lnTo>
                  <a:lnTo>
                    <a:pt x="242" y="537"/>
                  </a:lnTo>
                  <a:lnTo>
                    <a:pt x="268" y="537"/>
                  </a:lnTo>
                  <a:lnTo>
                    <a:pt x="268" y="537"/>
                  </a:lnTo>
                  <a:lnTo>
                    <a:pt x="297" y="537"/>
                  </a:lnTo>
                  <a:lnTo>
                    <a:pt x="324" y="533"/>
                  </a:lnTo>
                  <a:lnTo>
                    <a:pt x="348" y="526"/>
                  </a:lnTo>
                  <a:lnTo>
                    <a:pt x="373" y="516"/>
                  </a:lnTo>
                  <a:lnTo>
                    <a:pt x="398" y="505"/>
                  </a:lnTo>
                  <a:lnTo>
                    <a:pt x="419" y="491"/>
                  </a:lnTo>
                  <a:lnTo>
                    <a:pt x="440" y="476"/>
                  </a:lnTo>
                  <a:lnTo>
                    <a:pt x="459" y="459"/>
                  </a:lnTo>
                  <a:lnTo>
                    <a:pt x="476" y="440"/>
                  </a:lnTo>
                  <a:lnTo>
                    <a:pt x="491" y="419"/>
                  </a:lnTo>
                  <a:lnTo>
                    <a:pt x="506" y="396"/>
                  </a:lnTo>
                  <a:lnTo>
                    <a:pt x="516" y="373"/>
                  </a:lnTo>
                  <a:lnTo>
                    <a:pt x="525" y="349"/>
                  </a:lnTo>
                  <a:lnTo>
                    <a:pt x="533" y="324"/>
                  </a:lnTo>
                  <a:lnTo>
                    <a:pt x="537" y="297"/>
                  </a:lnTo>
                  <a:lnTo>
                    <a:pt x="539" y="269"/>
                  </a:lnTo>
                  <a:lnTo>
                    <a:pt x="539" y="269"/>
                  </a:lnTo>
                  <a:lnTo>
                    <a:pt x="537" y="242"/>
                  </a:lnTo>
                  <a:lnTo>
                    <a:pt x="533" y="215"/>
                  </a:lnTo>
                  <a:lnTo>
                    <a:pt x="525" y="189"/>
                  </a:lnTo>
                  <a:lnTo>
                    <a:pt x="516" y="164"/>
                  </a:lnTo>
                  <a:lnTo>
                    <a:pt x="506" y="141"/>
                  </a:lnTo>
                  <a:lnTo>
                    <a:pt x="491" y="118"/>
                  </a:lnTo>
                  <a:lnTo>
                    <a:pt x="476" y="97"/>
                  </a:lnTo>
                  <a:lnTo>
                    <a:pt x="459" y="78"/>
                  </a:lnTo>
                  <a:lnTo>
                    <a:pt x="440" y="61"/>
                  </a:lnTo>
                  <a:lnTo>
                    <a:pt x="419" y="46"/>
                  </a:lnTo>
                  <a:lnTo>
                    <a:pt x="398" y="32"/>
                  </a:lnTo>
                  <a:lnTo>
                    <a:pt x="373" y="21"/>
                  </a:lnTo>
                  <a:lnTo>
                    <a:pt x="348" y="11"/>
                  </a:lnTo>
                  <a:lnTo>
                    <a:pt x="324" y="6"/>
                  </a:lnTo>
                  <a:lnTo>
                    <a:pt x="297" y="0"/>
                  </a:lnTo>
                  <a:lnTo>
                    <a:pt x="268" y="0"/>
                  </a:lnTo>
                  <a:lnTo>
                    <a:pt x="268" y="0"/>
                  </a:lnTo>
                  <a:lnTo>
                    <a:pt x="242" y="0"/>
                  </a:lnTo>
                  <a:lnTo>
                    <a:pt x="215" y="6"/>
                  </a:lnTo>
                  <a:lnTo>
                    <a:pt x="188" y="11"/>
                  </a:lnTo>
                  <a:lnTo>
                    <a:pt x="164" y="21"/>
                  </a:lnTo>
                  <a:lnTo>
                    <a:pt x="141" y="32"/>
                  </a:lnTo>
                  <a:lnTo>
                    <a:pt x="118" y="46"/>
                  </a:lnTo>
                  <a:lnTo>
                    <a:pt x="97" y="61"/>
                  </a:lnTo>
                  <a:lnTo>
                    <a:pt x="78" y="78"/>
                  </a:lnTo>
                  <a:lnTo>
                    <a:pt x="61" y="97"/>
                  </a:lnTo>
                  <a:lnTo>
                    <a:pt x="46" y="118"/>
                  </a:lnTo>
                  <a:lnTo>
                    <a:pt x="32" y="141"/>
                  </a:lnTo>
                  <a:lnTo>
                    <a:pt x="21" y="164"/>
                  </a:lnTo>
                  <a:lnTo>
                    <a:pt x="11" y="189"/>
                  </a:lnTo>
                  <a:lnTo>
                    <a:pt x="6" y="215"/>
                  </a:lnTo>
                  <a:lnTo>
                    <a:pt x="2" y="242"/>
                  </a:lnTo>
                  <a:lnTo>
                    <a:pt x="0" y="2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79">
              <a:extLst>
                <a:ext uri="{FF2B5EF4-FFF2-40B4-BE49-F238E27FC236}">
                  <a16:creationId xmlns:a16="http://schemas.microsoft.com/office/drawing/2014/main" id="{0C38541C-698F-9A34-1E11-6B7C257113AD}"/>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80">
              <a:extLst>
                <a:ext uri="{FF2B5EF4-FFF2-40B4-BE49-F238E27FC236}">
                  <a16:creationId xmlns:a16="http://schemas.microsoft.com/office/drawing/2014/main" id="{3DB88CF3-BE8E-F057-1095-0240EC5F68E5}"/>
                </a:ext>
              </a:extLst>
            </p:cNvPr>
            <p:cNvSpPr>
              <a:spLocks/>
            </p:cNvSpPr>
            <p:nvPr/>
          </p:nvSpPr>
          <p:spPr bwMode="auto">
            <a:xfrm>
              <a:off x="7618413" y="777875"/>
              <a:ext cx="441325" cy="441325"/>
            </a:xfrm>
            <a:custGeom>
              <a:avLst/>
              <a:gdLst>
                <a:gd name="T0" fmla="*/ 139 w 278"/>
                <a:gd name="T1" fmla="*/ 0 h 278"/>
                <a:gd name="T2" fmla="*/ 113 w 278"/>
                <a:gd name="T3" fmla="*/ 3 h 278"/>
                <a:gd name="T4" fmla="*/ 86 w 278"/>
                <a:gd name="T5" fmla="*/ 11 h 278"/>
                <a:gd name="T6" fmla="*/ 63 w 278"/>
                <a:gd name="T7" fmla="*/ 24 h 278"/>
                <a:gd name="T8" fmla="*/ 42 w 278"/>
                <a:gd name="T9" fmla="*/ 41 h 278"/>
                <a:gd name="T10" fmla="*/ 25 w 278"/>
                <a:gd name="T11" fmla="*/ 60 h 278"/>
                <a:gd name="T12" fmla="*/ 12 w 278"/>
                <a:gd name="T13" fmla="*/ 85 h 278"/>
                <a:gd name="T14" fmla="*/ 4 w 278"/>
                <a:gd name="T15" fmla="*/ 110 h 278"/>
                <a:gd name="T16" fmla="*/ 0 w 278"/>
                <a:gd name="T17" fmla="*/ 139 h 278"/>
                <a:gd name="T18" fmla="*/ 2 w 278"/>
                <a:gd name="T19" fmla="*/ 154 h 278"/>
                <a:gd name="T20" fmla="*/ 8 w 278"/>
                <a:gd name="T21" fmla="*/ 180 h 278"/>
                <a:gd name="T22" fmla="*/ 18 w 278"/>
                <a:gd name="T23" fmla="*/ 205 h 278"/>
                <a:gd name="T24" fmla="*/ 33 w 278"/>
                <a:gd name="T25" fmla="*/ 226 h 278"/>
                <a:gd name="T26" fmla="*/ 52 w 278"/>
                <a:gd name="T27" fmla="*/ 245 h 278"/>
                <a:gd name="T28" fmla="*/ 75 w 278"/>
                <a:gd name="T29" fmla="*/ 260 h 278"/>
                <a:gd name="T30" fmla="*/ 99 w 278"/>
                <a:gd name="T31" fmla="*/ 272 h 278"/>
                <a:gd name="T32" fmla="*/ 126 w 278"/>
                <a:gd name="T33" fmla="*/ 278 h 278"/>
                <a:gd name="T34" fmla="*/ 139 w 278"/>
                <a:gd name="T35" fmla="*/ 278 h 278"/>
                <a:gd name="T36" fmla="*/ 168 w 278"/>
                <a:gd name="T37" fmla="*/ 274 h 278"/>
                <a:gd name="T38" fmla="*/ 195 w 278"/>
                <a:gd name="T39" fmla="*/ 266 h 278"/>
                <a:gd name="T40" fmla="*/ 218 w 278"/>
                <a:gd name="T41" fmla="*/ 253 h 278"/>
                <a:gd name="T42" fmla="*/ 238 w 278"/>
                <a:gd name="T43" fmla="*/ 238 h 278"/>
                <a:gd name="T44" fmla="*/ 256 w 278"/>
                <a:gd name="T45" fmla="*/ 217 h 278"/>
                <a:gd name="T46" fmla="*/ 267 w 278"/>
                <a:gd name="T47" fmla="*/ 192 h 278"/>
                <a:gd name="T48" fmla="*/ 277 w 278"/>
                <a:gd name="T49" fmla="*/ 167 h 278"/>
                <a:gd name="T50" fmla="*/ 278 w 278"/>
                <a:gd name="T51" fmla="*/ 139 h 278"/>
                <a:gd name="T52" fmla="*/ 278 w 278"/>
                <a:gd name="T53" fmla="*/ 125 h 278"/>
                <a:gd name="T54" fmla="*/ 273 w 278"/>
                <a:gd name="T55" fmla="*/ 97 h 278"/>
                <a:gd name="T56" fmla="*/ 261 w 278"/>
                <a:gd name="T57" fmla="*/ 72 h 278"/>
                <a:gd name="T58" fmla="*/ 246 w 278"/>
                <a:gd name="T59" fmla="*/ 51 h 278"/>
                <a:gd name="T60" fmla="*/ 229 w 278"/>
                <a:gd name="T61" fmla="*/ 32 h 278"/>
                <a:gd name="T62" fmla="*/ 206 w 278"/>
                <a:gd name="T63" fmla="*/ 17 h 278"/>
                <a:gd name="T64" fmla="*/ 181 w 278"/>
                <a:gd name="T65" fmla="*/ 7 h 278"/>
                <a:gd name="T66" fmla="*/ 155 w 278"/>
                <a:gd name="T67"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8">
                  <a:moveTo>
                    <a:pt x="139" y="0"/>
                  </a:moveTo>
                  <a:lnTo>
                    <a:pt x="139" y="0"/>
                  </a:lnTo>
                  <a:lnTo>
                    <a:pt x="126" y="1"/>
                  </a:lnTo>
                  <a:lnTo>
                    <a:pt x="113" y="3"/>
                  </a:lnTo>
                  <a:lnTo>
                    <a:pt x="99" y="7"/>
                  </a:lnTo>
                  <a:lnTo>
                    <a:pt x="86" y="11"/>
                  </a:lnTo>
                  <a:lnTo>
                    <a:pt x="75" y="17"/>
                  </a:lnTo>
                  <a:lnTo>
                    <a:pt x="63" y="24"/>
                  </a:lnTo>
                  <a:lnTo>
                    <a:pt x="52" y="32"/>
                  </a:lnTo>
                  <a:lnTo>
                    <a:pt x="42" y="41"/>
                  </a:lnTo>
                  <a:lnTo>
                    <a:pt x="33" y="51"/>
                  </a:lnTo>
                  <a:lnTo>
                    <a:pt x="25" y="60"/>
                  </a:lnTo>
                  <a:lnTo>
                    <a:pt x="18" y="72"/>
                  </a:lnTo>
                  <a:lnTo>
                    <a:pt x="12" y="85"/>
                  </a:lnTo>
                  <a:lnTo>
                    <a:pt x="8" y="97"/>
                  </a:lnTo>
                  <a:lnTo>
                    <a:pt x="4" y="110"/>
                  </a:lnTo>
                  <a:lnTo>
                    <a:pt x="2" y="125"/>
                  </a:lnTo>
                  <a:lnTo>
                    <a:pt x="0" y="139"/>
                  </a:lnTo>
                  <a:lnTo>
                    <a:pt x="0" y="139"/>
                  </a:lnTo>
                  <a:lnTo>
                    <a:pt x="2" y="154"/>
                  </a:lnTo>
                  <a:lnTo>
                    <a:pt x="4" y="167"/>
                  </a:lnTo>
                  <a:lnTo>
                    <a:pt x="8" y="180"/>
                  </a:lnTo>
                  <a:lnTo>
                    <a:pt x="12" y="192"/>
                  </a:lnTo>
                  <a:lnTo>
                    <a:pt x="18" y="205"/>
                  </a:lnTo>
                  <a:lnTo>
                    <a:pt x="25" y="217"/>
                  </a:lnTo>
                  <a:lnTo>
                    <a:pt x="33" y="226"/>
                  </a:lnTo>
                  <a:lnTo>
                    <a:pt x="42" y="238"/>
                  </a:lnTo>
                  <a:lnTo>
                    <a:pt x="52" y="245"/>
                  </a:lnTo>
                  <a:lnTo>
                    <a:pt x="63" y="253"/>
                  </a:lnTo>
                  <a:lnTo>
                    <a:pt x="75" y="260"/>
                  </a:lnTo>
                  <a:lnTo>
                    <a:pt x="86" y="266"/>
                  </a:lnTo>
                  <a:lnTo>
                    <a:pt x="99" y="272"/>
                  </a:lnTo>
                  <a:lnTo>
                    <a:pt x="113" y="274"/>
                  </a:lnTo>
                  <a:lnTo>
                    <a:pt x="126" y="278"/>
                  </a:lnTo>
                  <a:lnTo>
                    <a:pt x="139" y="278"/>
                  </a:lnTo>
                  <a:lnTo>
                    <a:pt x="139" y="278"/>
                  </a:lnTo>
                  <a:lnTo>
                    <a:pt x="155" y="278"/>
                  </a:lnTo>
                  <a:lnTo>
                    <a:pt x="168" y="274"/>
                  </a:lnTo>
                  <a:lnTo>
                    <a:pt x="181" y="272"/>
                  </a:lnTo>
                  <a:lnTo>
                    <a:pt x="195" y="266"/>
                  </a:lnTo>
                  <a:lnTo>
                    <a:pt x="206" y="260"/>
                  </a:lnTo>
                  <a:lnTo>
                    <a:pt x="218" y="253"/>
                  </a:lnTo>
                  <a:lnTo>
                    <a:pt x="229" y="245"/>
                  </a:lnTo>
                  <a:lnTo>
                    <a:pt x="238" y="238"/>
                  </a:lnTo>
                  <a:lnTo>
                    <a:pt x="246" y="226"/>
                  </a:lnTo>
                  <a:lnTo>
                    <a:pt x="256" y="217"/>
                  </a:lnTo>
                  <a:lnTo>
                    <a:pt x="261" y="205"/>
                  </a:lnTo>
                  <a:lnTo>
                    <a:pt x="267" y="192"/>
                  </a:lnTo>
                  <a:lnTo>
                    <a:pt x="273" y="180"/>
                  </a:lnTo>
                  <a:lnTo>
                    <a:pt x="277" y="167"/>
                  </a:lnTo>
                  <a:lnTo>
                    <a:pt x="278" y="154"/>
                  </a:lnTo>
                  <a:lnTo>
                    <a:pt x="278" y="139"/>
                  </a:lnTo>
                  <a:lnTo>
                    <a:pt x="278" y="139"/>
                  </a:lnTo>
                  <a:lnTo>
                    <a:pt x="278" y="125"/>
                  </a:lnTo>
                  <a:lnTo>
                    <a:pt x="277" y="110"/>
                  </a:lnTo>
                  <a:lnTo>
                    <a:pt x="273" y="97"/>
                  </a:lnTo>
                  <a:lnTo>
                    <a:pt x="267" y="85"/>
                  </a:lnTo>
                  <a:lnTo>
                    <a:pt x="261" y="72"/>
                  </a:lnTo>
                  <a:lnTo>
                    <a:pt x="256" y="60"/>
                  </a:lnTo>
                  <a:lnTo>
                    <a:pt x="246" y="51"/>
                  </a:lnTo>
                  <a:lnTo>
                    <a:pt x="238" y="41"/>
                  </a:lnTo>
                  <a:lnTo>
                    <a:pt x="229" y="32"/>
                  </a:lnTo>
                  <a:lnTo>
                    <a:pt x="218" y="24"/>
                  </a:lnTo>
                  <a:lnTo>
                    <a:pt x="206" y="17"/>
                  </a:lnTo>
                  <a:lnTo>
                    <a:pt x="195" y="11"/>
                  </a:lnTo>
                  <a:lnTo>
                    <a:pt x="181" y="7"/>
                  </a:lnTo>
                  <a:lnTo>
                    <a:pt x="168" y="3"/>
                  </a:lnTo>
                  <a:lnTo>
                    <a:pt x="155" y="1"/>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81">
              <a:extLst>
                <a:ext uri="{FF2B5EF4-FFF2-40B4-BE49-F238E27FC236}">
                  <a16:creationId xmlns:a16="http://schemas.microsoft.com/office/drawing/2014/main" id="{97F16876-60F7-34D1-3DB5-3F681DAFBA02}"/>
                </a:ext>
              </a:extLst>
            </p:cNvPr>
            <p:cNvSpPr>
              <a:spLocks/>
            </p:cNvSpPr>
            <p:nvPr/>
          </p:nvSpPr>
          <p:spPr bwMode="auto">
            <a:xfrm>
              <a:off x="7691438" y="644525"/>
              <a:ext cx="398463" cy="241300"/>
            </a:xfrm>
            <a:custGeom>
              <a:avLst/>
              <a:gdLst>
                <a:gd name="T0" fmla="*/ 2 w 251"/>
                <a:gd name="T1" fmla="*/ 45 h 152"/>
                <a:gd name="T2" fmla="*/ 2 w 251"/>
                <a:gd name="T3" fmla="*/ 45 h 152"/>
                <a:gd name="T4" fmla="*/ 0 w 251"/>
                <a:gd name="T5" fmla="*/ 51 h 152"/>
                <a:gd name="T6" fmla="*/ 0 w 251"/>
                <a:gd name="T7" fmla="*/ 59 h 152"/>
                <a:gd name="T8" fmla="*/ 2 w 251"/>
                <a:gd name="T9" fmla="*/ 66 h 152"/>
                <a:gd name="T10" fmla="*/ 4 w 251"/>
                <a:gd name="T11" fmla="*/ 74 h 152"/>
                <a:gd name="T12" fmla="*/ 13 w 251"/>
                <a:gd name="T13" fmla="*/ 89 h 152"/>
                <a:gd name="T14" fmla="*/ 25 w 251"/>
                <a:gd name="T15" fmla="*/ 103 h 152"/>
                <a:gd name="T16" fmla="*/ 42 w 251"/>
                <a:gd name="T17" fmla="*/ 116 h 152"/>
                <a:gd name="T18" fmla="*/ 61 w 251"/>
                <a:gd name="T19" fmla="*/ 127 h 152"/>
                <a:gd name="T20" fmla="*/ 84 w 251"/>
                <a:gd name="T21" fmla="*/ 137 h 152"/>
                <a:gd name="T22" fmla="*/ 109 w 251"/>
                <a:gd name="T23" fmla="*/ 144 h 152"/>
                <a:gd name="T24" fmla="*/ 109 w 251"/>
                <a:gd name="T25" fmla="*/ 144 h 152"/>
                <a:gd name="T26" fmla="*/ 133 w 251"/>
                <a:gd name="T27" fmla="*/ 150 h 152"/>
                <a:gd name="T28" fmla="*/ 158 w 251"/>
                <a:gd name="T29" fmla="*/ 152 h 152"/>
                <a:gd name="T30" fmla="*/ 181 w 251"/>
                <a:gd name="T31" fmla="*/ 152 h 152"/>
                <a:gd name="T32" fmla="*/ 202 w 251"/>
                <a:gd name="T33" fmla="*/ 148 h 152"/>
                <a:gd name="T34" fmla="*/ 219 w 251"/>
                <a:gd name="T35" fmla="*/ 141 h 152"/>
                <a:gd name="T36" fmla="*/ 232 w 251"/>
                <a:gd name="T37" fmla="*/ 133 h 152"/>
                <a:gd name="T38" fmla="*/ 238 w 251"/>
                <a:gd name="T39" fmla="*/ 127 h 152"/>
                <a:gd name="T40" fmla="*/ 244 w 251"/>
                <a:gd name="T41" fmla="*/ 122 h 152"/>
                <a:gd name="T42" fmla="*/ 248 w 251"/>
                <a:gd name="T43" fmla="*/ 114 h 152"/>
                <a:gd name="T44" fmla="*/ 250 w 251"/>
                <a:gd name="T45" fmla="*/ 108 h 152"/>
                <a:gd name="T46" fmla="*/ 250 w 251"/>
                <a:gd name="T47" fmla="*/ 108 h 152"/>
                <a:gd name="T48" fmla="*/ 251 w 251"/>
                <a:gd name="T49" fmla="*/ 101 h 152"/>
                <a:gd name="T50" fmla="*/ 251 w 251"/>
                <a:gd name="T51" fmla="*/ 93 h 152"/>
                <a:gd name="T52" fmla="*/ 250 w 251"/>
                <a:gd name="T53" fmla="*/ 85 h 152"/>
                <a:gd name="T54" fmla="*/ 248 w 251"/>
                <a:gd name="T55" fmla="*/ 78 h 152"/>
                <a:gd name="T56" fmla="*/ 238 w 251"/>
                <a:gd name="T57" fmla="*/ 64 h 152"/>
                <a:gd name="T58" fmla="*/ 227 w 251"/>
                <a:gd name="T59" fmla="*/ 49 h 152"/>
                <a:gd name="T60" fmla="*/ 210 w 251"/>
                <a:gd name="T61" fmla="*/ 36 h 152"/>
                <a:gd name="T62" fmla="*/ 191 w 251"/>
                <a:gd name="T63" fmla="*/ 24 h 152"/>
                <a:gd name="T64" fmla="*/ 168 w 251"/>
                <a:gd name="T65" fmla="*/ 15 h 152"/>
                <a:gd name="T66" fmla="*/ 143 w 251"/>
                <a:gd name="T67" fmla="*/ 7 h 152"/>
                <a:gd name="T68" fmla="*/ 143 w 251"/>
                <a:gd name="T69" fmla="*/ 7 h 152"/>
                <a:gd name="T70" fmla="*/ 118 w 251"/>
                <a:gd name="T71" fmla="*/ 2 h 152"/>
                <a:gd name="T72" fmla="*/ 93 w 251"/>
                <a:gd name="T73" fmla="*/ 0 h 152"/>
                <a:gd name="T74" fmla="*/ 71 w 251"/>
                <a:gd name="T75" fmla="*/ 2 h 152"/>
                <a:gd name="T76" fmla="*/ 50 w 251"/>
                <a:gd name="T77" fmla="*/ 5 h 152"/>
                <a:gd name="T78" fmla="*/ 33 w 251"/>
                <a:gd name="T79" fmla="*/ 11 h 152"/>
                <a:gd name="T80" fmla="*/ 19 w 251"/>
                <a:gd name="T81" fmla="*/ 21 h 152"/>
                <a:gd name="T82" fmla="*/ 13 w 251"/>
                <a:gd name="T83" fmla="*/ 24 h 152"/>
                <a:gd name="T84" fmla="*/ 8 w 251"/>
                <a:gd name="T85" fmla="*/ 32 h 152"/>
                <a:gd name="T86" fmla="*/ 4 w 251"/>
                <a:gd name="T87" fmla="*/ 38 h 152"/>
                <a:gd name="T88" fmla="*/ 2 w 251"/>
                <a:gd name="T89" fmla="*/ 45 h 152"/>
                <a:gd name="T90" fmla="*/ 2 w 251"/>
                <a:gd name="T91" fmla="*/ 4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52">
                  <a:moveTo>
                    <a:pt x="2" y="45"/>
                  </a:moveTo>
                  <a:lnTo>
                    <a:pt x="2" y="45"/>
                  </a:lnTo>
                  <a:lnTo>
                    <a:pt x="0" y="51"/>
                  </a:lnTo>
                  <a:lnTo>
                    <a:pt x="0" y="59"/>
                  </a:lnTo>
                  <a:lnTo>
                    <a:pt x="2" y="66"/>
                  </a:lnTo>
                  <a:lnTo>
                    <a:pt x="4" y="74"/>
                  </a:lnTo>
                  <a:lnTo>
                    <a:pt x="13" y="89"/>
                  </a:lnTo>
                  <a:lnTo>
                    <a:pt x="25" y="103"/>
                  </a:lnTo>
                  <a:lnTo>
                    <a:pt x="42" y="116"/>
                  </a:lnTo>
                  <a:lnTo>
                    <a:pt x="61" y="127"/>
                  </a:lnTo>
                  <a:lnTo>
                    <a:pt x="84" y="137"/>
                  </a:lnTo>
                  <a:lnTo>
                    <a:pt x="109" y="144"/>
                  </a:lnTo>
                  <a:lnTo>
                    <a:pt x="109" y="144"/>
                  </a:lnTo>
                  <a:lnTo>
                    <a:pt x="133" y="150"/>
                  </a:lnTo>
                  <a:lnTo>
                    <a:pt x="158" y="152"/>
                  </a:lnTo>
                  <a:lnTo>
                    <a:pt x="181" y="152"/>
                  </a:lnTo>
                  <a:lnTo>
                    <a:pt x="202" y="148"/>
                  </a:lnTo>
                  <a:lnTo>
                    <a:pt x="219" y="141"/>
                  </a:lnTo>
                  <a:lnTo>
                    <a:pt x="232" y="133"/>
                  </a:lnTo>
                  <a:lnTo>
                    <a:pt x="238" y="127"/>
                  </a:lnTo>
                  <a:lnTo>
                    <a:pt x="244" y="122"/>
                  </a:lnTo>
                  <a:lnTo>
                    <a:pt x="248" y="114"/>
                  </a:lnTo>
                  <a:lnTo>
                    <a:pt x="250" y="108"/>
                  </a:lnTo>
                  <a:lnTo>
                    <a:pt x="250" y="108"/>
                  </a:lnTo>
                  <a:lnTo>
                    <a:pt x="251" y="101"/>
                  </a:lnTo>
                  <a:lnTo>
                    <a:pt x="251" y="93"/>
                  </a:lnTo>
                  <a:lnTo>
                    <a:pt x="250" y="85"/>
                  </a:lnTo>
                  <a:lnTo>
                    <a:pt x="248" y="78"/>
                  </a:lnTo>
                  <a:lnTo>
                    <a:pt x="238" y="64"/>
                  </a:lnTo>
                  <a:lnTo>
                    <a:pt x="227" y="49"/>
                  </a:lnTo>
                  <a:lnTo>
                    <a:pt x="210" y="36"/>
                  </a:lnTo>
                  <a:lnTo>
                    <a:pt x="191" y="24"/>
                  </a:lnTo>
                  <a:lnTo>
                    <a:pt x="168" y="15"/>
                  </a:lnTo>
                  <a:lnTo>
                    <a:pt x="143" y="7"/>
                  </a:lnTo>
                  <a:lnTo>
                    <a:pt x="143" y="7"/>
                  </a:lnTo>
                  <a:lnTo>
                    <a:pt x="118" y="2"/>
                  </a:lnTo>
                  <a:lnTo>
                    <a:pt x="93" y="0"/>
                  </a:lnTo>
                  <a:lnTo>
                    <a:pt x="71" y="2"/>
                  </a:lnTo>
                  <a:lnTo>
                    <a:pt x="50" y="5"/>
                  </a:lnTo>
                  <a:lnTo>
                    <a:pt x="33" y="11"/>
                  </a:lnTo>
                  <a:lnTo>
                    <a:pt x="19" y="21"/>
                  </a:lnTo>
                  <a:lnTo>
                    <a:pt x="13" y="24"/>
                  </a:lnTo>
                  <a:lnTo>
                    <a:pt x="8" y="32"/>
                  </a:lnTo>
                  <a:lnTo>
                    <a:pt x="4" y="38"/>
                  </a:lnTo>
                  <a:lnTo>
                    <a:pt x="2" y="45"/>
                  </a:lnTo>
                  <a:lnTo>
                    <a:pt x="2"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82">
              <a:extLst>
                <a:ext uri="{FF2B5EF4-FFF2-40B4-BE49-F238E27FC236}">
                  <a16:creationId xmlns:a16="http://schemas.microsoft.com/office/drawing/2014/main" id="{050295CB-7191-B447-13C4-65528CA00756}"/>
                </a:ext>
              </a:extLst>
            </p:cNvPr>
            <p:cNvSpPr>
              <a:spLocks/>
            </p:cNvSpPr>
            <p:nvPr/>
          </p:nvSpPr>
          <p:spPr bwMode="auto">
            <a:xfrm>
              <a:off x="7583488" y="1146175"/>
              <a:ext cx="261938" cy="177800"/>
            </a:xfrm>
            <a:custGeom>
              <a:avLst/>
              <a:gdLst>
                <a:gd name="T0" fmla="*/ 2 w 165"/>
                <a:gd name="T1" fmla="*/ 23 h 112"/>
                <a:gd name="T2" fmla="*/ 2 w 165"/>
                <a:gd name="T3" fmla="*/ 23 h 112"/>
                <a:gd name="T4" fmla="*/ 0 w 165"/>
                <a:gd name="T5" fmla="*/ 32 h 112"/>
                <a:gd name="T6" fmla="*/ 0 w 165"/>
                <a:gd name="T7" fmla="*/ 44 h 112"/>
                <a:gd name="T8" fmla="*/ 5 w 165"/>
                <a:gd name="T9" fmla="*/ 53 h 112"/>
                <a:gd name="T10" fmla="*/ 11 w 165"/>
                <a:gd name="T11" fmla="*/ 65 h 112"/>
                <a:gd name="T12" fmla="*/ 22 w 165"/>
                <a:gd name="T13" fmla="*/ 74 h 112"/>
                <a:gd name="T14" fmla="*/ 34 w 165"/>
                <a:gd name="T15" fmla="*/ 86 h 112"/>
                <a:gd name="T16" fmla="*/ 47 w 165"/>
                <a:gd name="T17" fmla="*/ 93 h 112"/>
                <a:gd name="T18" fmla="*/ 64 w 165"/>
                <a:gd name="T19" fmla="*/ 101 h 112"/>
                <a:gd name="T20" fmla="*/ 64 w 165"/>
                <a:gd name="T21" fmla="*/ 101 h 112"/>
                <a:gd name="T22" fmla="*/ 80 w 165"/>
                <a:gd name="T23" fmla="*/ 107 h 112"/>
                <a:gd name="T24" fmla="*/ 97 w 165"/>
                <a:gd name="T25" fmla="*/ 110 h 112"/>
                <a:gd name="T26" fmla="*/ 112 w 165"/>
                <a:gd name="T27" fmla="*/ 112 h 112"/>
                <a:gd name="T28" fmla="*/ 125 w 165"/>
                <a:gd name="T29" fmla="*/ 112 h 112"/>
                <a:gd name="T30" fmla="*/ 139 w 165"/>
                <a:gd name="T31" fmla="*/ 108 h 112"/>
                <a:gd name="T32" fmla="*/ 150 w 165"/>
                <a:gd name="T33" fmla="*/ 105 h 112"/>
                <a:gd name="T34" fmla="*/ 158 w 165"/>
                <a:gd name="T35" fmla="*/ 97 h 112"/>
                <a:gd name="T36" fmla="*/ 163 w 165"/>
                <a:gd name="T37" fmla="*/ 89 h 112"/>
                <a:gd name="T38" fmla="*/ 163 w 165"/>
                <a:gd name="T39" fmla="*/ 89 h 112"/>
                <a:gd name="T40" fmla="*/ 165 w 165"/>
                <a:gd name="T41" fmla="*/ 80 h 112"/>
                <a:gd name="T42" fmla="*/ 163 w 165"/>
                <a:gd name="T43" fmla="*/ 68 h 112"/>
                <a:gd name="T44" fmla="*/ 160 w 165"/>
                <a:gd name="T45" fmla="*/ 59 h 112"/>
                <a:gd name="T46" fmla="*/ 152 w 165"/>
                <a:gd name="T47" fmla="*/ 48 h 112"/>
                <a:gd name="T48" fmla="*/ 142 w 165"/>
                <a:gd name="T49" fmla="*/ 38 h 112"/>
                <a:gd name="T50" fmla="*/ 131 w 165"/>
                <a:gd name="T51" fmla="*/ 28 h 112"/>
                <a:gd name="T52" fmla="*/ 116 w 165"/>
                <a:gd name="T53" fmla="*/ 19 h 112"/>
                <a:gd name="T54" fmla="*/ 101 w 165"/>
                <a:gd name="T55" fmla="*/ 11 h 112"/>
                <a:gd name="T56" fmla="*/ 101 w 165"/>
                <a:gd name="T57" fmla="*/ 11 h 112"/>
                <a:gd name="T58" fmla="*/ 83 w 165"/>
                <a:gd name="T59" fmla="*/ 6 h 112"/>
                <a:gd name="T60" fmla="*/ 68 w 165"/>
                <a:gd name="T61" fmla="*/ 2 h 112"/>
                <a:gd name="T62" fmla="*/ 53 w 165"/>
                <a:gd name="T63" fmla="*/ 0 h 112"/>
                <a:gd name="T64" fmla="*/ 38 w 165"/>
                <a:gd name="T65" fmla="*/ 2 h 112"/>
                <a:gd name="T66" fmla="*/ 26 w 165"/>
                <a:gd name="T67" fmla="*/ 4 h 112"/>
                <a:gd name="T68" fmla="*/ 15 w 165"/>
                <a:gd name="T69" fmla="*/ 8 h 112"/>
                <a:gd name="T70" fmla="*/ 7 w 165"/>
                <a:gd name="T71" fmla="*/ 15 h 112"/>
                <a:gd name="T72" fmla="*/ 2 w 165"/>
                <a:gd name="T73" fmla="*/ 23 h 112"/>
                <a:gd name="T74" fmla="*/ 2 w 165"/>
                <a:gd name="T75"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2">
                  <a:moveTo>
                    <a:pt x="2" y="23"/>
                  </a:moveTo>
                  <a:lnTo>
                    <a:pt x="2" y="23"/>
                  </a:lnTo>
                  <a:lnTo>
                    <a:pt x="0" y="32"/>
                  </a:lnTo>
                  <a:lnTo>
                    <a:pt x="0" y="44"/>
                  </a:lnTo>
                  <a:lnTo>
                    <a:pt x="5" y="53"/>
                  </a:lnTo>
                  <a:lnTo>
                    <a:pt x="11" y="65"/>
                  </a:lnTo>
                  <a:lnTo>
                    <a:pt x="22" y="74"/>
                  </a:lnTo>
                  <a:lnTo>
                    <a:pt x="34" y="86"/>
                  </a:lnTo>
                  <a:lnTo>
                    <a:pt x="47" y="93"/>
                  </a:lnTo>
                  <a:lnTo>
                    <a:pt x="64" y="101"/>
                  </a:lnTo>
                  <a:lnTo>
                    <a:pt x="64" y="101"/>
                  </a:lnTo>
                  <a:lnTo>
                    <a:pt x="80" y="107"/>
                  </a:lnTo>
                  <a:lnTo>
                    <a:pt x="97" y="110"/>
                  </a:lnTo>
                  <a:lnTo>
                    <a:pt x="112" y="112"/>
                  </a:lnTo>
                  <a:lnTo>
                    <a:pt x="125" y="112"/>
                  </a:lnTo>
                  <a:lnTo>
                    <a:pt x="139" y="108"/>
                  </a:lnTo>
                  <a:lnTo>
                    <a:pt x="150" y="105"/>
                  </a:lnTo>
                  <a:lnTo>
                    <a:pt x="158" y="97"/>
                  </a:lnTo>
                  <a:lnTo>
                    <a:pt x="163" y="89"/>
                  </a:lnTo>
                  <a:lnTo>
                    <a:pt x="163" y="89"/>
                  </a:lnTo>
                  <a:lnTo>
                    <a:pt x="165" y="80"/>
                  </a:lnTo>
                  <a:lnTo>
                    <a:pt x="163" y="68"/>
                  </a:lnTo>
                  <a:lnTo>
                    <a:pt x="160" y="59"/>
                  </a:lnTo>
                  <a:lnTo>
                    <a:pt x="152" y="48"/>
                  </a:lnTo>
                  <a:lnTo>
                    <a:pt x="142" y="38"/>
                  </a:lnTo>
                  <a:lnTo>
                    <a:pt x="131" y="28"/>
                  </a:lnTo>
                  <a:lnTo>
                    <a:pt x="116" y="19"/>
                  </a:lnTo>
                  <a:lnTo>
                    <a:pt x="101" y="11"/>
                  </a:lnTo>
                  <a:lnTo>
                    <a:pt x="101" y="11"/>
                  </a:lnTo>
                  <a:lnTo>
                    <a:pt x="83" y="6"/>
                  </a:lnTo>
                  <a:lnTo>
                    <a:pt x="68" y="2"/>
                  </a:lnTo>
                  <a:lnTo>
                    <a:pt x="53" y="0"/>
                  </a:lnTo>
                  <a:lnTo>
                    <a:pt x="38" y="2"/>
                  </a:lnTo>
                  <a:lnTo>
                    <a:pt x="26" y="4"/>
                  </a:lnTo>
                  <a:lnTo>
                    <a:pt x="15" y="8"/>
                  </a:lnTo>
                  <a:lnTo>
                    <a:pt x="7" y="15"/>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83">
              <a:extLst>
                <a:ext uri="{FF2B5EF4-FFF2-40B4-BE49-F238E27FC236}">
                  <a16:creationId xmlns:a16="http://schemas.microsoft.com/office/drawing/2014/main" id="{E13A2B76-0F38-F26C-4894-6FA0A184257C}"/>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close/>
                </a:path>
              </a:pathLst>
            </a:custGeom>
            <a:solidFill>
              <a:srgbClr val="34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84">
              <a:extLst>
                <a:ext uri="{FF2B5EF4-FFF2-40B4-BE49-F238E27FC236}">
                  <a16:creationId xmlns:a16="http://schemas.microsoft.com/office/drawing/2014/main" id="{74C898E1-C27D-2AB0-C75E-6438BECA9830}"/>
                </a:ext>
              </a:extLst>
            </p:cNvPr>
            <p:cNvSpPr>
              <a:spLocks/>
            </p:cNvSpPr>
            <p:nvPr/>
          </p:nvSpPr>
          <p:spPr bwMode="auto">
            <a:xfrm>
              <a:off x="5076826" y="644525"/>
              <a:ext cx="1450975" cy="1354138"/>
            </a:xfrm>
            <a:custGeom>
              <a:avLst/>
              <a:gdLst>
                <a:gd name="T0" fmla="*/ 707 w 914"/>
                <a:gd name="T1" fmla="*/ 15 h 853"/>
                <a:gd name="T2" fmla="*/ 764 w 914"/>
                <a:gd name="T3" fmla="*/ 64 h 853"/>
                <a:gd name="T4" fmla="*/ 810 w 914"/>
                <a:gd name="T5" fmla="*/ 125 h 853"/>
                <a:gd name="T6" fmla="*/ 844 w 914"/>
                <a:gd name="T7" fmla="*/ 192 h 853"/>
                <a:gd name="T8" fmla="*/ 867 w 914"/>
                <a:gd name="T9" fmla="*/ 266 h 853"/>
                <a:gd name="T10" fmla="*/ 874 w 914"/>
                <a:gd name="T11" fmla="*/ 346 h 853"/>
                <a:gd name="T12" fmla="*/ 865 w 914"/>
                <a:gd name="T13" fmla="*/ 430 h 853"/>
                <a:gd name="T14" fmla="*/ 823 w 914"/>
                <a:gd name="T15" fmla="*/ 544 h 853"/>
                <a:gd name="T16" fmla="*/ 752 w 914"/>
                <a:gd name="T17" fmla="*/ 642 h 853"/>
                <a:gd name="T18" fmla="*/ 655 w 914"/>
                <a:gd name="T19" fmla="*/ 712 h 853"/>
                <a:gd name="T20" fmla="*/ 541 w 914"/>
                <a:gd name="T21" fmla="*/ 754 h 853"/>
                <a:gd name="T22" fmla="*/ 457 w 914"/>
                <a:gd name="T23" fmla="*/ 764 h 853"/>
                <a:gd name="T24" fmla="*/ 334 w 914"/>
                <a:gd name="T25" fmla="*/ 744 h 853"/>
                <a:gd name="T26" fmla="*/ 225 w 914"/>
                <a:gd name="T27" fmla="*/ 691 h 853"/>
                <a:gd name="T28" fmla="*/ 138 w 914"/>
                <a:gd name="T29" fmla="*/ 611 h 853"/>
                <a:gd name="T30" fmla="*/ 75 w 914"/>
                <a:gd name="T31" fmla="*/ 508 h 853"/>
                <a:gd name="T32" fmla="*/ 44 w 914"/>
                <a:gd name="T33" fmla="*/ 390 h 853"/>
                <a:gd name="T34" fmla="*/ 42 w 914"/>
                <a:gd name="T35" fmla="*/ 320 h 853"/>
                <a:gd name="T36" fmla="*/ 56 w 914"/>
                <a:gd name="T37" fmla="*/ 242 h 853"/>
                <a:gd name="T38" fmla="*/ 82 w 914"/>
                <a:gd name="T39" fmla="*/ 169 h 853"/>
                <a:gd name="T40" fmla="*/ 120 w 914"/>
                <a:gd name="T41" fmla="*/ 104 h 853"/>
                <a:gd name="T42" fmla="*/ 170 w 914"/>
                <a:gd name="T43" fmla="*/ 47 h 853"/>
                <a:gd name="T44" fmla="*/ 229 w 914"/>
                <a:gd name="T45" fmla="*/ 0 h 853"/>
                <a:gd name="T46" fmla="*/ 179 w 914"/>
                <a:gd name="T47" fmla="*/ 32 h 853"/>
                <a:gd name="T48" fmla="*/ 115 w 914"/>
                <a:gd name="T49" fmla="*/ 93 h 853"/>
                <a:gd name="T50" fmla="*/ 63 w 914"/>
                <a:gd name="T51" fmla="*/ 164 h 853"/>
                <a:gd name="T52" fmla="*/ 25 w 914"/>
                <a:gd name="T53" fmla="*/ 245 h 853"/>
                <a:gd name="T54" fmla="*/ 4 w 914"/>
                <a:gd name="T55" fmla="*/ 333 h 853"/>
                <a:gd name="T56" fmla="*/ 0 w 914"/>
                <a:gd name="T57" fmla="*/ 396 h 853"/>
                <a:gd name="T58" fmla="*/ 6 w 914"/>
                <a:gd name="T59" fmla="*/ 466 h 853"/>
                <a:gd name="T60" fmla="*/ 37 w 914"/>
                <a:gd name="T61" fmla="*/ 573 h 853"/>
                <a:gd name="T62" fmla="*/ 105 w 914"/>
                <a:gd name="T63" fmla="*/ 687 h 853"/>
                <a:gd name="T64" fmla="*/ 202 w 914"/>
                <a:gd name="T65" fmla="*/ 775 h 853"/>
                <a:gd name="T66" fmla="*/ 322 w 914"/>
                <a:gd name="T67" fmla="*/ 832 h 853"/>
                <a:gd name="T68" fmla="*/ 412 w 914"/>
                <a:gd name="T69" fmla="*/ 851 h 853"/>
                <a:gd name="T70" fmla="*/ 457 w 914"/>
                <a:gd name="T71" fmla="*/ 853 h 853"/>
                <a:gd name="T72" fmla="*/ 528 w 914"/>
                <a:gd name="T73" fmla="*/ 847 h 853"/>
                <a:gd name="T74" fmla="*/ 636 w 914"/>
                <a:gd name="T75" fmla="*/ 817 h 853"/>
                <a:gd name="T76" fmla="*/ 749 w 914"/>
                <a:gd name="T77" fmla="*/ 748 h 853"/>
                <a:gd name="T78" fmla="*/ 836 w 914"/>
                <a:gd name="T79" fmla="*/ 651 h 853"/>
                <a:gd name="T80" fmla="*/ 895 w 914"/>
                <a:gd name="T81" fmla="*/ 531 h 853"/>
                <a:gd name="T82" fmla="*/ 912 w 914"/>
                <a:gd name="T83" fmla="*/ 444 h 853"/>
                <a:gd name="T84" fmla="*/ 914 w 914"/>
                <a:gd name="T85" fmla="*/ 396 h 853"/>
                <a:gd name="T86" fmla="*/ 905 w 914"/>
                <a:gd name="T87" fmla="*/ 303 h 853"/>
                <a:gd name="T88" fmla="*/ 878 w 914"/>
                <a:gd name="T89" fmla="*/ 217 h 853"/>
                <a:gd name="T90" fmla="*/ 836 w 914"/>
                <a:gd name="T91" fmla="*/ 139 h 853"/>
                <a:gd name="T92" fmla="*/ 779 w 914"/>
                <a:gd name="T93" fmla="*/ 70 h 853"/>
                <a:gd name="T94" fmla="*/ 712 w 914"/>
                <a:gd name="T95" fmla="*/ 1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4" h="853">
                  <a:moveTo>
                    <a:pt x="686" y="0"/>
                  </a:moveTo>
                  <a:lnTo>
                    <a:pt x="686" y="0"/>
                  </a:lnTo>
                  <a:lnTo>
                    <a:pt x="707" y="15"/>
                  </a:lnTo>
                  <a:lnTo>
                    <a:pt x="728" y="30"/>
                  </a:lnTo>
                  <a:lnTo>
                    <a:pt x="745" y="47"/>
                  </a:lnTo>
                  <a:lnTo>
                    <a:pt x="764" y="64"/>
                  </a:lnTo>
                  <a:lnTo>
                    <a:pt x="779" y="84"/>
                  </a:lnTo>
                  <a:lnTo>
                    <a:pt x="794" y="104"/>
                  </a:lnTo>
                  <a:lnTo>
                    <a:pt x="810" y="125"/>
                  </a:lnTo>
                  <a:lnTo>
                    <a:pt x="823" y="146"/>
                  </a:lnTo>
                  <a:lnTo>
                    <a:pt x="834" y="169"/>
                  </a:lnTo>
                  <a:lnTo>
                    <a:pt x="844" y="192"/>
                  </a:lnTo>
                  <a:lnTo>
                    <a:pt x="853" y="217"/>
                  </a:lnTo>
                  <a:lnTo>
                    <a:pt x="861" y="242"/>
                  </a:lnTo>
                  <a:lnTo>
                    <a:pt x="867" y="266"/>
                  </a:lnTo>
                  <a:lnTo>
                    <a:pt x="870" y="293"/>
                  </a:lnTo>
                  <a:lnTo>
                    <a:pt x="872" y="320"/>
                  </a:lnTo>
                  <a:lnTo>
                    <a:pt x="874" y="346"/>
                  </a:lnTo>
                  <a:lnTo>
                    <a:pt x="874" y="346"/>
                  </a:lnTo>
                  <a:lnTo>
                    <a:pt x="870" y="390"/>
                  </a:lnTo>
                  <a:lnTo>
                    <a:pt x="865" y="430"/>
                  </a:lnTo>
                  <a:lnTo>
                    <a:pt x="855" y="470"/>
                  </a:lnTo>
                  <a:lnTo>
                    <a:pt x="840" y="508"/>
                  </a:lnTo>
                  <a:lnTo>
                    <a:pt x="823" y="544"/>
                  </a:lnTo>
                  <a:lnTo>
                    <a:pt x="802" y="579"/>
                  </a:lnTo>
                  <a:lnTo>
                    <a:pt x="779" y="611"/>
                  </a:lnTo>
                  <a:lnTo>
                    <a:pt x="752" y="642"/>
                  </a:lnTo>
                  <a:lnTo>
                    <a:pt x="722" y="668"/>
                  </a:lnTo>
                  <a:lnTo>
                    <a:pt x="690" y="691"/>
                  </a:lnTo>
                  <a:lnTo>
                    <a:pt x="655" y="712"/>
                  </a:lnTo>
                  <a:lnTo>
                    <a:pt x="619" y="731"/>
                  </a:lnTo>
                  <a:lnTo>
                    <a:pt x="581" y="744"/>
                  </a:lnTo>
                  <a:lnTo>
                    <a:pt x="541" y="754"/>
                  </a:lnTo>
                  <a:lnTo>
                    <a:pt x="499" y="762"/>
                  </a:lnTo>
                  <a:lnTo>
                    <a:pt x="457" y="764"/>
                  </a:lnTo>
                  <a:lnTo>
                    <a:pt x="457" y="764"/>
                  </a:lnTo>
                  <a:lnTo>
                    <a:pt x="415" y="762"/>
                  </a:lnTo>
                  <a:lnTo>
                    <a:pt x="374" y="754"/>
                  </a:lnTo>
                  <a:lnTo>
                    <a:pt x="334" y="744"/>
                  </a:lnTo>
                  <a:lnTo>
                    <a:pt x="296" y="731"/>
                  </a:lnTo>
                  <a:lnTo>
                    <a:pt x="259" y="712"/>
                  </a:lnTo>
                  <a:lnTo>
                    <a:pt x="225" y="691"/>
                  </a:lnTo>
                  <a:lnTo>
                    <a:pt x="193" y="668"/>
                  </a:lnTo>
                  <a:lnTo>
                    <a:pt x="164" y="642"/>
                  </a:lnTo>
                  <a:lnTo>
                    <a:pt x="138" y="611"/>
                  </a:lnTo>
                  <a:lnTo>
                    <a:pt x="113" y="579"/>
                  </a:lnTo>
                  <a:lnTo>
                    <a:pt x="92" y="544"/>
                  </a:lnTo>
                  <a:lnTo>
                    <a:pt x="75" y="508"/>
                  </a:lnTo>
                  <a:lnTo>
                    <a:pt x="61" y="470"/>
                  </a:lnTo>
                  <a:lnTo>
                    <a:pt x="50" y="430"/>
                  </a:lnTo>
                  <a:lnTo>
                    <a:pt x="44" y="390"/>
                  </a:lnTo>
                  <a:lnTo>
                    <a:pt x="42" y="346"/>
                  </a:lnTo>
                  <a:lnTo>
                    <a:pt x="42" y="346"/>
                  </a:lnTo>
                  <a:lnTo>
                    <a:pt x="42" y="320"/>
                  </a:lnTo>
                  <a:lnTo>
                    <a:pt x="46" y="293"/>
                  </a:lnTo>
                  <a:lnTo>
                    <a:pt x="50" y="266"/>
                  </a:lnTo>
                  <a:lnTo>
                    <a:pt x="56" y="242"/>
                  </a:lnTo>
                  <a:lnTo>
                    <a:pt x="63" y="217"/>
                  </a:lnTo>
                  <a:lnTo>
                    <a:pt x="71" y="192"/>
                  </a:lnTo>
                  <a:lnTo>
                    <a:pt x="82" y="169"/>
                  </a:lnTo>
                  <a:lnTo>
                    <a:pt x="94" y="146"/>
                  </a:lnTo>
                  <a:lnTo>
                    <a:pt x="105" y="125"/>
                  </a:lnTo>
                  <a:lnTo>
                    <a:pt x="120" y="104"/>
                  </a:lnTo>
                  <a:lnTo>
                    <a:pt x="136" y="84"/>
                  </a:lnTo>
                  <a:lnTo>
                    <a:pt x="153" y="64"/>
                  </a:lnTo>
                  <a:lnTo>
                    <a:pt x="170" y="47"/>
                  </a:lnTo>
                  <a:lnTo>
                    <a:pt x="189" y="30"/>
                  </a:lnTo>
                  <a:lnTo>
                    <a:pt x="208" y="15"/>
                  </a:lnTo>
                  <a:lnTo>
                    <a:pt x="229" y="0"/>
                  </a:lnTo>
                  <a:lnTo>
                    <a:pt x="229" y="0"/>
                  </a:lnTo>
                  <a:lnTo>
                    <a:pt x="204" y="15"/>
                  </a:lnTo>
                  <a:lnTo>
                    <a:pt x="179" y="32"/>
                  </a:lnTo>
                  <a:lnTo>
                    <a:pt x="157" y="51"/>
                  </a:lnTo>
                  <a:lnTo>
                    <a:pt x="136" y="70"/>
                  </a:lnTo>
                  <a:lnTo>
                    <a:pt x="115" y="93"/>
                  </a:lnTo>
                  <a:lnTo>
                    <a:pt x="96" y="116"/>
                  </a:lnTo>
                  <a:lnTo>
                    <a:pt x="78" y="139"/>
                  </a:lnTo>
                  <a:lnTo>
                    <a:pt x="63" y="164"/>
                  </a:lnTo>
                  <a:lnTo>
                    <a:pt x="50" y="190"/>
                  </a:lnTo>
                  <a:lnTo>
                    <a:pt x="37" y="217"/>
                  </a:lnTo>
                  <a:lnTo>
                    <a:pt x="25" y="245"/>
                  </a:lnTo>
                  <a:lnTo>
                    <a:pt x="18" y="274"/>
                  </a:lnTo>
                  <a:lnTo>
                    <a:pt x="10" y="303"/>
                  </a:lnTo>
                  <a:lnTo>
                    <a:pt x="4" y="333"/>
                  </a:lnTo>
                  <a:lnTo>
                    <a:pt x="0" y="364"/>
                  </a:lnTo>
                  <a:lnTo>
                    <a:pt x="0" y="396"/>
                  </a:lnTo>
                  <a:lnTo>
                    <a:pt x="0" y="396"/>
                  </a:lnTo>
                  <a:lnTo>
                    <a:pt x="0" y="419"/>
                  </a:lnTo>
                  <a:lnTo>
                    <a:pt x="2" y="444"/>
                  </a:lnTo>
                  <a:lnTo>
                    <a:pt x="6" y="466"/>
                  </a:lnTo>
                  <a:lnTo>
                    <a:pt x="10" y="487"/>
                  </a:lnTo>
                  <a:lnTo>
                    <a:pt x="21" y="531"/>
                  </a:lnTo>
                  <a:lnTo>
                    <a:pt x="37" y="573"/>
                  </a:lnTo>
                  <a:lnTo>
                    <a:pt x="56" y="613"/>
                  </a:lnTo>
                  <a:lnTo>
                    <a:pt x="78" y="651"/>
                  </a:lnTo>
                  <a:lnTo>
                    <a:pt x="105" y="687"/>
                  </a:lnTo>
                  <a:lnTo>
                    <a:pt x="134" y="720"/>
                  </a:lnTo>
                  <a:lnTo>
                    <a:pt x="166" y="748"/>
                  </a:lnTo>
                  <a:lnTo>
                    <a:pt x="202" y="775"/>
                  </a:lnTo>
                  <a:lnTo>
                    <a:pt x="240" y="798"/>
                  </a:lnTo>
                  <a:lnTo>
                    <a:pt x="280" y="817"/>
                  </a:lnTo>
                  <a:lnTo>
                    <a:pt x="322" y="832"/>
                  </a:lnTo>
                  <a:lnTo>
                    <a:pt x="366" y="844"/>
                  </a:lnTo>
                  <a:lnTo>
                    <a:pt x="389" y="847"/>
                  </a:lnTo>
                  <a:lnTo>
                    <a:pt x="412" y="851"/>
                  </a:lnTo>
                  <a:lnTo>
                    <a:pt x="434" y="853"/>
                  </a:lnTo>
                  <a:lnTo>
                    <a:pt x="457" y="853"/>
                  </a:lnTo>
                  <a:lnTo>
                    <a:pt x="457" y="853"/>
                  </a:lnTo>
                  <a:lnTo>
                    <a:pt x="480" y="853"/>
                  </a:lnTo>
                  <a:lnTo>
                    <a:pt x="505" y="851"/>
                  </a:lnTo>
                  <a:lnTo>
                    <a:pt x="528" y="847"/>
                  </a:lnTo>
                  <a:lnTo>
                    <a:pt x="551" y="844"/>
                  </a:lnTo>
                  <a:lnTo>
                    <a:pt x="594" y="832"/>
                  </a:lnTo>
                  <a:lnTo>
                    <a:pt x="636" y="817"/>
                  </a:lnTo>
                  <a:lnTo>
                    <a:pt x="676" y="798"/>
                  </a:lnTo>
                  <a:lnTo>
                    <a:pt x="712" y="775"/>
                  </a:lnTo>
                  <a:lnTo>
                    <a:pt x="749" y="748"/>
                  </a:lnTo>
                  <a:lnTo>
                    <a:pt x="781" y="720"/>
                  </a:lnTo>
                  <a:lnTo>
                    <a:pt x="811" y="687"/>
                  </a:lnTo>
                  <a:lnTo>
                    <a:pt x="836" y="651"/>
                  </a:lnTo>
                  <a:lnTo>
                    <a:pt x="859" y="613"/>
                  </a:lnTo>
                  <a:lnTo>
                    <a:pt x="878" y="573"/>
                  </a:lnTo>
                  <a:lnTo>
                    <a:pt x="895" y="531"/>
                  </a:lnTo>
                  <a:lnTo>
                    <a:pt x="905" y="487"/>
                  </a:lnTo>
                  <a:lnTo>
                    <a:pt x="910" y="466"/>
                  </a:lnTo>
                  <a:lnTo>
                    <a:pt x="912" y="444"/>
                  </a:lnTo>
                  <a:lnTo>
                    <a:pt x="914" y="419"/>
                  </a:lnTo>
                  <a:lnTo>
                    <a:pt x="914" y="396"/>
                  </a:lnTo>
                  <a:lnTo>
                    <a:pt x="914" y="396"/>
                  </a:lnTo>
                  <a:lnTo>
                    <a:pt x="914" y="364"/>
                  </a:lnTo>
                  <a:lnTo>
                    <a:pt x="910" y="333"/>
                  </a:lnTo>
                  <a:lnTo>
                    <a:pt x="905" y="303"/>
                  </a:lnTo>
                  <a:lnTo>
                    <a:pt x="899" y="274"/>
                  </a:lnTo>
                  <a:lnTo>
                    <a:pt x="889" y="245"/>
                  </a:lnTo>
                  <a:lnTo>
                    <a:pt x="878" y="217"/>
                  </a:lnTo>
                  <a:lnTo>
                    <a:pt x="867" y="190"/>
                  </a:lnTo>
                  <a:lnTo>
                    <a:pt x="851" y="164"/>
                  </a:lnTo>
                  <a:lnTo>
                    <a:pt x="836" y="139"/>
                  </a:lnTo>
                  <a:lnTo>
                    <a:pt x="819" y="116"/>
                  </a:lnTo>
                  <a:lnTo>
                    <a:pt x="800" y="93"/>
                  </a:lnTo>
                  <a:lnTo>
                    <a:pt x="779" y="70"/>
                  </a:lnTo>
                  <a:lnTo>
                    <a:pt x="758" y="51"/>
                  </a:lnTo>
                  <a:lnTo>
                    <a:pt x="735" y="32"/>
                  </a:lnTo>
                  <a:lnTo>
                    <a:pt x="712" y="15"/>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85">
              <a:extLst>
                <a:ext uri="{FF2B5EF4-FFF2-40B4-BE49-F238E27FC236}">
                  <a16:creationId xmlns:a16="http://schemas.microsoft.com/office/drawing/2014/main" id="{5FDE6E1B-651F-E1A2-088F-584B39E9AC6D}"/>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86">
              <a:extLst>
                <a:ext uri="{FF2B5EF4-FFF2-40B4-BE49-F238E27FC236}">
                  <a16:creationId xmlns:a16="http://schemas.microsoft.com/office/drawing/2014/main" id="{8A2E1843-DCA6-3525-F934-C382C8612385}"/>
                </a:ext>
              </a:extLst>
            </p:cNvPr>
            <p:cNvSpPr>
              <a:spLocks/>
            </p:cNvSpPr>
            <p:nvPr/>
          </p:nvSpPr>
          <p:spPr bwMode="auto">
            <a:xfrm>
              <a:off x="5143501" y="534988"/>
              <a:ext cx="1320800" cy="1322388"/>
            </a:xfrm>
            <a:custGeom>
              <a:avLst/>
              <a:gdLst>
                <a:gd name="T0" fmla="*/ 832 w 832"/>
                <a:gd name="T1" fmla="*/ 415 h 833"/>
                <a:gd name="T2" fmla="*/ 823 w 832"/>
                <a:gd name="T3" fmla="*/ 499 h 833"/>
                <a:gd name="T4" fmla="*/ 798 w 832"/>
                <a:gd name="T5" fmla="*/ 577 h 833"/>
                <a:gd name="T6" fmla="*/ 760 w 832"/>
                <a:gd name="T7" fmla="*/ 648 h 833"/>
                <a:gd name="T8" fmla="*/ 710 w 832"/>
                <a:gd name="T9" fmla="*/ 711 h 833"/>
                <a:gd name="T10" fmla="*/ 648 w 832"/>
                <a:gd name="T11" fmla="*/ 760 h 833"/>
                <a:gd name="T12" fmla="*/ 577 w 832"/>
                <a:gd name="T13" fmla="*/ 800 h 833"/>
                <a:gd name="T14" fmla="*/ 499 w 832"/>
                <a:gd name="T15" fmla="*/ 823 h 833"/>
                <a:gd name="T16" fmla="*/ 415 w 832"/>
                <a:gd name="T17" fmla="*/ 833 h 833"/>
                <a:gd name="T18" fmla="*/ 373 w 832"/>
                <a:gd name="T19" fmla="*/ 831 h 833"/>
                <a:gd name="T20" fmla="*/ 292 w 832"/>
                <a:gd name="T21" fmla="*/ 813 h 833"/>
                <a:gd name="T22" fmla="*/ 217 w 832"/>
                <a:gd name="T23" fmla="*/ 781 h 833"/>
                <a:gd name="T24" fmla="*/ 151 w 832"/>
                <a:gd name="T25" fmla="*/ 737 h 833"/>
                <a:gd name="T26" fmla="*/ 96 w 832"/>
                <a:gd name="T27" fmla="*/ 680 h 833"/>
                <a:gd name="T28" fmla="*/ 50 w 832"/>
                <a:gd name="T29" fmla="*/ 613 h 833"/>
                <a:gd name="T30" fmla="*/ 19 w 832"/>
                <a:gd name="T31" fmla="*/ 539 h 833"/>
                <a:gd name="T32" fmla="*/ 2 w 832"/>
                <a:gd name="T33" fmla="*/ 459 h 833"/>
                <a:gd name="T34" fmla="*/ 0 w 832"/>
                <a:gd name="T35" fmla="*/ 415 h 833"/>
                <a:gd name="T36" fmla="*/ 8 w 832"/>
                <a:gd name="T37" fmla="*/ 332 h 833"/>
                <a:gd name="T38" fmla="*/ 33 w 832"/>
                <a:gd name="T39" fmla="*/ 253 h 833"/>
                <a:gd name="T40" fmla="*/ 71 w 832"/>
                <a:gd name="T41" fmla="*/ 183 h 833"/>
                <a:gd name="T42" fmla="*/ 122 w 832"/>
                <a:gd name="T43" fmla="*/ 122 h 833"/>
                <a:gd name="T44" fmla="*/ 183 w 832"/>
                <a:gd name="T45" fmla="*/ 71 h 833"/>
                <a:gd name="T46" fmla="*/ 254 w 832"/>
                <a:gd name="T47" fmla="*/ 33 h 833"/>
                <a:gd name="T48" fmla="*/ 332 w 832"/>
                <a:gd name="T49" fmla="*/ 8 h 833"/>
                <a:gd name="T50" fmla="*/ 415 w 832"/>
                <a:gd name="T51" fmla="*/ 0 h 833"/>
                <a:gd name="T52" fmla="*/ 457 w 832"/>
                <a:gd name="T53" fmla="*/ 2 h 833"/>
                <a:gd name="T54" fmla="*/ 539 w 832"/>
                <a:gd name="T55" fmla="*/ 19 h 833"/>
                <a:gd name="T56" fmla="*/ 613 w 832"/>
                <a:gd name="T57" fmla="*/ 50 h 833"/>
                <a:gd name="T58" fmla="*/ 680 w 832"/>
                <a:gd name="T59" fmla="*/ 95 h 833"/>
                <a:gd name="T60" fmla="*/ 737 w 832"/>
                <a:gd name="T61" fmla="*/ 151 h 833"/>
                <a:gd name="T62" fmla="*/ 781 w 832"/>
                <a:gd name="T63" fmla="*/ 217 h 833"/>
                <a:gd name="T64" fmla="*/ 813 w 832"/>
                <a:gd name="T65" fmla="*/ 292 h 833"/>
                <a:gd name="T66" fmla="*/ 828 w 832"/>
                <a:gd name="T67" fmla="*/ 373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33">
                  <a:moveTo>
                    <a:pt x="832" y="415"/>
                  </a:moveTo>
                  <a:lnTo>
                    <a:pt x="832" y="415"/>
                  </a:lnTo>
                  <a:lnTo>
                    <a:pt x="828" y="459"/>
                  </a:lnTo>
                  <a:lnTo>
                    <a:pt x="823" y="499"/>
                  </a:lnTo>
                  <a:lnTo>
                    <a:pt x="813" y="539"/>
                  </a:lnTo>
                  <a:lnTo>
                    <a:pt x="798" y="577"/>
                  </a:lnTo>
                  <a:lnTo>
                    <a:pt x="781" y="613"/>
                  </a:lnTo>
                  <a:lnTo>
                    <a:pt x="760" y="648"/>
                  </a:lnTo>
                  <a:lnTo>
                    <a:pt x="737" y="680"/>
                  </a:lnTo>
                  <a:lnTo>
                    <a:pt x="710" y="711"/>
                  </a:lnTo>
                  <a:lnTo>
                    <a:pt x="680" y="737"/>
                  </a:lnTo>
                  <a:lnTo>
                    <a:pt x="648" y="760"/>
                  </a:lnTo>
                  <a:lnTo>
                    <a:pt x="613" y="781"/>
                  </a:lnTo>
                  <a:lnTo>
                    <a:pt x="577" y="800"/>
                  </a:lnTo>
                  <a:lnTo>
                    <a:pt x="539" y="813"/>
                  </a:lnTo>
                  <a:lnTo>
                    <a:pt x="499" y="823"/>
                  </a:lnTo>
                  <a:lnTo>
                    <a:pt x="457" y="831"/>
                  </a:lnTo>
                  <a:lnTo>
                    <a:pt x="415" y="833"/>
                  </a:lnTo>
                  <a:lnTo>
                    <a:pt x="415" y="833"/>
                  </a:lnTo>
                  <a:lnTo>
                    <a:pt x="373" y="831"/>
                  </a:lnTo>
                  <a:lnTo>
                    <a:pt x="332" y="823"/>
                  </a:lnTo>
                  <a:lnTo>
                    <a:pt x="292" y="813"/>
                  </a:lnTo>
                  <a:lnTo>
                    <a:pt x="254" y="800"/>
                  </a:lnTo>
                  <a:lnTo>
                    <a:pt x="217" y="781"/>
                  </a:lnTo>
                  <a:lnTo>
                    <a:pt x="183" y="760"/>
                  </a:lnTo>
                  <a:lnTo>
                    <a:pt x="151" y="737"/>
                  </a:lnTo>
                  <a:lnTo>
                    <a:pt x="122" y="711"/>
                  </a:lnTo>
                  <a:lnTo>
                    <a:pt x="96" y="680"/>
                  </a:lnTo>
                  <a:lnTo>
                    <a:pt x="71" y="648"/>
                  </a:lnTo>
                  <a:lnTo>
                    <a:pt x="50" y="613"/>
                  </a:lnTo>
                  <a:lnTo>
                    <a:pt x="33" y="577"/>
                  </a:lnTo>
                  <a:lnTo>
                    <a:pt x="19" y="539"/>
                  </a:lnTo>
                  <a:lnTo>
                    <a:pt x="8" y="499"/>
                  </a:lnTo>
                  <a:lnTo>
                    <a:pt x="2" y="459"/>
                  </a:lnTo>
                  <a:lnTo>
                    <a:pt x="0" y="415"/>
                  </a:lnTo>
                  <a:lnTo>
                    <a:pt x="0" y="415"/>
                  </a:lnTo>
                  <a:lnTo>
                    <a:pt x="2" y="373"/>
                  </a:lnTo>
                  <a:lnTo>
                    <a:pt x="8" y="332"/>
                  </a:lnTo>
                  <a:lnTo>
                    <a:pt x="19" y="292"/>
                  </a:lnTo>
                  <a:lnTo>
                    <a:pt x="33" y="253"/>
                  </a:lnTo>
                  <a:lnTo>
                    <a:pt x="50" y="217"/>
                  </a:lnTo>
                  <a:lnTo>
                    <a:pt x="71" y="183"/>
                  </a:lnTo>
                  <a:lnTo>
                    <a:pt x="96" y="151"/>
                  </a:lnTo>
                  <a:lnTo>
                    <a:pt x="122" y="122"/>
                  </a:lnTo>
                  <a:lnTo>
                    <a:pt x="151" y="95"/>
                  </a:lnTo>
                  <a:lnTo>
                    <a:pt x="183" y="71"/>
                  </a:lnTo>
                  <a:lnTo>
                    <a:pt x="217" y="50"/>
                  </a:lnTo>
                  <a:lnTo>
                    <a:pt x="254" y="33"/>
                  </a:lnTo>
                  <a:lnTo>
                    <a:pt x="292" y="19"/>
                  </a:lnTo>
                  <a:lnTo>
                    <a:pt x="332" y="8"/>
                  </a:lnTo>
                  <a:lnTo>
                    <a:pt x="373" y="2"/>
                  </a:lnTo>
                  <a:lnTo>
                    <a:pt x="415" y="0"/>
                  </a:lnTo>
                  <a:lnTo>
                    <a:pt x="415" y="0"/>
                  </a:lnTo>
                  <a:lnTo>
                    <a:pt x="457" y="2"/>
                  </a:lnTo>
                  <a:lnTo>
                    <a:pt x="499" y="8"/>
                  </a:lnTo>
                  <a:lnTo>
                    <a:pt x="539" y="19"/>
                  </a:lnTo>
                  <a:lnTo>
                    <a:pt x="577" y="33"/>
                  </a:lnTo>
                  <a:lnTo>
                    <a:pt x="613" y="50"/>
                  </a:lnTo>
                  <a:lnTo>
                    <a:pt x="648" y="71"/>
                  </a:lnTo>
                  <a:lnTo>
                    <a:pt x="680" y="95"/>
                  </a:lnTo>
                  <a:lnTo>
                    <a:pt x="710" y="122"/>
                  </a:lnTo>
                  <a:lnTo>
                    <a:pt x="737" y="151"/>
                  </a:lnTo>
                  <a:lnTo>
                    <a:pt x="760" y="183"/>
                  </a:lnTo>
                  <a:lnTo>
                    <a:pt x="781" y="217"/>
                  </a:lnTo>
                  <a:lnTo>
                    <a:pt x="798" y="253"/>
                  </a:lnTo>
                  <a:lnTo>
                    <a:pt x="813" y="292"/>
                  </a:lnTo>
                  <a:lnTo>
                    <a:pt x="823" y="332"/>
                  </a:lnTo>
                  <a:lnTo>
                    <a:pt x="828" y="373"/>
                  </a:lnTo>
                  <a:lnTo>
                    <a:pt x="832" y="4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87">
              <a:extLst>
                <a:ext uri="{FF2B5EF4-FFF2-40B4-BE49-F238E27FC236}">
                  <a16:creationId xmlns:a16="http://schemas.microsoft.com/office/drawing/2014/main" id="{02736DE4-6890-F3BC-DB35-BD91D39CEC17}"/>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close/>
                </a:path>
              </a:pathLst>
            </a:custGeom>
            <a:solidFill>
              <a:srgbClr val="BED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88">
              <a:extLst>
                <a:ext uri="{FF2B5EF4-FFF2-40B4-BE49-F238E27FC236}">
                  <a16:creationId xmlns:a16="http://schemas.microsoft.com/office/drawing/2014/main" id="{A6AD0C58-6C25-8B81-1915-2BE3554632B9}"/>
                </a:ext>
              </a:extLst>
            </p:cNvPr>
            <p:cNvSpPr>
              <a:spLocks/>
            </p:cNvSpPr>
            <p:nvPr/>
          </p:nvSpPr>
          <p:spPr bwMode="auto">
            <a:xfrm>
              <a:off x="5497513" y="574675"/>
              <a:ext cx="855663" cy="855663"/>
            </a:xfrm>
            <a:custGeom>
              <a:avLst/>
              <a:gdLst>
                <a:gd name="T0" fmla="*/ 0 w 539"/>
                <a:gd name="T1" fmla="*/ 270 h 539"/>
                <a:gd name="T2" fmla="*/ 6 w 539"/>
                <a:gd name="T3" fmla="*/ 324 h 539"/>
                <a:gd name="T4" fmla="*/ 23 w 539"/>
                <a:gd name="T5" fmla="*/ 375 h 539"/>
                <a:gd name="T6" fmla="*/ 48 w 539"/>
                <a:gd name="T7" fmla="*/ 421 h 539"/>
                <a:gd name="T8" fmla="*/ 80 w 539"/>
                <a:gd name="T9" fmla="*/ 461 h 539"/>
                <a:gd name="T10" fmla="*/ 120 w 539"/>
                <a:gd name="T11" fmla="*/ 493 h 539"/>
                <a:gd name="T12" fmla="*/ 166 w 539"/>
                <a:gd name="T13" fmla="*/ 518 h 539"/>
                <a:gd name="T14" fmla="*/ 215 w 539"/>
                <a:gd name="T15" fmla="*/ 533 h 539"/>
                <a:gd name="T16" fmla="*/ 270 w 539"/>
                <a:gd name="T17" fmla="*/ 539 h 539"/>
                <a:gd name="T18" fmla="*/ 297 w 539"/>
                <a:gd name="T19" fmla="*/ 537 h 539"/>
                <a:gd name="T20" fmla="*/ 350 w 539"/>
                <a:gd name="T21" fmla="*/ 528 h 539"/>
                <a:gd name="T22" fmla="*/ 398 w 539"/>
                <a:gd name="T23" fmla="*/ 507 h 539"/>
                <a:gd name="T24" fmla="*/ 442 w 539"/>
                <a:gd name="T25" fmla="*/ 478 h 539"/>
                <a:gd name="T26" fmla="*/ 478 w 539"/>
                <a:gd name="T27" fmla="*/ 442 h 539"/>
                <a:gd name="T28" fmla="*/ 506 w 539"/>
                <a:gd name="T29" fmla="*/ 398 h 539"/>
                <a:gd name="T30" fmla="*/ 527 w 539"/>
                <a:gd name="T31" fmla="*/ 350 h 539"/>
                <a:gd name="T32" fmla="*/ 537 w 539"/>
                <a:gd name="T33" fmla="*/ 297 h 539"/>
                <a:gd name="T34" fmla="*/ 539 w 539"/>
                <a:gd name="T35" fmla="*/ 270 h 539"/>
                <a:gd name="T36" fmla="*/ 533 w 539"/>
                <a:gd name="T37" fmla="*/ 215 h 539"/>
                <a:gd name="T38" fmla="*/ 518 w 539"/>
                <a:gd name="T39" fmla="*/ 166 h 539"/>
                <a:gd name="T40" fmla="*/ 493 w 539"/>
                <a:gd name="T41" fmla="*/ 120 h 539"/>
                <a:gd name="T42" fmla="*/ 461 w 539"/>
                <a:gd name="T43" fmla="*/ 80 h 539"/>
                <a:gd name="T44" fmla="*/ 421 w 539"/>
                <a:gd name="T45" fmla="*/ 46 h 539"/>
                <a:gd name="T46" fmla="*/ 375 w 539"/>
                <a:gd name="T47" fmla="*/ 21 h 539"/>
                <a:gd name="T48" fmla="*/ 324 w 539"/>
                <a:gd name="T49" fmla="*/ 6 h 539"/>
                <a:gd name="T50" fmla="*/ 270 w 539"/>
                <a:gd name="T51" fmla="*/ 0 h 539"/>
                <a:gd name="T52" fmla="*/ 242 w 539"/>
                <a:gd name="T53" fmla="*/ 2 h 539"/>
                <a:gd name="T54" fmla="*/ 190 w 539"/>
                <a:gd name="T55" fmla="*/ 13 h 539"/>
                <a:gd name="T56" fmla="*/ 141 w 539"/>
                <a:gd name="T57" fmla="*/ 32 h 539"/>
                <a:gd name="T58" fmla="*/ 99 w 539"/>
                <a:gd name="T59" fmla="*/ 63 h 539"/>
                <a:gd name="T60" fmla="*/ 63 w 539"/>
                <a:gd name="T61" fmla="*/ 99 h 539"/>
                <a:gd name="T62" fmla="*/ 32 w 539"/>
                <a:gd name="T63" fmla="*/ 141 h 539"/>
                <a:gd name="T64" fmla="*/ 13 w 539"/>
                <a:gd name="T65" fmla="*/ 190 h 539"/>
                <a:gd name="T66" fmla="*/ 2 w 539"/>
                <a:gd name="T67" fmla="*/ 24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539">
                  <a:moveTo>
                    <a:pt x="0" y="270"/>
                  </a:moveTo>
                  <a:lnTo>
                    <a:pt x="0" y="270"/>
                  </a:lnTo>
                  <a:lnTo>
                    <a:pt x="2" y="297"/>
                  </a:lnTo>
                  <a:lnTo>
                    <a:pt x="6" y="324"/>
                  </a:lnTo>
                  <a:lnTo>
                    <a:pt x="13" y="350"/>
                  </a:lnTo>
                  <a:lnTo>
                    <a:pt x="23" y="375"/>
                  </a:lnTo>
                  <a:lnTo>
                    <a:pt x="32" y="398"/>
                  </a:lnTo>
                  <a:lnTo>
                    <a:pt x="48" y="421"/>
                  </a:lnTo>
                  <a:lnTo>
                    <a:pt x="63" y="442"/>
                  </a:lnTo>
                  <a:lnTo>
                    <a:pt x="80" y="461"/>
                  </a:lnTo>
                  <a:lnTo>
                    <a:pt x="99" y="478"/>
                  </a:lnTo>
                  <a:lnTo>
                    <a:pt x="120" y="493"/>
                  </a:lnTo>
                  <a:lnTo>
                    <a:pt x="141" y="507"/>
                  </a:lnTo>
                  <a:lnTo>
                    <a:pt x="166" y="518"/>
                  </a:lnTo>
                  <a:lnTo>
                    <a:pt x="190" y="528"/>
                  </a:lnTo>
                  <a:lnTo>
                    <a:pt x="215" y="533"/>
                  </a:lnTo>
                  <a:lnTo>
                    <a:pt x="242" y="537"/>
                  </a:lnTo>
                  <a:lnTo>
                    <a:pt x="270" y="539"/>
                  </a:lnTo>
                  <a:lnTo>
                    <a:pt x="270" y="539"/>
                  </a:lnTo>
                  <a:lnTo>
                    <a:pt x="297" y="537"/>
                  </a:lnTo>
                  <a:lnTo>
                    <a:pt x="324" y="533"/>
                  </a:lnTo>
                  <a:lnTo>
                    <a:pt x="350" y="528"/>
                  </a:lnTo>
                  <a:lnTo>
                    <a:pt x="375" y="518"/>
                  </a:lnTo>
                  <a:lnTo>
                    <a:pt x="398" y="507"/>
                  </a:lnTo>
                  <a:lnTo>
                    <a:pt x="421" y="493"/>
                  </a:lnTo>
                  <a:lnTo>
                    <a:pt x="442" y="478"/>
                  </a:lnTo>
                  <a:lnTo>
                    <a:pt x="461" y="461"/>
                  </a:lnTo>
                  <a:lnTo>
                    <a:pt x="478" y="442"/>
                  </a:lnTo>
                  <a:lnTo>
                    <a:pt x="493" y="421"/>
                  </a:lnTo>
                  <a:lnTo>
                    <a:pt x="506" y="398"/>
                  </a:lnTo>
                  <a:lnTo>
                    <a:pt x="518" y="375"/>
                  </a:lnTo>
                  <a:lnTo>
                    <a:pt x="527" y="350"/>
                  </a:lnTo>
                  <a:lnTo>
                    <a:pt x="533" y="324"/>
                  </a:lnTo>
                  <a:lnTo>
                    <a:pt x="537" y="297"/>
                  </a:lnTo>
                  <a:lnTo>
                    <a:pt x="539" y="270"/>
                  </a:lnTo>
                  <a:lnTo>
                    <a:pt x="539" y="270"/>
                  </a:lnTo>
                  <a:lnTo>
                    <a:pt x="537" y="242"/>
                  </a:lnTo>
                  <a:lnTo>
                    <a:pt x="533" y="215"/>
                  </a:lnTo>
                  <a:lnTo>
                    <a:pt x="527" y="190"/>
                  </a:lnTo>
                  <a:lnTo>
                    <a:pt x="518" y="166"/>
                  </a:lnTo>
                  <a:lnTo>
                    <a:pt x="506" y="141"/>
                  </a:lnTo>
                  <a:lnTo>
                    <a:pt x="493" y="120"/>
                  </a:lnTo>
                  <a:lnTo>
                    <a:pt x="478" y="99"/>
                  </a:lnTo>
                  <a:lnTo>
                    <a:pt x="461" y="80"/>
                  </a:lnTo>
                  <a:lnTo>
                    <a:pt x="442" y="63"/>
                  </a:lnTo>
                  <a:lnTo>
                    <a:pt x="421" y="46"/>
                  </a:lnTo>
                  <a:lnTo>
                    <a:pt x="398" y="32"/>
                  </a:lnTo>
                  <a:lnTo>
                    <a:pt x="375" y="21"/>
                  </a:lnTo>
                  <a:lnTo>
                    <a:pt x="350" y="13"/>
                  </a:lnTo>
                  <a:lnTo>
                    <a:pt x="324" y="6"/>
                  </a:lnTo>
                  <a:lnTo>
                    <a:pt x="297" y="2"/>
                  </a:lnTo>
                  <a:lnTo>
                    <a:pt x="270" y="0"/>
                  </a:lnTo>
                  <a:lnTo>
                    <a:pt x="270" y="0"/>
                  </a:lnTo>
                  <a:lnTo>
                    <a:pt x="242" y="2"/>
                  </a:lnTo>
                  <a:lnTo>
                    <a:pt x="215" y="6"/>
                  </a:lnTo>
                  <a:lnTo>
                    <a:pt x="190" y="13"/>
                  </a:lnTo>
                  <a:lnTo>
                    <a:pt x="166" y="21"/>
                  </a:lnTo>
                  <a:lnTo>
                    <a:pt x="141" y="32"/>
                  </a:lnTo>
                  <a:lnTo>
                    <a:pt x="120" y="46"/>
                  </a:lnTo>
                  <a:lnTo>
                    <a:pt x="99" y="63"/>
                  </a:lnTo>
                  <a:lnTo>
                    <a:pt x="80" y="80"/>
                  </a:lnTo>
                  <a:lnTo>
                    <a:pt x="63" y="99"/>
                  </a:lnTo>
                  <a:lnTo>
                    <a:pt x="48" y="120"/>
                  </a:lnTo>
                  <a:lnTo>
                    <a:pt x="32" y="141"/>
                  </a:lnTo>
                  <a:lnTo>
                    <a:pt x="23" y="166"/>
                  </a:lnTo>
                  <a:lnTo>
                    <a:pt x="13" y="190"/>
                  </a:lnTo>
                  <a:lnTo>
                    <a:pt x="6" y="215"/>
                  </a:lnTo>
                  <a:lnTo>
                    <a:pt x="2" y="242"/>
                  </a:lnTo>
                  <a:lnTo>
                    <a:pt x="0" y="2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9">
              <a:extLst>
                <a:ext uri="{FF2B5EF4-FFF2-40B4-BE49-F238E27FC236}">
                  <a16:creationId xmlns:a16="http://schemas.microsoft.com/office/drawing/2014/main" id="{1A26010D-B627-1333-8368-A7AA2688AEA4}"/>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close/>
                </a:path>
              </a:pathLst>
            </a:custGeom>
            <a:solidFill>
              <a:srgbClr val="5D6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90">
              <a:extLst>
                <a:ext uri="{FF2B5EF4-FFF2-40B4-BE49-F238E27FC236}">
                  <a16:creationId xmlns:a16="http://schemas.microsoft.com/office/drawing/2014/main" id="{CE93B1B7-C45A-5248-8627-48C5CA6EFF21}"/>
                </a:ext>
              </a:extLst>
            </p:cNvPr>
            <p:cNvSpPr>
              <a:spLocks/>
            </p:cNvSpPr>
            <p:nvPr/>
          </p:nvSpPr>
          <p:spPr bwMode="auto">
            <a:xfrm>
              <a:off x="5705476" y="782638"/>
              <a:ext cx="441325" cy="439738"/>
            </a:xfrm>
            <a:custGeom>
              <a:avLst/>
              <a:gdLst>
                <a:gd name="T0" fmla="*/ 139 w 278"/>
                <a:gd name="T1" fmla="*/ 0 h 277"/>
                <a:gd name="T2" fmla="*/ 111 w 278"/>
                <a:gd name="T3" fmla="*/ 2 h 277"/>
                <a:gd name="T4" fmla="*/ 84 w 278"/>
                <a:gd name="T5" fmla="*/ 12 h 277"/>
                <a:gd name="T6" fmla="*/ 61 w 278"/>
                <a:gd name="T7" fmla="*/ 23 h 277"/>
                <a:gd name="T8" fmla="*/ 40 w 278"/>
                <a:gd name="T9" fmla="*/ 40 h 277"/>
                <a:gd name="T10" fmla="*/ 23 w 278"/>
                <a:gd name="T11" fmla="*/ 61 h 277"/>
                <a:gd name="T12" fmla="*/ 12 w 278"/>
                <a:gd name="T13" fmla="*/ 84 h 277"/>
                <a:gd name="T14" fmla="*/ 2 w 278"/>
                <a:gd name="T15" fmla="*/ 111 h 277"/>
                <a:gd name="T16" fmla="*/ 0 w 278"/>
                <a:gd name="T17" fmla="*/ 139 h 277"/>
                <a:gd name="T18" fmla="*/ 0 w 278"/>
                <a:gd name="T19" fmla="*/ 153 h 277"/>
                <a:gd name="T20" fmla="*/ 6 w 278"/>
                <a:gd name="T21" fmla="*/ 179 h 277"/>
                <a:gd name="T22" fmla="*/ 18 w 278"/>
                <a:gd name="T23" fmla="*/ 204 h 277"/>
                <a:gd name="T24" fmla="*/ 33 w 278"/>
                <a:gd name="T25" fmla="*/ 227 h 277"/>
                <a:gd name="T26" fmla="*/ 50 w 278"/>
                <a:gd name="T27" fmla="*/ 246 h 277"/>
                <a:gd name="T28" fmla="*/ 73 w 278"/>
                <a:gd name="T29" fmla="*/ 261 h 277"/>
                <a:gd name="T30" fmla="*/ 98 w 278"/>
                <a:gd name="T31" fmla="*/ 271 h 277"/>
                <a:gd name="T32" fmla="*/ 124 w 278"/>
                <a:gd name="T33" fmla="*/ 277 h 277"/>
                <a:gd name="T34" fmla="*/ 139 w 278"/>
                <a:gd name="T35" fmla="*/ 277 h 277"/>
                <a:gd name="T36" fmla="*/ 166 w 278"/>
                <a:gd name="T37" fmla="*/ 275 h 277"/>
                <a:gd name="T38" fmla="*/ 193 w 278"/>
                <a:gd name="T39" fmla="*/ 267 h 277"/>
                <a:gd name="T40" fmla="*/ 216 w 278"/>
                <a:gd name="T41" fmla="*/ 254 h 277"/>
                <a:gd name="T42" fmla="*/ 236 w 278"/>
                <a:gd name="T43" fmla="*/ 237 h 277"/>
                <a:gd name="T44" fmla="*/ 254 w 278"/>
                <a:gd name="T45" fmla="*/ 216 h 277"/>
                <a:gd name="T46" fmla="*/ 267 w 278"/>
                <a:gd name="T47" fmla="*/ 193 h 277"/>
                <a:gd name="T48" fmla="*/ 275 w 278"/>
                <a:gd name="T49" fmla="*/ 166 h 277"/>
                <a:gd name="T50" fmla="*/ 278 w 278"/>
                <a:gd name="T51" fmla="*/ 139 h 277"/>
                <a:gd name="T52" fmla="*/ 276 w 278"/>
                <a:gd name="T53" fmla="*/ 124 h 277"/>
                <a:gd name="T54" fmla="*/ 271 w 278"/>
                <a:gd name="T55" fmla="*/ 97 h 277"/>
                <a:gd name="T56" fmla="*/ 261 w 278"/>
                <a:gd name="T57" fmla="*/ 73 h 277"/>
                <a:gd name="T58" fmla="*/ 246 w 278"/>
                <a:gd name="T59" fmla="*/ 50 h 277"/>
                <a:gd name="T60" fmla="*/ 227 w 278"/>
                <a:gd name="T61" fmla="*/ 31 h 277"/>
                <a:gd name="T62" fmla="*/ 204 w 278"/>
                <a:gd name="T63" fmla="*/ 17 h 277"/>
                <a:gd name="T64" fmla="*/ 179 w 278"/>
                <a:gd name="T65" fmla="*/ 6 h 277"/>
                <a:gd name="T66" fmla="*/ 153 w 278"/>
                <a:gd name="T67"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77">
                  <a:moveTo>
                    <a:pt x="139" y="0"/>
                  </a:moveTo>
                  <a:lnTo>
                    <a:pt x="139" y="0"/>
                  </a:lnTo>
                  <a:lnTo>
                    <a:pt x="124" y="0"/>
                  </a:lnTo>
                  <a:lnTo>
                    <a:pt x="111" y="2"/>
                  </a:lnTo>
                  <a:lnTo>
                    <a:pt x="98" y="6"/>
                  </a:lnTo>
                  <a:lnTo>
                    <a:pt x="84" y="12"/>
                  </a:lnTo>
                  <a:lnTo>
                    <a:pt x="73" y="17"/>
                  </a:lnTo>
                  <a:lnTo>
                    <a:pt x="61" y="23"/>
                  </a:lnTo>
                  <a:lnTo>
                    <a:pt x="50" y="31"/>
                  </a:lnTo>
                  <a:lnTo>
                    <a:pt x="40" y="40"/>
                  </a:lnTo>
                  <a:lnTo>
                    <a:pt x="33" y="50"/>
                  </a:lnTo>
                  <a:lnTo>
                    <a:pt x="23" y="61"/>
                  </a:lnTo>
                  <a:lnTo>
                    <a:pt x="18" y="73"/>
                  </a:lnTo>
                  <a:lnTo>
                    <a:pt x="12" y="84"/>
                  </a:lnTo>
                  <a:lnTo>
                    <a:pt x="6" y="97"/>
                  </a:lnTo>
                  <a:lnTo>
                    <a:pt x="2" y="111"/>
                  </a:lnTo>
                  <a:lnTo>
                    <a:pt x="0" y="124"/>
                  </a:lnTo>
                  <a:lnTo>
                    <a:pt x="0" y="139"/>
                  </a:lnTo>
                  <a:lnTo>
                    <a:pt x="0" y="139"/>
                  </a:lnTo>
                  <a:lnTo>
                    <a:pt x="0" y="153"/>
                  </a:lnTo>
                  <a:lnTo>
                    <a:pt x="2" y="166"/>
                  </a:lnTo>
                  <a:lnTo>
                    <a:pt x="6" y="179"/>
                  </a:lnTo>
                  <a:lnTo>
                    <a:pt x="12" y="193"/>
                  </a:lnTo>
                  <a:lnTo>
                    <a:pt x="18" y="204"/>
                  </a:lnTo>
                  <a:lnTo>
                    <a:pt x="23" y="216"/>
                  </a:lnTo>
                  <a:lnTo>
                    <a:pt x="33" y="227"/>
                  </a:lnTo>
                  <a:lnTo>
                    <a:pt x="40" y="237"/>
                  </a:lnTo>
                  <a:lnTo>
                    <a:pt x="50" y="246"/>
                  </a:lnTo>
                  <a:lnTo>
                    <a:pt x="61" y="254"/>
                  </a:lnTo>
                  <a:lnTo>
                    <a:pt x="73" y="261"/>
                  </a:lnTo>
                  <a:lnTo>
                    <a:pt x="84" y="267"/>
                  </a:lnTo>
                  <a:lnTo>
                    <a:pt x="98" y="271"/>
                  </a:lnTo>
                  <a:lnTo>
                    <a:pt x="111" y="275"/>
                  </a:lnTo>
                  <a:lnTo>
                    <a:pt x="124" y="277"/>
                  </a:lnTo>
                  <a:lnTo>
                    <a:pt x="139" y="277"/>
                  </a:lnTo>
                  <a:lnTo>
                    <a:pt x="139" y="277"/>
                  </a:lnTo>
                  <a:lnTo>
                    <a:pt x="153" y="277"/>
                  </a:lnTo>
                  <a:lnTo>
                    <a:pt x="166" y="275"/>
                  </a:lnTo>
                  <a:lnTo>
                    <a:pt x="179" y="271"/>
                  </a:lnTo>
                  <a:lnTo>
                    <a:pt x="193" y="267"/>
                  </a:lnTo>
                  <a:lnTo>
                    <a:pt x="204" y="261"/>
                  </a:lnTo>
                  <a:lnTo>
                    <a:pt x="216" y="254"/>
                  </a:lnTo>
                  <a:lnTo>
                    <a:pt x="227" y="246"/>
                  </a:lnTo>
                  <a:lnTo>
                    <a:pt x="236" y="237"/>
                  </a:lnTo>
                  <a:lnTo>
                    <a:pt x="246" y="227"/>
                  </a:lnTo>
                  <a:lnTo>
                    <a:pt x="254" y="216"/>
                  </a:lnTo>
                  <a:lnTo>
                    <a:pt x="261" y="204"/>
                  </a:lnTo>
                  <a:lnTo>
                    <a:pt x="267" y="193"/>
                  </a:lnTo>
                  <a:lnTo>
                    <a:pt x="271" y="179"/>
                  </a:lnTo>
                  <a:lnTo>
                    <a:pt x="275" y="166"/>
                  </a:lnTo>
                  <a:lnTo>
                    <a:pt x="276" y="153"/>
                  </a:lnTo>
                  <a:lnTo>
                    <a:pt x="278" y="139"/>
                  </a:lnTo>
                  <a:lnTo>
                    <a:pt x="278" y="139"/>
                  </a:lnTo>
                  <a:lnTo>
                    <a:pt x="276" y="124"/>
                  </a:lnTo>
                  <a:lnTo>
                    <a:pt x="275" y="111"/>
                  </a:lnTo>
                  <a:lnTo>
                    <a:pt x="271" y="97"/>
                  </a:lnTo>
                  <a:lnTo>
                    <a:pt x="267" y="84"/>
                  </a:lnTo>
                  <a:lnTo>
                    <a:pt x="261" y="73"/>
                  </a:lnTo>
                  <a:lnTo>
                    <a:pt x="254" y="61"/>
                  </a:lnTo>
                  <a:lnTo>
                    <a:pt x="246" y="50"/>
                  </a:lnTo>
                  <a:lnTo>
                    <a:pt x="236" y="40"/>
                  </a:lnTo>
                  <a:lnTo>
                    <a:pt x="227" y="31"/>
                  </a:lnTo>
                  <a:lnTo>
                    <a:pt x="216" y="23"/>
                  </a:lnTo>
                  <a:lnTo>
                    <a:pt x="204" y="17"/>
                  </a:lnTo>
                  <a:lnTo>
                    <a:pt x="193" y="12"/>
                  </a:lnTo>
                  <a:lnTo>
                    <a:pt x="179" y="6"/>
                  </a:lnTo>
                  <a:lnTo>
                    <a:pt x="166" y="2"/>
                  </a:lnTo>
                  <a:lnTo>
                    <a:pt x="153" y="0"/>
                  </a:lnTo>
                  <a:lnTo>
                    <a:pt x="1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91">
              <a:extLst>
                <a:ext uri="{FF2B5EF4-FFF2-40B4-BE49-F238E27FC236}">
                  <a16:creationId xmlns:a16="http://schemas.microsoft.com/office/drawing/2014/main" id="{34E60BBF-C02C-05C3-B9FF-34C126D254EC}"/>
                </a:ext>
              </a:extLst>
            </p:cNvPr>
            <p:cNvSpPr>
              <a:spLocks/>
            </p:cNvSpPr>
            <p:nvPr/>
          </p:nvSpPr>
          <p:spPr bwMode="auto">
            <a:xfrm>
              <a:off x="5778501" y="650875"/>
              <a:ext cx="395288" cy="241300"/>
            </a:xfrm>
            <a:custGeom>
              <a:avLst/>
              <a:gdLst>
                <a:gd name="T0" fmla="*/ 0 w 249"/>
                <a:gd name="T1" fmla="*/ 43 h 152"/>
                <a:gd name="T2" fmla="*/ 0 w 249"/>
                <a:gd name="T3" fmla="*/ 43 h 152"/>
                <a:gd name="T4" fmla="*/ 0 w 249"/>
                <a:gd name="T5" fmla="*/ 51 h 152"/>
                <a:gd name="T6" fmla="*/ 0 w 249"/>
                <a:gd name="T7" fmla="*/ 59 h 152"/>
                <a:gd name="T8" fmla="*/ 2 w 249"/>
                <a:gd name="T9" fmla="*/ 66 h 152"/>
                <a:gd name="T10" fmla="*/ 4 w 249"/>
                <a:gd name="T11" fmla="*/ 72 h 152"/>
                <a:gd name="T12" fmla="*/ 12 w 249"/>
                <a:gd name="T13" fmla="*/ 87 h 152"/>
                <a:gd name="T14" fmla="*/ 25 w 249"/>
                <a:gd name="T15" fmla="*/ 102 h 152"/>
                <a:gd name="T16" fmla="*/ 40 w 249"/>
                <a:gd name="T17" fmla="*/ 114 h 152"/>
                <a:gd name="T18" fmla="*/ 61 w 249"/>
                <a:gd name="T19" fmla="*/ 127 h 152"/>
                <a:gd name="T20" fmla="*/ 82 w 249"/>
                <a:gd name="T21" fmla="*/ 137 h 152"/>
                <a:gd name="T22" fmla="*/ 107 w 249"/>
                <a:gd name="T23" fmla="*/ 144 h 152"/>
                <a:gd name="T24" fmla="*/ 107 w 249"/>
                <a:gd name="T25" fmla="*/ 144 h 152"/>
                <a:gd name="T26" fmla="*/ 133 w 249"/>
                <a:gd name="T27" fmla="*/ 150 h 152"/>
                <a:gd name="T28" fmla="*/ 156 w 249"/>
                <a:gd name="T29" fmla="*/ 152 h 152"/>
                <a:gd name="T30" fmla="*/ 179 w 249"/>
                <a:gd name="T31" fmla="*/ 150 h 152"/>
                <a:gd name="T32" fmla="*/ 200 w 249"/>
                <a:gd name="T33" fmla="*/ 146 h 152"/>
                <a:gd name="T34" fmla="*/ 217 w 249"/>
                <a:gd name="T35" fmla="*/ 140 h 152"/>
                <a:gd name="T36" fmla="*/ 232 w 249"/>
                <a:gd name="T37" fmla="*/ 131 h 152"/>
                <a:gd name="T38" fmla="*/ 238 w 249"/>
                <a:gd name="T39" fmla="*/ 125 h 152"/>
                <a:gd name="T40" fmla="*/ 242 w 249"/>
                <a:gd name="T41" fmla="*/ 120 h 152"/>
                <a:gd name="T42" fmla="*/ 246 w 249"/>
                <a:gd name="T43" fmla="*/ 114 h 152"/>
                <a:gd name="T44" fmla="*/ 249 w 249"/>
                <a:gd name="T45" fmla="*/ 106 h 152"/>
                <a:gd name="T46" fmla="*/ 249 w 249"/>
                <a:gd name="T47" fmla="*/ 106 h 152"/>
                <a:gd name="T48" fmla="*/ 249 w 249"/>
                <a:gd name="T49" fmla="*/ 100 h 152"/>
                <a:gd name="T50" fmla="*/ 249 w 249"/>
                <a:gd name="T51" fmla="*/ 93 h 152"/>
                <a:gd name="T52" fmla="*/ 248 w 249"/>
                <a:gd name="T53" fmla="*/ 85 h 152"/>
                <a:gd name="T54" fmla="*/ 246 w 249"/>
                <a:gd name="T55" fmla="*/ 78 h 152"/>
                <a:gd name="T56" fmla="*/ 238 w 249"/>
                <a:gd name="T57" fmla="*/ 62 h 152"/>
                <a:gd name="T58" fmla="*/ 225 w 249"/>
                <a:gd name="T59" fmla="*/ 49 h 152"/>
                <a:gd name="T60" fmla="*/ 210 w 249"/>
                <a:gd name="T61" fmla="*/ 36 h 152"/>
                <a:gd name="T62" fmla="*/ 189 w 249"/>
                <a:gd name="T63" fmla="*/ 24 h 152"/>
                <a:gd name="T64" fmla="*/ 168 w 249"/>
                <a:gd name="T65" fmla="*/ 15 h 152"/>
                <a:gd name="T66" fmla="*/ 143 w 249"/>
                <a:gd name="T67" fmla="*/ 7 h 152"/>
                <a:gd name="T68" fmla="*/ 143 w 249"/>
                <a:gd name="T69" fmla="*/ 7 h 152"/>
                <a:gd name="T70" fmla="*/ 116 w 249"/>
                <a:gd name="T71" fmla="*/ 1 h 152"/>
                <a:gd name="T72" fmla="*/ 93 w 249"/>
                <a:gd name="T73" fmla="*/ 0 h 152"/>
                <a:gd name="T74" fmla="*/ 71 w 249"/>
                <a:gd name="T75" fmla="*/ 0 h 152"/>
                <a:gd name="T76" fmla="*/ 50 w 249"/>
                <a:gd name="T77" fmla="*/ 3 h 152"/>
                <a:gd name="T78" fmla="*/ 32 w 249"/>
                <a:gd name="T79" fmla="*/ 11 h 152"/>
                <a:gd name="T80" fmla="*/ 17 w 249"/>
                <a:gd name="T81" fmla="*/ 19 h 152"/>
                <a:gd name="T82" fmla="*/ 12 w 249"/>
                <a:gd name="T83" fmla="*/ 24 h 152"/>
                <a:gd name="T84" fmla="*/ 8 w 249"/>
                <a:gd name="T85" fmla="*/ 30 h 152"/>
                <a:gd name="T86" fmla="*/ 4 w 249"/>
                <a:gd name="T87" fmla="*/ 36 h 152"/>
                <a:gd name="T88" fmla="*/ 0 w 249"/>
                <a:gd name="T89" fmla="*/ 43 h 152"/>
                <a:gd name="T90" fmla="*/ 0 w 249"/>
                <a:gd name="T91"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9" h="152">
                  <a:moveTo>
                    <a:pt x="0" y="43"/>
                  </a:moveTo>
                  <a:lnTo>
                    <a:pt x="0" y="43"/>
                  </a:lnTo>
                  <a:lnTo>
                    <a:pt x="0" y="51"/>
                  </a:lnTo>
                  <a:lnTo>
                    <a:pt x="0" y="59"/>
                  </a:lnTo>
                  <a:lnTo>
                    <a:pt x="2" y="66"/>
                  </a:lnTo>
                  <a:lnTo>
                    <a:pt x="4" y="72"/>
                  </a:lnTo>
                  <a:lnTo>
                    <a:pt x="12" y="87"/>
                  </a:lnTo>
                  <a:lnTo>
                    <a:pt x="25" y="102"/>
                  </a:lnTo>
                  <a:lnTo>
                    <a:pt x="40" y="114"/>
                  </a:lnTo>
                  <a:lnTo>
                    <a:pt x="61" y="127"/>
                  </a:lnTo>
                  <a:lnTo>
                    <a:pt x="82" y="137"/>
                  </a:lnTo>
                  <a:lnTo>
                    <a:pt x="107" y="144"/>
                  </a:lnTo>
                  <a:lnTo>
                    <a:pt x="107" y="144"/>
                  </a:lnTo>
                  <a:lnTo>
                    <a:pt x="133" y="150"/>
                  </a:lnTo>
                  <a:lnTo>
                    <a:pt x="156" y="152"/>
                  </a:lnTo>
                  <a:lnTo>
                    <a:pt x="179" y="150"/>
                  </a:lnTo>
                  <a:lnTo>
                    <a:pt x="200" y="146"/>
                  </a:lnTo>
                  <a:lnTo>
                    <a:pt x="217" y="140"/>
                  </a:lnTo>
                  <a:lnTo>
                    <a:pt x="232" y="131"/>
                  </a:lnTo>
                  <a:lnTo>
                    <a:pt x="238" y="125"/>
                  </a:lnTo>
                  <a:lnTo>
                    <a:pt x="242" y="120"/>
                  </a:lnTo>
                  <a:lnTo>
                    <a:pt x="246" y="114"/>
                  </a:lnTo>
                  <a:lnTo>
                    <a:pt x="249" y="106"/>
                  </a:lnTo>
                  <a:lnTo>
                    <a:pt x="249" y="106"/>
                  </a:lnTo>
                  <a:lnTo>
                    <a:pt x="249" y="100"/>
                  </a:lnTo>
                  <a:lnTo>
                    <a:pt x="249" y="93"/>
                  </a:lnTo>
                  <a:lnTo>
                    <a:pt x="248" y="85"/>
                  </a:lnTo>
                  <a:lnTo>
                    <a:pt x="246" y="78"/>
                  </a:lnTo>
                  <a:lnTo>
                    <a:pt x="238" y="62"/>
                  </a:lnTo>
                  <a:lnTo>
                    <a:pt x="225" y="49"/>
                  </a:lnTo>
                  <a:lnTo>
                    <a:pt x="210" y="36"/>
                  </a:lnTo>
                  <a:lnTo>
                    <a:pt x="189" y="24"/>
                  </a:lnTo>
                  <a:lnTo>
                    <a:pt x="168" y="15"/>
                  </a:lnTo>
                  <a:lnTo>
                    <a:pt x="143" y="7"/>
                  </a:lnTo>
                  <a:lnTo>
                    <a:pt x="143" y="7"/>
                  </a:lnTo>
                  <a:lnTo>
                    <a:pt x="116" y="1"/>
                  </a:lnTo>
                  <a:lnTo>
                    <a:pt x="93" y="0"/>
                  </a:lnTo>
                  <a:lnTo>
                    <a:pt x="71" y="0"/>
                  </a:lnTo>
                  <a:lnTo>
                    <a:pt x="50" y="3"/>
                  </a:lnTo>
                  <a:lnTo>
                    <a:pt x="32" y="11"/>
                  </a:lnTo>
                  <a:lnTo>
                    <a:pt x="17" y="19"/>
                  </a:lnTo>
                  <a:lnTo>
                    <a:pt x="12" y="24"/>
                  </a:lnTo>
                  <a:lnTo>
                    <a:pt x="8" y="30"/>
                  </a:lnTo>
                  <a:lnTo>
                    <a:pt x="4" y="36"/>
                  </a:lnTo>
                  <a:lnTo>
                    <a:pt x="0" y="43"/>
                  </a:lnTo>
                  <a:lnTo>
                    <a:pt x="0"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92">
              <a:extLst>
                <a:ext uri="{FF2B5EF4-FFF2-40B4-BE49-F238E27FC236}">
                  <a16:creationId xmlns:a16="http://schemas.microsoft.com/office/drawing/2014/main" id="{B8A02153-B3CD-953F-0180-1349CD8E2E88}"/>
                </a:ext>
              </a:extLst>
            </p:cNvPr>
            <p:cNvSpPr>
              <a:spLocks/>
            </p:cNvSpPr>
            <p:nvPr/>
          </p:nvSpPr>
          <p:spPr bwMode="auto">
            <a:xfrm>
              <a:off x="5667376" y="1152525"/>
              <a:ext cx="261938" cy="174625"/>
            </a:xfrm>
            <a:custGeom>
              <a:avLst/>
              <a:gdLst>
                <a:gd name="T0" fmla="*/ 2 w 165"/>
                <a:gd name="T1" fmla="*/ 23 h 110"/>
                <a:gd name="T2" fmla="*/ 2 w 165"/>
                <a:gd name="T3" fmla="*/ 23 h 110"/>
                <a:gd name="T4" fmla="*/ 0 w 165"/>
                <a:gd name="T5" fmla="*/ 32 h 110"/>
                <a:gd name="T6" fmla="*/ 2 w 165"/>
                <a:gd name="T7" fmla="*/ 42 h 110"/>
                <a:gd name="T8" fmla="*/ 5 w 165"/>
                <a:gd name="T9" fmla="*/ 53 h 110"/>
                <a:gd name="T10" fmla="*/ 13 w 165"/>
                <a:gd name="T11" fmla="*/ 64 h 110"/>
                <a:gd name="T12" fmla="*/ 23 w 165"/>
                <a:gd name="T13" fmla="*/ 74 h 110"/>
                <a:gd name="T14" fmla="*/ 34 w 165"/>
                <a:gd name="T15" fmla="*/ 84 h 110"/>
                <a:gd name="T16" fmla="*/ 49 w 165"/>
                <a:gd name="T17" fmla="*/ 93 h 110"/>
                <a:gd name="T18" fmla="*/ 64 w 165"/>
                <a:gd name="T19" fmla="*/ 101 h 110"/>
                <a:gd name="T20" fmla="*/ 64 w 165"/>
                <a:gd name="T21" fmla="*/ 101 h 110"/>
                <a:gd name="T22" fmla="*/ 82 w 165"/>
                <a:gd name="T23" fmla="*/ 106 h 110"/>
                <a:gd name="T24" fmla="*/ 97 w 165"/>
                <a:gd name="T25" fmla="*/ 110 h 110"/>
                <a:gd name="T26" fmla="*/ 112 w 165"/>
                <a:gd name="T27" fmla="*/ 110 h 110"/>
                <a:gd name="T28" fmla="*/ 127 w 165"/>
                <a:gd name="T29" fmla="*/ 110 h 110"/>
                <a:gd name="T30" fmla="*/ 141 w 165"/>
                <a:gd name="T31" fmla="*/ 108 h 110"/>
                <a:gd name="T32" fmla="*/ 150 w 165"/>
                <a:gd name="T33" fmla="*/ 103 h 110"/>
                <a:gd name="T34" fmla="*/ 158 w 165"/>
                <a:gd name="T35" fmla="*/ 97 h 110"/>
                <a:gd name="T36" fmla="*/ 163 w 165"/>
                <a:gd name="T37" fmla="*/ 89 h 110"/>
                <a:gd name="T38" fmla="*/ 163 w 165"/>
                <a:gd name="T39" fmla="*/ 89 h 110"/>
                <a:gd name="T40" fmla="*/ 165 w 165"/>
                <a:gd name="T41" fmla="*/ 78 h 110"/>
                <a:gd name="T42" fmla="*/ 165 w 165"/>
                <a:gd name="T43" fmla="*/ 68 h 110"/>
                <a:gd name="T44" fmla="*/ 160 w 165"/>
                <a:gd name="T45" fmla="*/ 57 h 110"/>
                <a:gd name="T46" fmla="*/ 154 w 165"/>
                <a:gd name="T47" fmla="*/ 47 h 110"/>
                <a:gd name="T48" fmla="*/ 144 w 165"/>
                <a:gd name="T49" fmla="*/ 36 h 110"/>
                <a:gd name="T50" fmla="*/ 131 w 165"/>
                <a:gd name="T51" fmla="*/ 26 h 110"/>
                <a:gd name="T52" fmla="*/ 118 w 165"/>
                <a:gd name="T53" fmla="*/ 19 h 110"/>
                <a:gd name="T54" fmla="*/ 101 w 165"/>
                <a:gd name="T55" fmla="*/ 11 h 110"/>
                <a:gd name="T56" fmla="*/ 101 w 165"/>
                <a:gd name="T57" fmla="*/ 11 h 110"/>
                <a:gd name="T58" fmla="*/ 85 w 165"/>
                <a:gd name="T59" fmla="*/ 5 h 110"/>
                <a:gd name="T60" fmla="*/ 68 w 165"/>
                <a:gd name="T61" fmla="*/ 2 h 110"/>
                <a:gd name="T62" fmla="*/ 53 w 165"/>
                <a:gd name="T63" fmla="*/ 0 h 110"/>
                <a:gd name="T64" fmla="*/ 40 w 165"/>
                <a:gd name="T65" fmla="*/ 0 h 110"/>
                <a:gd name="T66" fmla="*/ 26 w 165"/>
                <a:gd name="T67" fmla="*/ 4 h 110"/>
                <a:gd name="T68" fmla="*/ 15 w 165"/>
                <a:gd name="T69" fmla="*/ 7 h 110"/>
                <a:gd name="T70" fmla="*/ 7 w 165"/>
                <a:gd name="T71" fmla="*/ 13 h 110"/>
                <a:gd name="T72" fmla="*/ 2 w 165"/>
                <a:gd name="T73" fmla="*/ 23 h 110"/>
                <a:gd name="T74" fmla="*/ 2 w 165"/>
                <a:gd name="T75" fmla="*/ 2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10">
                  <a:moveTo>
                    <a:pt x="2" y="23"/>
                  </a:moveTo>
                  <a:lnTo>
                    <a:pt x="2" y="23"/>
                  </a:lnTo>
                  <a:lnTo>
                    <a:pt x="0" y="32"/>
                  </a:lnTo>
                  <a:lnTo>
                    <a:pt x="2" y="42"/>
                  </a:lnTo>
                  <a:lnTo>
                    <a:pt x="5" y="53"/>
                  </a:lnTo>
                  <a:lnTo>
                    <a:pt x="13" y="64"/>
                  </a:lnTo>
                  <a:lnTo>
                    <a:pt x="23" y="74"/>
                  </a:lnTo>
                  <a:lnTo>
                    <a:pt x="34" y="84"/>
                  </a:lnTo>
                  <a:lnTo>
                    <a:pt x="49" y="93"/>
                  </a:lnTo>
                  <a:lnTo>
                    <a:pt x="64" y="101"/>
                  </a:lnTo>
                  <a:lnTo>
                    <a:pt x="64" y="101"/>
                  </a:lnTo>
                  <a:lnTo>
                    <a:pt x="82" y="106"/>
                  </a:lnTo>
                  <a:lnTo>
                    <a:pt x="97" y="110"/>
                  </a:lnTo>
                  <a:lnTo>
                    <a:pt x="112" y="110"/>
                  </a:lnTo>
                  <a:lnTo>
                    <a:pt x="127" y="110"/>
                  </a:lnTo>
                  <a:lnTo>
                    <a:pt x="141" y="108"/>
                  </a:lnTo>
                  <a:lnTo>
                    <a:pt x="150" y="103"/>
                  </a:lnTo>
                  <a:lnTo>
                    <a:pt x="158" y="97"/>
                  </a:lnTo>
                  <a:lnTo>
                    <a:pt x="163" y="89"/>
                  </a:lnTo>
                  <a:lnTo>
                    <a:pt x="163" y="89"/>
                  </a:lnTo>
                  <a:lnTo>
                    <a:pt x="165" y="78"/>
                  </a:lnTo>
                  <a:lnTo>
                    <a:pt x="165" y="68"/>
                  </a:lnTo>
                  <a:lnTo>
                    <a:pt x="160" y="57"/>
                  </a:lnTo>
                  <a:lnTo>
                    <a:pt x="154" y="47"/>
                  </a:lnTo>
                  <a:lnTo>
                    <a:pt x="144" y="36"/>
                  </a:lnTo>
                  <a:lnTo>
                    <a:pt x="131" y="26"/>
                  </a:lnTo>
                  <a:lnTo>
                    <a:pt x="118" y="19"/>
                  </a:lnTo>
                  <a:lnTo>
                    <a:pt x="101" y="11"/>
                  </a:lnTo>
                  <a:lnTo>
                    <a:pt x="101" y="11"/>
                  </a:lnTo>
                  <a:lnTo>
                    <a:pt x="85" y="5"/>
                  </a:lnTo>
                  <a:lnTo>
                    <a:pt x="68" y="2"/>
                  </a:lnTo>
                  <a:lnTo>
                    <a:pt x="53" y="0"/>
                  </a:lnTo>
                  <a:lnTo>
                    <a:pt x="40" y="0"/>
                  </a:lnTo>
                  <a:lnTo>
                    <a:pt x="26" y="4"/>
                  </a:lnTo>
                  <a:lnTo>
                    <a:pt x="15" y="7"/>
                  </a:lnTo>
                  <a:lnTo>
                    <a:pt x="7" y="13"/>
                  </a:lnTo>
                  <a:lnTo>
                    <a:pt x="2" y="23"/>
                  </a:ln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93">
              <a:extLst>
                <a:ext uri="{FF2B5EF4-FFF2-40B4-BE49-F238E27FC236}">
                  <a16:creationId xmlns:a16="http://schemas.microsoft.com/office/drawing/2014/main" id="{B7FAE4B1-7ADB-2236-3F84-F0C05E7AFBBD}"/>
                </a:ext>
              </a:extLst>
            </p:cNvPr>
            <p:cNvSpPr>
              <a:spLocks/>
            </p:cNvSpPr>
            <p:nvPr/>
          </p:nvSpPr>
          <p:spPr bwMode="auto">
            <a:xfrm>
              <a:off x="5862638" y="2306638"/>
              <a:ext cx="1423988" cy="704850"/>
            </a:xfrm>
            <a:custGeom>
              <a:avLst/>
              <a:gdLst>
                <a:gd name="T0" fmla="*/ 897 w 897"/>
                <a:gd name="T1" fmla="*/ 141 h 444"/>
                <a:gd name="T2" fmla="*/ 888 w 897"/>
                <a:gd name="T3" fmla="*/ 183 h 444"/>
                <a:gd name="T4" fmla="*/ 861 w 897"/>
                <a:gd name="T5" fmla="*/ 231 h 444"/>
                <a:gd name="T6" fmla="*/ 819 w 897"/>
                <a:gd name="T7" fmla="*/ 282 h 444"/>
                <a:gd name="T8" fmla="*/ 762 w 897"/>
                <a:gd name="T9" fmla="*/ 332 h 444"/>
                <a:gd name="T10" fmla="*/ 691 w 897"/>
                <a:gd name="T11" fmla="*/ 376 h 444"/>
                <a:gd name="T12" fmla="*/ 606 w 897"/>
                <a:gd name="T13" fmla="*/ 412 h 444"/>
                <a:gd name="T14" fmla="*/ 507 w 897"/>
                <a:gd name="T15" fmla="*/ 437 h 444"/>
                <a:gd name="T16" fmla="*/ 423 w 897"/>
                <a:gd name="T17" fmla="*/ 444 h 444"/>
                <a:gd name="T18" fmla="*/ 394 w 897"/>
                <a:gd name="T19" fmla="*/ 444 h 444"/>
                <a:gd name="T20" fmla="*/ 339 w 897"/>
                <a:gd name="T21" fmla="*/ 442 h 444"/>
                <a:gd name="T22" fmla="*/ 288 w 897"/>
                <a:gd name="T23" fmla="*/ 435 h 444"/>
                <a:gd name="T24" fmla="*/ 242 w 897"/>
                <a:gd name="T25" fmla="*/ 423 h 444"/>
                <a:gd name="T26" fmla="*/ 202 w 897"/>
                <a:gd name="T27" fmla="*/ 410 h 444"/>
                <a:gd name="T28" fmla="*/ 166 w 897"/>
                <a:gd name="T29" fmla="*/ 391 h 444"/>
                <a:gd name="T30" fmla="*/ 105 w 897"/>
                <a:gd name="T31" fmla="*/ 349 h 444"/>
                <a:gd name="T32" fmla="*/ 59 w 897"/>
                <a:gd name="T33" fmla="*/ 297 h 444"/>
                <a:gd name="T34" fmla="*/ 29 w 897"/>
                <a:gd name="T35" fmla="*/ 246 h 444"/>
                <a:gd name="T36" fmla="*/ 10 w 897"/>
                <a:gd name="T37" fmla="*/ 195 h 444"/>
                <a:gd name="T38" fmla="*/ 0 w 897"/>
                <a:gd name="T39" fmla="*/ 147 h 444"/>
                <a:gd name="T40" fmla="*/ 0 w 897"/>
                <a:gd name="T41" fmla="*/ 126 h 444"/>
                <a:gd name="T42" fmla="*/ 4 w 897"/>
                <a:gd name="T43" fmla="*/ 92 h 444"/>
                <a:gd name="T44" fmla="*/ 21 w 897"/>
                <a:gd name="T45" fmla="*/ 65 h 444"/>
                <a:gd name="T46" fmla="*/ 50 w 897"/>
                <a:gd name="T47" fmla="*/ 42 h 444"/>
                <a:gd name="T48" fmla="*/ 92 w 897"/>
                <a:gd name="T49" fmla="*/ 25 h 444"/>
                <a:gd name="T50" fmla="*/ 147 w 897"/>
                <a:gd name="T51" fmla="*/ 14 h 444"/>
                <a:gd name="T52" fmla="*/ 219 w 897"/>
                <a:gd name="T53" fmla="*/ 6 h 444"/>
                <a:gd name="T54" fmla="*/ 415 w 897"/>
                <a:gd name="T55" fmla="*/ 0 h 444"/>
                <a:gd name="T56" fmla="*/ 526 w 897"/>
                <a:gd name="T57" fmla="*/ 2 h 444"/>
                <a:gd name="T58" fmla="*/ 623 w 897"/>
                <a:gd name="T59" fmla="*/ 8 h 444"/>
                <a:gd name="T60" fmla="*/ 705 w 897"/>
                <a:gd name="T61" fmla="*/ 17 h 444"/>
                <a:gd name="T62" fmla="*/ 773 w 897"/>
                <a:gd name="T63" fmla="*/ 33 h 444"/>
                <a:gd name="T64" fmla="*/ 827 w 897"/>
                <a:gd name="T65" fmla="*/ 52 h 444"/>
                <a:gd name="T66" fmla="*/ 865 w 897"/>
                <a:gd name="T67" fmla="*/ 77 h 444"/>
                <a:gd name="T68" fmla="*/ 888 w 897"/>
                <a:gd name="T69" fmla="*/ 105 h 444"/>
                <a:gd name="T70" fmla="*/ 897 w 897"/>
                <a:gd name="T71" fmla="*/ 1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7" h="444">
                  <a:moveTo>
                    <a:pt x="897" y="141"/>
                  </a:moveTo>
                  <a:lnTo>
                    <a:pt x="897" y="141"/>
                  </a:lnTo>
                  <a:lnTo>
                    <a:pt x="893" y="160"/>
                  </a:lnTo>
                  <a:lnTo>
                    <a:pt x="888" y="183"/>
                  </a:lnTo>
                  <a:lnTo>
                    <a:pt x="876" y="206"/>
                  </a:lnTo>
                  <a:lnTo>
                    <a:pt x="861" y="231"/>
                  </a:lnTo>
                  <a:lnTo>
                    <a:pt x="842" y="256"/>
                  </a:lnTo>
                  <a:lnTo>
                    <a:pt x="819" y="282"/>
                  </a:lnTo>
                  <a:lnTo>
                    <a:pt x="792" y="307"/>
                  </a:lnTo>
                  <a:lnTo>
                    <a:pt x="762" y="332"/>
                  </a:lnTo>
                  <a:lnTo>
                    <a:pt x="728" y="355"/>
                  </a:lnTo>
                  <a:lnTo>
                    <a:pt x="691" y="376"/>
                  </a:lnTo>
                  <a:lnTo>
                    <a:pt x="650" y="395"/>
                  </a:lnTo>
                  <a:lnTo>
                    <a:pt x="606" y="412"/>
                  </a:lnTo>
                  <a:lnTo>
                    <a:pt x="556" y="425"/>
                  </a:lnTo>
                  <a:lnTo>
                    <a:pt x="507" y="437"/>
                  </a:lnTo>
                  <a:lnTo>
                    <a:pt x="452" y="442"/>
                  </a:lnTo>
                  <a:lnTo>
                    <a:pt x="423" y="444"/>
                  </a:lnTo>
                  <a:lnTo>
                    <a:pt x="394" y="444"/>
                  </a:lnTo>
                  <a:lnTo>
                    <a:pt x="394" y="444"/>
                  </a:lnTo>
                  <a:lnTo>
                    <a:pt x="366" y="444"/>
                  </a:lnTo>
                  <a:lnTo>
                    <a:pt x="339" y="442"/>
                  </a:lnTo>
                  <a:lnTo>
                    <a:pt x="313" y="438"/>
                  </a:lnTo>
                  <a:lnTo>
                    <a:pt x="288" y="435"/>
                  </a:lnTo>
                  <a:lnTo>
                    <a:pt x="265" y="431"/>
                  </a:lnTo>
                  <a:lnTo>
                    <a:pt x="242" y="423"/>
                  </a:lnTo>
                  <a:lnTo>
                    <a:pt x="221" y="417"/>
                  </a:lnTo>
                  <a:lnTo>
                    <a:pt x="202" y="410"/>
                  </a:lnTo>
                  <a:lnTo>
                    <a:pt x="183" y="400"/>
                  </a:lnTo>
                  <a:lnTo>
                    <a:pt x="166" y="391"/>
                  </a:lnTo>
                  <a:lnTo>
                    <a:pt x="134" y="372"/>
                  </a:lnTo>
                  <a:lnTo>
                    <a:pt x="105" y="349"/>
                  </a:lnTo>
                  <a:lnTo>
                    <a:pt x="80" y="324"/>
                  </a:lnTo>
                  <a:lnTo>
                    <a:pt x="59" y="297"/>
                  </a:lnTo>
                  <a:lnTo>
                    <a:pt x="42" y="273"/>
                  </a:lnTo>
                  <a:lnTo>
                    <a:pt x="29" y="246"/>
                  </a:lnTo>
                  <a:lnTo>
                    <a:pt x="18" y="219"/>
                  </a:lnTo>
                  <a:lnTo>
                    <a:pt x="10" y="195"/>
                  </a:lnTo>
                  <a:lnTo>
                    <a:pt x="4" y="170"/>
                  </a:lnTo>
                  <a:lnTo>
                    <a:pt x="0" y="147"/>
                  </a:lnTo>
                  <a:lnTo>
                    <a:pt x="0" y="126"/>
                  </a:lnTo>
                  <a:lnTo>
                    <a:pt x="0" y="126"/>
                  </a:lnTo>
                  <a:lnTo>
                    <a:pt x="0" y="109"/>
                  </a:lnTo>
                  <a:lnTo>
                    <a:pt x="4" y="92"/>
                  </a:lnTo>
                  <a:lnTo>
                    <a:pt x="12" y="78"/>
                  </a:lnTo>
                  <a:lnTo>
                    <a:pt x="21" y="65"/>
                  </a:lnTo>
                  <a:lnTo>
                    <a:pt x="33" y="52"/>
                  </a:lnTo>
                  <a:lnTo>
                    <a:pt x="50" y="42"/>
                  </a:lnTo>
                  <a:lnTo>
                    <a:pt x="69" y="33"/>
                  </a:lnTo>
                  <a:lnTo>
                    <a:pt x="92" y="25"/>
                  </a:lnTo>
                  <a:lnTo>
                    <a:pt x="117" y="19"/>
                  </a:lnTo>
                  <a:lnTo>
                    <a:pt x="147" y="14"/>
                  </a:lnTo>
                  <a:lnTo>
                    <a:pt x="181" y="10"/>
                  </a:lnTo>
                  <a:lnTo>
                    <a:pt x="219" y="6"/>
                  </a:lnTo>
                  <a:lnTo>
                    <a:pt x="309" y="0"/>
                  </a:lnTo>
                  <a:lnTo>
                    <a:pt x="415" y="0"/>
                  </a:lnTo>
                  <a:lnTo>
                    <a:pt x="415" y="0"/>
                  </a:lnTo>
                  <a:lnTo>
                    <a:pt x="526" y="2"/>
                  </a:lnTo>
                  <a:lnTo>
                    <a:pt x="577" y="4"/>
                  </a:lnTo>
                  <a:lnTo>
                    <a:pt x="623" y="8"/>
                  </a:lnTo>
                  <a:lnTo>
                    <a:pt x="665" y="12"/>
                  </a:lnTo>
                  <a:lnTo>
                    <a:pt x="705" y="17"/>
                  </a:lnTo>
                  <a:lnTo>
                    <a:pt x="741" y="25"/>
                  </a:lnTo>
                  <a:lnTo>
                    <a:pt x="773" y="33"/>
                  </a:lnTo>
                  <a:lnTo>
                    <a:pt x="802" y="42"/>
                  </a:lnTo>
                  <a:lnTo>
                    <a:pt x="827" y="52"/>
                  </a:lnTo>
                  <a:lnTo>
                    <a:pt x="848" y="63"/>
                  </a:lnTo>
                  <a:lnTo>
                    <a:pt x="865" y="77"/>
                  </a:lnTo>
                  <a:lnTo>
                    <a:pt x="878" y="90"/>
                  </a:lnTo>
                  <a:lnTo>
                    <a:pt x="888" y="105"/>
                  </a:lnTo>
                  <a:lnTo>
                    <a:pt x="893" y="122"/>
                  </a:lnTo>
                  <a:lnTo>
                    <a:pt x="897" y="141"/>
                  </a:lnTo>
                  <a:lnTo>
                    <a:pt x="897" y="141"/>
                  </a:lnTo>
                  <a:close/>
                </a:path>
              </a:pathLst>
            </a:custGeom>
            <a:solidFill>
              <a:srgbClr val="2B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94">
              <a:extLst>
                <a:ext uri="{FF2B5EF4-FFF2-40B4-BE49-F238E27FC236}">
                  <a16:creationId xmlns:a16="http://schemas.microsoft.com/office/drawing/2014/main" id="{0979833C-EC57-5C0D-9D4D-64ED58B9CB3D}"/>
                </a:ext>
              </a:extLst>
            </p:cNvPr>
            <p:cNvSpPr>
              <a:spLocks/>
            </p:cNvSpPr>
            <p:nvPr/>
          </p:nvSpPr>
          <p:spPr bwMode="auto">
            <a:xfrm>
              <a:off x="5437188" y="4979988"/>
              <a:ext cx="1023938" cy="979488"/>
            </a:xfrm>
            <a:custGeom>
              <a:avLst/>
              <a:gdLst>
                <a:gd name="T0" fmla="*/ 645 w 645"/>
                <a:gd name="T1" fmla="*/ 358 h 617"/>
                <a:gd name="T2" fmla="*/ 638 w 645"/>
                <a:gd name="T3" fmla="*/ 419 h 617"/>
                <a:gd name="T4" fmla="*/ 619 w 645"/>
                <a:gd name="T5" fmla="*/ 471 h 617"/>
                <a:gd name="T6" fmla="*/ 586 w 645"/>
                <a:gd name="T7" fmla="*/ 513 h 617"/>
                <a:gd name="T8" fmla="*/ 546 w 645"/>
                <a:gd name="T9" fmla="*/ 547 h 617"/>
                <a:gd name="T10" fmla="*/ 501 w 645"/>
                <a:gd name="T11" fmla="*/ 573 h 617"/>
                <a:gd name="T12" fmla="*/ 453 w 645"/>
                <a:gd name="T13" fmla="*/ 593 h 617"/>
                <a:gd name="T14" fmla="*/ 404 w 645"/>
                <a:gd name="T15" fmla="*/ 606 h 617"/>
                <a:gd name="T16" fmla="*/ 358 w 645"/>
                <a:gd name="T17" fmla="*/ 612 h 617"/>
                <a:gd name="T18" fmla="*/ 324 w 645"/>
                <a:gd name="T19" fmla="*/ 615 h 617"/>
                <a:gd name="T20" fmla="*/ 259 w 645"/>
                <a:gd name="T21" fmla="*/ 617 h 617"/>
                <a:gd name="T22" fmla="*/ 196 w 645"/>
                <a:gd name="T23" fmla="*/ 612 h 617"/>
                <a:gd name="T24" fmla="*/ 137 w 645"/>
                <a:gd name="T25" fmla="*/ 598 h 617"/>
                <a:gd name="T26" fmla="*/ 88 w 645"/>
                <a:gd name="T27" fmla="*/ 575 h 617"/>
                <a:gd name="T28" fmla="*/ 48 w 645"/>
                <a:gd name="T29" fmla="*/ 543 h 617"/>
                <a:gd name="T30" fmla="*/ 17 w 645"/>
                <a:gd name="T31" fmla="*/ 497 h 617"/>
                <a:gd name="T32" fmla="*/ 2 w 645"/>
                <a:gd name="T33" fmla="*/ 440 h 617"/>
                <a:gd name="T34" fmla="*/ 0 w 645"/>
                <a:gd name="T35" fmla="*/ 406 h 617"/>
                <a:gd name="T36" fmla="*/ 2 w 645"/>
                <a:gd name="T37" fmla="*/ 370 h 617"/>
                <a:gd name="T38" fmla="*/ 21 w 645"/>
                <a:gd name="T39" fmla="*/ 297 h 617"/>
                <a:gd name="T40" fmla="*/ 55 w 645"/>
                <a:gd name="T41" fmla="*/ 227 h 617"/>
                <a:gd name="T42" fmla="*/ 103 w 645"/>
                <a:gd name="T43" fmla="*/ 160 h 617"/>
                <a:gd name="T44" fmla="*/ 162 w 645"/>
                <a:gd name="T45" fmla="*/ 103 h 617"/>
                <a:gd name="T46" fmla="*/ 225 w 645"/>
                <a:gd name="T47" fmla="*/ 55 h 617"/>
                <a:gd name="T48" fmla="*/ 293 w 645"/>
                <a:gd name="T49" fmla="*/ 21 h 617"/>
                <a:gd name="T50" fmla="*/ 364 w 645"/>
                <a:gd name="T51" fmla="*/ 2 h 617"/>
                <a:gd name="T52" fmla="*/ 398 w 645"/>
                <a:gd name="T53" fmla="*/ 0 h 617"/>
                <a:gd name="T54" fmla="*/ 413 w 645"/>
                <a:gd name="T55" fmla="*/ 0 h 617"/>
                <a:gd name="T56" fmla="*/ 445 w 645"/>
                <a:gd name="T57" fmla="*/ 6 h 617"/>
                <a:gd name="T58" fmla="*/ 487 w 645"/>
                <a:gd name="T59" fmla="*/ 19 h 617"/>
                <a:gd name="T60" fmla="*/ 535 w 645"/>
                <a:gd name="T61" fmla="*/ 52 h 617"/>
                <a:gd name="T62" fmla="*/ 573 w 645"/>
                <a:gd name="T63" fmla="*/ 95 h 617"/>
                <a:gd name="T64" fmla="*/ 602 w 645"/>
                <a:gd name="T65" fmla="*/ 149 h 617"/>
                <a:gd name="T66" fmla="*/ 623 w 645"/>
                <a:gd name="T67" fmla="*/ 206 h 617"/>
                <a:gd name="T68" fmla="*/ 638 w 645"/>
                <a:gd name="T69" fmla="*/ 267 h 617"/>
                <a:gd name="T70" fmla="*/ 643 w 645"/>
                <a:gd name="T71" fmla="*/ 328 h 617"/>
                <a:gd name="T72" fmla="*/ 645 w 645"/>
                <a:gd name="T73" fmla="*/ 35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5" h="617">
                  <a:moveTo>
                    <a:pt x="645" y="358"/>
                  </a:moveTo>
                  <a:lnTo>
                    <a:pt x="645" y="358"/>
                  </a:lnTo>
                  <a:lnTo>
                    <a:pt x="643" y="391"/>
                  </a:lnTo>
                  <a:lnTo>
                    <a:pt x="638" y="419"/>
                  </a:lnTo>
                  <a:lnTo>
                    <a:pt x="630" y="446"/>
                  </a:lnTo>
                  <a:lnTo>
                    <a:pt x="619" y="471"/>
                  </a:lnTo>
                  <a:lnTo>
                    <a:pt x="603" y="493"/>
                  </a:lnTo>
                  <a:lnTo>
                    <a:pt x="586" y="513"/>
                  </a:lnTo>
                  <a:lnTo>
                    <a:pt x="567" y="532"/>
                  </a:lnTo>
                  <a:lnTo>
                    <a:pt x="546" y="547"/>
                  </a:lnTo>
                  <a:lnTo>
                    <a:pt x="524" y="560"/>
                  </a:lnTo>
                  <a:lnTo>
                    <a:pt x="501" y="573"/>
                  </a:lnTo>
                  <a:lnTo>
                    <a:pt x="476" y="583"/>
                  </a:lnTo>
                  <a:lnTo>
                    <a:pt x="453" y="593"/>
                  </a:lnTo>
                  <a:lnTo>
                    <a:pt x="428" y="600"/>
                  </a:lnTo>
                  <a:lnTo>
                    <a:pt x="404" y="606"/>
                  </a:lnTo>
                  <a:lnTo>
                    <a:pt x="381" y="610"/>
                  </a:lnTo>
                  <a:lnTo>
                    <a:pt x="358" y="612"/>
                  </a:lnTo>
                  <a:lnTo>
                    <a:pt x="358" y="612"/>
                  </a:lnTo>
                  <a:lnTo>
                    <a:pt x="324" y="615"/>
                  </a:lnTo>
                  <a:lnTo>
                    <a:pt x="291" y="617"/>
                  </a:lnTo>
                  <a:lnTo>
                    <a:pt x="259" y="617"/>
                  </a:lnTo>
                  <a:lnTo>
                    <a:pt x="227" y="615"/>
                  </a:lnTo>
                  <a:lnTo>
                    <a:pt x="196" y="612"/>
                  </a:lnTo>
                  <a:lnTo>
                    <a:pt x="166" y="606"/>
                  </a:lnTo>
                  <a:lnTo>
                    <a:pt x="137" y="598"/>
                  </a:lnTo>
                  <a:lnTo>
                    <a:pt x="112" y="589"/>
                  </a:lnTo>
                  <a:lnTo>
                    <a:pt x="88" y="575"/>
                  </a:lnTo>
                  <a:lnTo>
                    <a:pt x="67" y="560"/>
                  </a:lnTo>
                  <a:lnTo>
                    <a:pt x="48" y="543"/>
                  </a:lnTo>
                  <a:lnTo>
                    <a:pt x="30" y="522"/>
                  </a:lnTo>
                  <a:lnTo>
                    <a:pt x="17" y="497"/>
                  </a:lnTo>
                  <a:lnTo>
                    <a:pt x="8" y="471"/>
                  </a:lnTo>
                  <a:lnTo>
                    <a:pt x="2" y="440"/>
                  </a:lnTo>
                  <a:lnTo>
                    <a:pt x="0" y="406"/>
                  </a:lnTo>
                  <a:lnTo>
                    <a:pt x="0" y="406"/>
                  </a:lnTo>
                  <a:lnTo>
                    <a:pt x="0" y="387"/>
                  </a:lnTo>
                  <a:lnTo>
                    <a:pt x="2" y="370"/>
                  </a:lnTo>
                  <a:lnTo>
                    <a:pt x="10" y="333"/>
                  </a:lnTo>
                  <a:lnTo>
                    <a:pt x="21" y="297"/>
                  </a:lnTo>
                  <a:lnTo>
                    <a:pt x="36" y="261"/>
                  </a:lnTo>
                  <a:lnTo>
                    <a:pt x="55" y="227"/>
                  </a:lnTo>
                  <a:lnTo>
                    <a:pt x="78" y="193"/>
                  </a:lnTo>
                  <a:lnTo>
                    <a:pt x="103" y="160"/>
                  </a:lnTo>
                  <a:lnTo>
                    <a:pt x="131" y="130"/>
                  </a:lnTo>
                  <a:lnTo>
                    <a:pt x="162" y="103"/>
                  </a:lnTo>
                  <a:lnTo>
                    <a:pt x="192" y="78"/>
                  </a:lnTo>
                  <a:lnTo>
                    <a:pt x="225" y="55"/>
                  </a:lnTo>
                  <a:lnTo>
                    <a:pt x="259" y="36"/>
                  </a:lnTo>
                  <a:lnTo>
                    <a:pt x="293" y="21"/>
                  </a:lnTo>
                  <a:lnTo>
                    <a:pt x="329" y="10"/>
                  </a:lnTo>
                  <a:lnTo>
                    <a:pt x="364" y="2"/>
                  </a:lnTo>
                  <a:lnTo>
                    <a:pt x="381" y="0"/>
                  </a:lnTo>
                  <a:lnTo>
                    <a:pt x="398" y="0"/>
                  </a:lnTo>
                  <a:lnTo>
                    <a:pt x="398" y="0"/>
                  </a:lnTo>
                  <a:lnTo>
                    <a:pt x="413" y="0"/>
                  </a:lnTo>
                  <a:lnTo>
                    <a:pt x="430" y="2"/>
                  </a:lnTo>
                  <a:lnTo>
                    <a:pt x="445" y="6"/>
                  </a:lnTo>
                  <a:lnTo>
                    <a:pt x="459" y="10"/>
                  </a:lnTo>
                  <a:lnTo>
                    <a:pt x="487" y="19"/>
                  </a:lnTo>
                  <a:lnTo>
                    <a:pt x="512" y="34"/>
                  </a:lnTo>
                  <a:lnTo>
                    <a:pt x="535" y="52"/>
                  </a:lnTo>
                  <a:lnTo>
                    <a:pt x="554" y="73"/>
                  </a:lnTo>
                  <a:lnTo>
                    <a:pt x="573" y="95"/>
                  </a:lnTo>
                  <a:lnTo>
                    <a:pt x="588" y="120"/>
                  </a:lnTo>
                  <a:lnTo>
                    <a:pt x="602" y="149"/>
                  </a:lnTo>
                  <a:lnTo>
                    <a:pt x="613" y="177"/>
                  </a:lnTo>
                  <a:lnTo>
                    <a:pt x="623" y="206"/>
                  </a:lnTo>
                  <a:lnTo>
                    <a:pt x="632" y="236"/>
                  </a:lnTo>
                  <a:lnTo>
                    <a:pt x="638" y="267"/>
                  </a:lnTo>
                  <a:lnTo>
                    <a:pt x="642" y="297"/>
                  </a:lnTo>
                  <a:lnTo>
                    <a:pt x="643" y="328"/>
                  </a:lnTo>
                  <a:lnTo>
                    <a:pt x="645" y="358"/>
                  </a:lnTo>
                  <a:lnTo>
                    <a:pt x="645" y="358"/>
                  </a:lnTo>
                  <a:close/>
                </a:path>
              </a:pathLst>
            </a:custGeom>
            <a:solidFill>
              <a:srgbClr val="9FD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95">
              <a:extLst>
                <a:ext uri="{FF2B5EF4-FFF2-40B4-BE49-F238E27FC236}">
                  <a16:creationId xmlns:a16="http://schemas.microsoft.com/office/drawing/2014/main" id="{00494915-19FC-3533-15F7-B3D315D553F1}"/>
                </a:ext>
              </a:extLst>
            </p:cNvPr>
            <p:cNvSpPr>
              <a:spLocks/>
            </p:cNvSpPr>
            <p:nvPr/>
          </p:nvSpPr>
          <p:spPr bwMode="auto">
            <a:xfrm>
              <a:off x="6183313" y="2279650"/>
              <a:ext cx="381000" cy="276225"/>
            </a:xfrm>
            <a:custGeom>
              <a:avLst/>
              <a:gdLst>
                <a:gd name="T0" fmla="*/ 6 w 240"/>
                <a:gd name="T1" fmla="*/ 0 h 174"/>
                <a:gd name="T2" fmla="*/ 6 w 240"/>
                <a:gd name="T3" fmla="*/ 0 h 174"/>
                <a:gd name="T4" fmla="*/ 2 w 240"/>
                <a:gd name="T5" fmla="*/ 17 h 174"/>
                <a:gd name="T6" fmla="*/ 0 w 240"/>
                <a:gd name="T7" fmla="*/ 36 h 174"/>
                <a:gd name="T8" fmla="*/ 0 w 240"/>
                <a:gd name="T9" fmla="*/ 54 h 174"/>
                <a:gd name="T10" fmla="*/ 0 w 240"/>
                <a:gd name="T11" fmla="*/ 54 h 174"/>
                <a:gd name="T12" fmla="*/ 2 w 240"/>
                <a:gd name="T13" fmla="*/ 65 h 174"/>
                <a:gd name="T14" fmla="*/ 4 w 240"/>
                <a:gd name="T15" fmla="*/ 78 h 174"/>
                <a:gd name="T16" fmla="*/ 6 w 240"/>
                <a:gd name="T17" fmla="*/ 90 h 174"/>
                <a:gd name="T18" fmla="*/ 10 w 240"/>
                <a:gd name="T19" fmla="*/ 101 h 174"/>
                <a:gd name="T20" fmla="*/ 21 w 240"/>
                <a:gd name="T21" fmla="*/ 120 h 174"/>
                <a:gd name="T22" fmla="*/ 36 w 240"/>
                <a:gd name="T23" fmla="*/ 139 h 174"/>
                <a:gd name="T24" fmla="*/ 54 w 240"/>
                <a:gd name="T25" fmla="*/ 153 h 174"/>
                <a:gd name="T26" fmla="*/ 74 w 240"/>
                <a:gd name="T27" fmla="*/ 164 h 174"/>
                <a:gd name="T28" fmla="*/ 86 w 240"/>
                <a:gd name="T29" fmla="*/ 168 h 174"/>
                <a:gd name="T30" fmla="*/ 97 w 240"/>
                <a:gd name="T31" fmla="*/ 172 h 174"/>
                <a:gd name="T32" fmla="*/ 109 w 240"/>
                <a:gd name="T33" fmla="*/ 174 h 174"/>
                <a:gd name="T34" fmla="*/ 120 w 240"/>
                <a:gd name="T35" fmla="*/ 174 h 174"/>
                <a:gd name="T36" fmla="*/ 120 w 240"/>
                <a:gd name="T37" fmla="*/ 174 h 174"/>
                <a:gd name="T38" fmla="*/ 133 w 240"/>
                <a:gd name="T39" fmla="*/ 174 h 174"/>
                <a:gd name="T40" fmla="*/ 145 w 240"/>
                <a:gd name="T41" fmla="*/ 172 h 174"/>
                <a:gd name="T42" fmla="*/ 156 w 240"/>
                <a:gd name="T43" fmla="*/ 168 h 174"/>
                <a:gd name="T44" fmla="*/ 168 w 240"/>
                <a:gd name="T45" fmla="*/ 164 h 174"/>
                <a:gd name="T46" fmla="*/ 187 w 240"/>
                <a:gd name="T47" fmla="*/ 153 h 174"/>
                <a:gd name="T48" fmla="*/ 206 w 240"/>
                <a:gd name="T49" fmla="*/ 139 h 174"/>
                <a:gd name="T50" fmla="*/ 221 w 240"/>
                <a:gd name="T51" fmla="*/ 120 h 174"/>
                <a:gd name="T52" fmla="*/ 231 w 240"/>
                <a:gd name="T53" fmla="*/ 101 h 174"/>
                <a:gd name="T54" fmla="*/ 234 w 240"/>
                <a:gd name="T55" fmla="*/ 90 h 174"/>
                <a:gd name="T56" fmla="*/ 238 w 240"/>
                <a:gd name="T57" fmla="*/ 78 h 174"/>
                <a:gd name="T58" fmla="*/ 240 w 240"/>
                <a:gd name="T59" fmla="*/ 65 h 174"/>
                <a:gd name="T60" fmla="*/ 240 w 240"/>
                <a:gd name="T61" fmla="*/ 54 h 174"/>
                <a:gd name="T62" fmla="*/ 240 w 240"/>
                <a:gd name="T63" fmla="*/ 36 h 174"/>
                <a:gd name="T64" fmla="*/ 240 w 240"/>
                <a:gd name="T65" fmla="*/ 36 h 174"/>
                <a:gd name="T66" fmla="*/ 240 w 240"/>
                <a:gd name="T67" fmla="*/ 17 h 174"/>
                <a:gd name="T68" fmla="*/ 236 w 240"/>
                <a:gd name="T69" fmla="*/ 0 h 174"/>
                <a:gd name="T70" fmla="*/ 6 w 240"/>
                <a:gd name="T7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4">
                  <a:moveTo>
                    <a:pt x="6" y="0"/>
                  </a:moveTo>
                  <a:lnTo>
                    <a:pt x="6" y="0"/>
                  </a:lnTo>
                  <a:lnTo>
                    <a:pt x="2" y="17"/>
                  </a:lnTo>
                  <a:lnTo>
                    <a:pt x="0" y="36"/>
                  </a:lnTo>
                  <a:lnTo>
                    <a:pt x="0" y="54"/>
                  </a:lnTo>
                  <a:lnTo>
                    <a:pt x="0" y="54"/>
                  </a:lnTo>
                  <a:lnTo>
                    <a:pt x="2" y="65"/>
                  </a:lnTo>
                  <a:lnTo>
                    <a:pt x="4" y="78"/>
                  </a:lnTo>
                  <a:lnTo>
                    <a:pt x="6" y="90"/>
                  </a:lnTo>
                  <a:lnTo>
                    <a:pt x="10" y="101"/>
                  </a:lnTo>
                  <a:lnTo>
                    <a:pt x="21" y="120"/>
                  </a:lnTo>
                  <a:lnTo>
                    <a:pt x="36" y="139"/>
                  </a:lnTo>
                  <a:lnTo>
                    <a:pt x="54" y="153"/>
                  </a:lnTo>
                  <a:lnTo>
                    <a:pt x="74" y="164"/>
                  </a:lnTo>
                  <a:lnTo>
                    <a:pt x="86" y="168"/>
                  </a:lnTo>
                  <a:lnTo>
                    <a:pt x="97" y="172"/>
                  </a:lnTo>
                  <a:lnTo>
                    <a:pt x="109" y="174"/>
                  </a:lnTo>
                  <a:lnTo>
                    <a:pt x="120" y="174"/>
                  </a:lnTo>
                  <a:lnTo>
                    <a:pt x="120" y="174"/>
                  </a:lnTo>
                  <a:lnTo>
                    <a:pt x="133" y="174"/>
                  </a:lnTo>
                  <a:lnTo>
                    <a:pt x="145" y="172"/>
                  </a:lnTo>
                  <a:lnTo>
                    <a:pt x="156" y="168"/>
                  </a:lnTo>
                  <a:lnTo>
                    <a:pt x="168" y="164"/>
                  </a:lnTo>
                  <a:lnTo>
                    <a:pt x="187" y="153"/>
                  </a:lnTo>
                  <a:lnTo>
                    <a:pt x="206" y="139"/>
                  </a:lnTo>
                  <a:lnTo>
                    <a:pt x="221" y="120"/>
                  </a:lnTo>
                  <a:lnTo>
                    <a:pt x="231" y="101"/>
                  </a:lnTo>
                  <a:lnTo>
                    <a:pt x="234" y="90"/>
                  </a:lnTo>
                  <a:lnTo>
                    <a:pt x="238" y="78"/>
                  </a:lnTo>
                  <a:lnTo>
                    <a:pt x="240" y="65"/>
                  </a:lnTo>
                  <a:lnTo>
                    <a:pt x="240" y="54"/>
                  </a:lnTo>
                  <a:lnTo>
                    <a:pt x="240" y="36"/>
                  </a:lnTo>
                  <a:lnTo>
                    <a:pt x="240" y="36"/>
                  </a:lnTo>
                  <a:lnTo>
                    <a:pt x="240" y="17"/>
                  </a:lnTo>
                  <a:lnTo>
                    <a:pt x="23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6">
              <a:extLst>
                <a:ext uri="{FF2B5EF4-FFF2-40B4-BE49-F238E27FC236}">
                  <a16:creationId xmlns:a16="http://schemas.microsoft.com/office/drawing/2014/main" id="{B4F39664-774D-345A-B8E7-861322086D93}"/>
                </a:ext>
              </a:extLst>
            </p:cNvPr>
            <p:cNvSpPr>
              <a:spLocks/>
            </p:cNvSpPr>
            <p:nvPr/>
          </p:nvSpPr>
          <p:spPr bwMode="auto">
            <a:xfrm>
              <a:off x="6624638" y="2286000"/>
              <a:ext cx="381000" cy="274638"/>
            </a:xfrm>
            <a:custGeom>
              <a:avLst/>
              <a:gdLst>
                <a:gd name="T0" fmla="*/ 6 w 240"/>
                <a:gd name="T1" fmla="*/ 0 h 173"/>
                <a:gd name="T2" fmla="*/ 6 w 240"/>
                <a:gd name="T3" fmla="*/ 0 h 173"/>
                <a:gd name="T4" fmla="*/ 0 w 240"/>
                <a:gd name="T5" fmla="*/ 17 h 173"/>
                <a:gd name="T6" fmla="*/ 0 w 240"/>
                <a:gd name="T7" fmla="*/ 36 h 173"/>
                <a:gd name="T8" fmla="*/ 0 w 240"/>
                <a:gd name="T9" fmla="*/ 53 h 173"/>
                <a:gd name="T10" fmla="*/ 0 w 240"/>
                <a:gd name="T11" fmla="*/ 53 h 173"/>
                <a:gd name="T12" fmla="*/ 0 w 240"/>
                <a:gd name="T13" fmla="*/ 65 h 173"/>
                <a:gd name="T14" fmla="*/ 2 w 240"/>
                <a:gd name="T15" fmla="*/ 78 h 173"/>
                <a:gd name="T16" fmla="*/ 6 w 240"/>
                <a:gd name="T17" fmla="*/ 90 h 173"/>
                <a:gd name="T18" fmla="*/ 10 w 240"/>
                <a:gd name="T19" fmla="*/ 99 h 173"/>
                <a:gd name="T20" fmla="*/ 21 w 240"/>
                <a:gd name="T21" fmla="*/ 120 h 173"/>
                <a:gd name="T22" fmla="*/ 34 w 240"/>
                <a:gd name="T23" fmla="*/ 137 h 173"/>
                <a:gd name="T24" fmla="*/ 53 w 240"/>
                <a:gd name="T25" fmla="*/ 152 h 173"/>
                <a:gd name="T26" fmla="*/ 72 w 240"/>
                <a:gd name="T27" fmla="*/ 164 h 173"/>
                <a:gd name="T28" fmla="*/ 84 w 240"/>
                <a:gd name="T29" fmla="*/ 168 h 173"/>
                <a:gd name="T30" fmla="*/ 95 w 240"/>
                <a:gd name="T31" fmla="*/ 171 h 173"/>
                <a:gd name="T32" fmla="*/ 107 w 240"/>
                <a:gd name="T33" fmla="*/ 173 h 173"/>
                <a:gd name="T34" fmla="*/ 120 w 240"/>
                <a:gd name="T35" fmla="*/ 173 h 173"/>
                <a:gd name="T36" fmla="*/ 120 w 240"/>
                <a:gd name="T37" fmla="*/ 173 h 173"/>
                <a:gd name="T38" fmla="*/ 132 w 240"/>
                <a:gd name="T39" fmla="*/ 173 h 173"/>
                <a:gd name="T40" fmla="*/ 143 w 240"/>
                <a:gd name="T41" fmla="*/ 171 h 173"/>
                <a:gd name="T42" fmla="*/ 154 w 240"/>
                <a:gd name="T43" fmla="*/ 168 h 173"/>
                <a:gd name="T44" fmla="*/ 166 w 240"/>
                <a:gd name="T45" fmla="*/ 164 h 173"/>
                <a:gd name="T46" fmla="*/ 187 w 240"/>
                <a:gd name="T47" fmla="*/ 152 h 173"/>
                <a:gd name="T48" fmla="*/ 204 w 240"/>
                <a:gd name="T49" fmla="*/ 137 h 173"/>
                <a:gd name="T50" fmla="*/ 219 w 240"/>
                <a:gd name="T51" fmla="*/ 120 h 173"/>
                <a:gd name="T52" fmla="*/ 231 w 240"/>
                <a:gd name="T53" fmla="*/ 99 h 173"/>
                <a:gd name="T54" fmla="*/ 234 w 240"/>
                <a:gd name="T55" fmla="*/ 90 h 173"/>
                <a:gd name="T56" fmla="*/ 238 w 240"/>
                <a:gd name="T57" fmla="*/ 78 h 173"/>
                <a:gd name="T58" fmla="*/ 238 w 240"/>
                <a:gd name="T59" fmla="*/ 65 h 173"/>
                <a:gd name="T60" fmla="*/ 240 w 240"/>
                <a:gd name="T61" fmla="*/ 53 h 173"/>
                <a:gd name="T62" fmla="*/ 240 w 240"/>
                <a:gd name="T63" fmla="*/ 36 h 173"/>
                <a:gd name="T64" fmla="*/ 240 w 240"/>
                <a:gd name="T65" fmla="*/ 36 h 173"/>
                <a:gd name="T66" fmla="*/ 238 w 240"/>
                <a:gd name="T67" fmla="*/ 17 h 173"/>
                <a:gd name="T68" fmla="*/ 234 w 240"/>
                <a:gd name="T69" fmla="*/ 0 h 173"/>
                <a:gd name="T70" fmla="*/ 6 w 240"/>
                <a:gd name="T7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73">
                  <a:moveTo>
                    <a:pt x="6" y="0"/>
                  </a:moveTo>
                  <a:lnTo>
                    <a:pt x="6" y="0"/>
                  </a:lnTo>
                  <a:lnTo>
                    <a:pt x="0" y="17"/>
                  </a:lnTo>
                  <a:lnTo>
                    <a:pt x="0" y="36"/>
                  </a:lnTo>
                  <a:lnTo>
                    <a:pt x="0" y="53"/>
                  </a:lnTo>
                  <a:lnTo>
                    <a:pt x="0" y="53"/>
                  </a:lnTo>
                  <a:lnTo>
                    <a:pt x="0" y="65"/>
                  </a:lnTo>
                  <a:lnTo>
                    <a:pt x="2" y="78"/>
                  </a:lnTo>
                  <a:lnTo>
                    <a:pt x="6" y="90"/>
                  </a:lnTo>
                  <a:lnTo>
                    <a:pt x="10" y="99"/>
                  </a:lnTo>
                  <a:lnTo>
                    <a:pt x="21" y="120"/>
                  </a:lnTo>
                  <a:lnTo>
                    <a:pt x="34" y="137"/>
                  </a:lnTo>
                  <a:lnTo>
                    <a:pt x="53" y="152"/>
                  </a:lnTo>
                  <a:lnTo>
                    <a:pt x="72" y="164"/>
                  </a:lnTo>
                  <a:lnTo>
                    <a:pt x="84" y="168"/>
                  </a:lnTo>
                  <a:lnTo>
                    <a:pt x="95" y="171"/>
                  </a:lnTo>
                  <a:lnTo>
                    <a:pt x="107" y="173"/>
                  </a:lnTo>
                  <a:lnTo>
                    <a:pt x="120" y="173"/>
                  </a:lnTo>
                  <a:lnTo>
                    <a:pt x="120" y="173"/>
                  </a:lnTo>
                  <a:lnTo>
                    <a:pt x="132" y="173"/>
                  </a:lnTo>
                  <a:lnTo>
                    <a:pt x="143" y="171"/>
                  </a:lnTo>
                  <a:lnTo>
                    <a:pt x="154" y="168"/>
                  </a:lnTo>
                  <a:lnTo>
                    <a:pt x="166" y="164"/>
                  </a:lnTo>
                  <a:lnTo>
                    <a:pt x="187" y="152"/>
                  </a:lnTo>
                  <a:lnTo>
                    <a:pt x="204" y="137"/>
                  </a:lnTo>
                  <a:lnTo>
                    <a:pt x="219" y="120"/>
                  </a:lnTo>
                  <a:lnTo>
                    <a:pt x="231" y="99"/>
                  </a:lnTo>
                  <a:lnTo>
                    <a:pt x="234" y="90"/>
                  </a:lnTo>
                  <a:lnTo>
                    <a:pt x="238" y="78"/>
                  </a:lnTo>
                  <a:lnTo>
                    <a:pt x="238" y="65"/>
                  </a:lnTo>
                  <a:lnTo>
                    <a:pt x="240" y="53"/>
                  </a:lnTo>
                  <a:lnTo>
                    <a:pt x="240" y="36"/>
                  </a:lnTo>
                  <a:lnTo>
                    <a:pt x="240" y="36"/>
                  </a:lnTo>
                  <a:lnTo>
                    <a:pt x="238" y="17"/>
                  </a:lnTo>
                  <a:lnTo>
                    <a:pt x="234"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97">
              <a:extLst>
                <a:ext uri="{FF2B5EF4-FFF2-40B4-BE49-F238E27FC236}">
                  <a16:creationId xmlns:a16="http://schemas.microsoft.com/office/drawing/2014/main" id="{2334DF0B-FE81-66D8-A318-4017B6733BEF}"/>
                </a:ext>
              </a:extLst>
            </p:cNvPr>
            <p:cNvSpPr>
              <a:spLocks/>
            </p:cNvSpPr>
            <p:nvPr/>
          </p:nvSpPr>
          <p:spPr bwMode="auto">
            <a:xfrm>
              <a:off x="4316413" y="2041525"/>
              <a:ext cx="111125" cy="392113"/>
            </a:xfrm>
            <a:custGeom>
              <a:avLst/>
              <a:gdLst>
                <a:gd name="T0" fmla="*/ 70 w 70"/>
                <a:gd name="T1" fmla="*/ 0 h 247"/>
                <a:gd name="T2" fmla="*/ 70 w 70"/>
                <a:gd name="T3" fmla="*/ 0 h 247"/>
                <a:gd name="T4" fmla="*/ 70 w 70"/>
                <a:gd name="T5" fmla="*/ 5 h 247"/>
                <a:gd name="T6" fmla="*/ 70 w 70"/>
                <a:gd name="T7" fmla="*/ 5 h 247"/>
                <a:gd name="T8" fmla="*/ 68 w 70"/>
                <a:gd name="T9" fmla="*/ 23 h 247"/>
                <a:gd name="T10" fmla="*/ 68 w 70"/>
                <a:gd name="T11" fmla="*/ 23 h 247"/>
                <a:gd name="T12" fmla="*/ 61 w 70"/>
                <a:gd name="T13" fmla="*/ 80 h 247"/>
                <a:gd name="T14" fmla="*/ 61 w 70"/>
                <a:gd name="T15" fmla="*/ 80 h 247"/>
                <a:gd name="T16" fmla="*/ 55 w 70"/>
                <a:gd name="T17" fmla="*/ 116 h 247"/>
                <a:gd name="T18" fmla="*/ 45 w 70"/>
                <a:gd name="T19" fmla="*/ 156 h 247"/>
                <a:gd name="T20" fmla="*/ 45 w 70"/>
                <a:gd name="T21" fmla="*/ 156 h 247"/>
                <a:gd name="T22" fmla="*/ 30 w 70"/>
                <a:gd name="T23" fmla="*/ 200 h 247"/>
                <a:gd name="T24" fmla="*/ 30 w 70"/>
                <a:gd name="T25" fmla="*/ 200 h 247"/>
                <a:gd name="T26" fmla="*/ 11 w 70"/>
                <a:gd name="T27" fmla="*/ 247 h 247"/>
                <a:gd name="T28" fmla="*/ 11 w 70"/>
                <a:gd name="T29" fmla="*/ 247 h 247"/>
                <a:gd name="T30" fmla="*/ 9 w 70"/>
                <a:gd name="T31" fmla="*/ 240 h 247"/>
                <a:gd name="T32" fmla="*/ 9 w 70"/>
                <a:gd name="T33" fmla="*/ 240 h 247"/>
                <a:gd name="T34" fmla="*/ 5 w 70"/>
                <a:gd name="T35" fmla="*/ 223 h 247"/>
                <a:gd name="T36" fmla="*/ 5 w 70"/>
                <a:gd name="T37" fmla="*/ 223 h 247"/>
                <a:gd name="T38" fmla="*/ 0 w 70"/>
                <a:gd name="T39" fmla="*/ 194 h 247"/>
                <a:gd name="T40" fmla="*/ 0 w 70"/>
                <a:gd name="T41" fmla="*/ 179 h 247"/>
                <a:gd name="T42" fmla="*/ 0 w 70"/>
                <a:gd name="T43" fmla="*/ 160 h 247"/>
                <a:gd name="T44" fmla="*/ 0 w 70"/>
                <a:gd name="T45" fmla="*/ 160 h 247"/>
                <a:gd name="T46" fmla="*/ 2 w 70"/>
                <a:gd name="T47" fmla="*/ 139 h 247"/>
                <a:gd name="T48" fmla="*/ 4 w 70"/>
                <a:gd name="T49" fmla="*/ 118 h 247"/>
                <a:gd name="T50" fmla="*/ 9 w 70"/>
                <a:gd name="T51" fmla="*/ 97 h 247"/>
                <a:gd name="T52" fmla="*/ 17 w 70"/>
                <a:gd name="T53" fmla="*/ 76 h 247"/>
                <a:gd name="T54" fmla="*/ 17 w 70"/>
                <a:gd name="T55" fmla="*/ 76 h 247"/>
                <a:gd name="T56" fmla="*/ 26 w 70"/>
                <a:gd name="T57" fmla="*/ 53 h 247"/>
                <a:gd name="T58" fmla="*/ 40 w 70"/>
                <a:gd name="T59" fmla="*/ 34 h 247"/>
                <a:gd name="T60" fmla="*/ 53 w 70"/>
                <a:gd name="T61" fmla="*/ 15 h 247"/>
                <a:gd name="T62" fmla="*/ 70 w 70"/>
                <a:gd name="T63" fmla="*/ 0 h 247"/>
                <a:gd name="T64" fmla="*/ 70 w 70"/>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247">
                  <a:moveTo>
                    <a:pt x="70" y="0"/>
                  </a:moveTo>
                  <a:lnTo>
                    <a:pt x="70" y="0"/>
                  </a:lnTo>
                  <a:lnTo>
                    <a:pt x="70" y="5"/>
                  </a:lnTo>
                  <a:lnTo>
                    <a:pt x="70" y="5"/>
                  </a:lnTo>
                  <a:lnTo>
                    <a:pt x="68" y="23"/>
                  </a:lnTo>
                  <a:lnTo>
                    <a:pt x="68" y="23"/>
                  </a:lnTo>
                  <a:lnTo>
                    <a:pt x="61" y="80"/>
                  </a:lnTo>
                  <a:lnTo>
                    <a:pt x="61" y="80"/>
                  </a:lnTo>
                  <a:lnTo>
                    <a:pt x="55" y="116"/>
                  </a:lnTo>
                  <a:lnTo>
                    <a:pt x="45" y="156"/>
                  </a:lnTo>
                  <a:lnTo>
                    <a:pt x="45" y="156"/>
                  </a:lnTo>
                  <a:lnTo>
                    <a:pt x="30" y="200"/>
                  </a:lnTo>
                  <a:lnTo>
                    <a:pt x="30" y="200"/>
                  </a:lnTo>
                  <a:lnTo>
                    <a:pt x="11" y="247"/>
                  </a:lnTo>
                  <a:lnTo>
                    <a:pt x="11" y="247"/>
                  </a:lnTo>
                  <a:lnTo>
                    <a:pt x="9" y="240"/>
                  </a:lnTo>
                  <a:lnTo>
                    <a:pt x="9" y="240"/>
                  </a:lnTo>
                  <a:lnTo>
                    <a:pt x="5" y="223"/>
                  </a:lnTo>
                  <a:lnTo>
                    <a:pt x="5" y="223"/>
                  </a:lnTo>
                  <a:lnTo>
                    <a:pt x="0" y="194"/>
                  </a:lnTo>
                  <a:lnTo>
                    <a:pt x="0" y="179"/>
                  </a:lnTo>
                  <a:lnTo>
                    <a:pt x="0" y="160"/>
                  </a:lnTo>
                  <a:lnTo>
                    <a:pt x="0" y="160"/>
                  </a:lnTo>
                  <a:lnTo>
                    <a:pt x="2" y="139"/>
                  </a:lnTo>
                  <a:lnTo>
                    <a:pt x="4" y="118"/>
                  </a:lnTo>
                  <a:lnTo>
                    <a:pt x="9" y="97"/>
                  </a:lnTo>
                  <a:lnTo>
                    <a:pt x="17" y="76"/>
                  </a:lnTo>
                  <a:lnTo>
                    <a:pt x="17" y="76"/>
                  </a:lnTo>
                  <a:lnTo>
                    <a:pt x="26" y="53"/>
                  </a:lnTo>
                  <a:lnTo>
                    <a:pt x="40" y="34"/>
                  </a:lnTo>
                  <a:lnTo>
                    <a:pt x="53" y="15"/>
                  </a:lnTo>
                  <a:lnTo>
                    <a:pt x="70" y="0"/>
                  </a:lnTo>
                  <a:lnTo>
                    <a:pt x="7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8">
              <a:extLst>
                <a:ext uri="{FF2B5EF4-FFF2-40B4-BE49-F238E27FC236}">
                  <a16:creationId xmlns:a16="http://schemas.microsoft.com/office/drawing/2014/main" id="{F35A7382-D71F-77CC-9DB6-420B1D16177C}"/>
                </a:ext>
              </a:extLst>
            </p:cNvPr>
            <p:cNvSpPr>
              <a:spLocks/>
            </p:cNvSpPr>
            <p:nvPr/>
          </p:nvSpPr>
          <p:spPr bwMode="auto">
            <a:xfrm>
              <a:off x="4200526" y="1463675"/>
              <a:ext cx="327025" cy="184150"/>
            </a:xfrm>
            <a:custGeom>
              <a:avLst/>
              <a:gdLst>
                <a:gd name="T0" fmla="*/ 206 w 206"/>
                <a:gd name="T1" fmla="*/ 0 h 116"/>
                <a:gd name="T2" fmla="*/ 206 w 206"/>
                <a:gd name="T3" fmla="*/ 0 h 116"/>
                <a:gd name="T4" fmla="*/ 193 w 206"/>
                <a:gd name="T5" fmla="*/ 17 h 116"/>
                <a:gd name="T6" fmla="*/ 177 w 206"/>
                <a:gd name="T7" fmla="*/ 36 h 116"/>
                <a:gd name="T8" fmla="*/ 155 w 206"/>
                <a:gd name="T9" fmla="*/ 57 h 116"/>
                <a:gd name="T10" fmla="*/ 141 w 206"/>
                <a:gd name="T11" fmla="*/ 68 h 116"/>
                <a:gd name="T12" fmla="*/ 126 w 206"/>
                <a:gd name="T13" fmla="*/ 80 h 116"/>
                <a:gd name="T14" fmla="*/ 109 w 206"/>
                <a:gd name="T15" fmla="*/ 89 h 116"/>
                <a:gd name="T16" fmla="*/ 90 w 206"/>
                <a:gd name="T17" fmla="*/ 99 h 116"/>
                <a:gd name="T18" fmla="*/ 71 w 206"/>
                <a:gd name="T19" fmla="*/ 107 h 116"/>
                <a:gd name="T20" fmla="*/ 48 w 206"/>
                <a:gd name="T21" fmla="*/ 112 h 116"/>
                <a:gd name="T22" fmla="*/ 25 w 206"/>
                <a:gd name="T23" fmla="*/ 116 h 116"/>
                <a:gd name="T24" fmla="*/ 0 w 206"/>
                <a:gd name="T25" fmla="*/ 116 h 116"/>
                <a:gd name="T26" fmla="*/ 0 w 206"/>
                <a:gd name="T27" fmla="*/ 116 h 116"/>
                <a:gd name="T28" fmla="*/ 16 w 206"/>
                <a:gd name="T29" fmla="*/ 101 h 116"/>
                <a:gd name="T30" fmla="*/ 35 w 206"/>
                <a:gd name="T31" fmla="*/ 84 h 116"/>
                <a:gd name="T32" fmla="*/ 59 w 206"/>
                <a:gd name="T33" fmla="*/ 65 h 116"/>
                <a:gd name="T34" fmla="*/ 90 w 206"/>
                <a:gd name="T35" fmla="*/ 44 h 116"/>
                <a:gd name="T36" fmla="*/ 126 w 206"/>
                <a:gd name="T37" fmla="*/ 25 h 116"/>
                <a:gd name="T38" fmla="*/ 145 w 206"/>
                <a:gd name="T39" fmla="*/ 17 h 116"/>
                <a:gd name="T40" fmla="*/ 164 w 206"/>
                <a:gd name="T41" fmla="*/ 9 h 116"/>
                <a:gd name="T42" fmla="*/ 185 w 206"/>
                <a:gd name="T43" fmla="*/ 4 h 116"/>
                <a:gd name="T44" fmla="*/ 206 w 206"/>
                <a:gd name="T45" fmla="*/ 0 h 116"/>
                <a:gd name="T46" fmla="*/ 206 w 206"/>
                <a:gd name="T4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 h="116">
                  <a:moveTo>
                    <a:pt x="206" y="0"/>
                  </a:moveTo>
                  <a:lnTo>
                    <a:pt x="206" y="0"/>
                  </a:lnTo>
                  <a:lnTo>
                    <a:pt x="193" y="17"/>
                  </a:lnTo>
                  <a:lnTo>
                    <a:pt x="177" y="36"/>
                  </a:lnTo>
                  <a:lnTo>
                    <a:pt x="155" y="57"/>
                  </a:lnTo>
                  <a:lnTo>
                    <a:pt x="141" y="68"/>
                  </a:lnTo>
                  <a:lnTo>
                    <a:pt x="126" y="80"/>
                  </a:lnTo>
                  <a:lnTo>
                    <a:pt x="109" y="89"/>
                  </a:lnTo>
                  <a:lnTo>
                    <a:pt x="90" y="99"/>
                  </a:lnTo>
                  <a:lnTo>
                    <a:pt x="71" y="107"/>
                  </a:lnTo>
                  <a:lnTo>
                    <a:pt x="48" y="112"/>
                  </a:lnTo>
                  <a:lnTo>
                    <a:pt x="25" y="116"/>
                  </a:lnTo>
                  <a:lnTo>
                    <a:pt x="0" y="116"/>
                  </a:lnTo>
                  <a:lnTo>
                    <a:pt x="0" y="116"/>
                  </a:lnTo>
                  <a:lnTo>
                    <a:pt x="16" y="101"/>
                  </a:lnTo>
                  <a:lnTo>
                    <a:pt x="35" y="84"/>
                  </a:lnTo>
                  <a:lnTo>
                    <a:pt x="59" y="65"/>
                  </a:lnTo>
                  <a:lnTo>
                    <a:pt x="90" y="44"/>
                  </a:lnTo>
                  <a:lnTo>
                    <a:pt x="126" y="25"/>
                  </a:lnTo>
                  <a:lnTo>
                    <a:pt x="145" y="17"/>
                  </a:lnTo>
                  <a:lnTo>
                    <a:pt x="164" y="9"/>
                  </a:lnTo>
                  <a:lnTo>
                    <a:pt x="185" y="4"/>
                  </a:lnTo>
                  <a:lnTo>
                    <a:pt x="206" y="0"/>
                  </a:lnTo>
                  <a:lnTo>
                    <a:pt x="206"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9">
              <a:extLst>
                <a:ext uri="{FF2B5EF4-FFF2-40B4-BE49-F238E27FC236}">
                  <a16:creationId xmlns:a16="http://schemas.microsoft.com/office/drawing/2014/main" id="{48F3EB9B-F6D6-2E8B-862C-931AEE86C000}"/>
                </a:ext>
              </a:extLst>
            </p:cNvPr>
            <p:cNvSpPr>
              <a:spLocks/>
            </p:cNvSpPr>
            <p:nvPr/>
          </p:nvSpPr>
          <p:spPr bwMode="auto">
            <a:xfrm>
              <a:off x="4711701" y="2336800"/>
              <a:ext cx="109538" cy="373063"/>
            </a:xfrm>
            <a:custGeom>
              <a:avLst/>
              <a:gdLst>
                <a:gd name="T0" fmla="*/ 17 w 69"/>
                <a:gd name="T1" fmla="*/ 0 h 235"/>
                <a:gd name="T2" fmla="*/ 17 w 69"/>
                <a:gd name="T3" fmla="*/ 0 h 235"/>
                <a:gd name="T4" fmla="*/ 19 w 69"/>
                <a:gd name="T5" fmla="*/ 6 h 235"/>
                <a:gd name="T6" fmla="*/ 19 w 69"/>
                <a:gd name="T7" fmla="*/ 6 h 235"/>
                <a:gd name="T8" fmla="*/ 25 w 69"/>
                <a:gd name="T9" fmla="*/ 21 h 235"/>
                <a:gd name="T10" fmla="*/ 25 w 69"/>
                <a:gd name="T11" fmla="*/ 21 h 235"/>
                <a:gd name="T12" fmla="*/ 42 w 69"/>
                <a:gd name="T13" fmla="*/ 73 h 235"/>
                <a:gd name="T14" fmla="*/ 42 w 69"/>
                <a:gd name="T15" fmla="*/ 73 h 235"/>
                <a:gd name="T16" fmla="*/ 51 w 69"/>
                <a:gd name="T17" fmla="*/ 105 h 235"/>
                <a:gd name="T18" fmla="*/ 61 w 69"/>
                <a:gd name="T19" fmla="*/ 143 h 235"/>
                <a:gd name="T20" fmla="*/ 61 w 69"/>
                <a:gd name="T21" fmla="*/ 143 h 235"/>
                <a:gd name="T22" fmla="*/ 67 w 69"/>
                <a:gd name="T23" fmla="*/ 185 h 235"/>
                <a:gd name="T24" fmla="*/ 67 w 69"/>
                <a:gd name="T25" fmla="*/ 185 h 235"/>
                <a:gd name="T26" fmla="*/ 69 w 69"/>
                <a:gd name="T27" fmla="*/ 235 h 235"/>
                <a:gd name="T28" fmla="*/ 69 w 69"/>
                <a:gd name="T29" fmla="*/ 235 h 235"/>
                <a:gd name="T30" fmla="*/ 65 w 69"/>
                <a:gd name="T31" fmla="*/ 231 h 235"/>
                <a:gd name="T32" fmla="*/ 65 w 69"/>
                <a:gd name="T33" fmla="*/ 231 h 235"/>
                <a:gd name="T34" fmla="*/ 53 w 69"/>
                <a:gd name="T35" fmla="*/ 218 h 235"/>
                <a:gd name="T36" fmla="*/ 53 w 69"/>
                <a:gd name="T37" fmla="*/ 218 h 235"/>
                <a:gd name="T38" fmla="*/ 38 w 69"/>
                <a:gd name="T39" fmla="*/ 197 h 235"/>
                <a:gd name="T40" fmla="*/ 29 w 69"/>
                <a:gd name="T41" fmla="*/ 181 h 235"/>
                <a:gd name="T42" fmla="*/ 21 w 69"/>
                <a:gd name="T43" fmla="*/ 166 h 235"/>
                <a:gd name="T44" fmla="*/ 21 w 69"/>
                <a:gd name="T45" fmla="*/ 166 h 235"/>
                <a:gd name="T46" fmla="*/ 13 w 69"/>
                <a:gd name="T47" fmla="*/ 149 h 235"/>
                <a:gd name="T48" fmla="*/ 8 w 69"/>
                <a:gd name="T49" fmla="*/ 130 h 235"/>
                <a:gd name="T50" fmla="*/ 4 w 69"/>
                <a:gd name="T51" fmla="*/ 109 h 235"/>
                <a:gd name="T52" fmla="*/ 0 w 69"/>
                <a:gd name="T53" fmla="*/ 86 h 235"/>
                <a:gd name="T54" fmla="*/ 0 w 69"/>
                <a:gd name="T55" fmla="*/ 86 h 235"/>
                <a:gd name="T56" fmla="*/ 0 w 69"/>
                <a:gd name="T57" fmla="*/ 65 h 235"/>
                <a:gd name="T58" fmla="*/ 4 w 69"/>
                <a:gd name="T59" fmla="*/ 42 h 235"/>
                <a:gd name="T60" fmla="*/ 8 w 69"/>
                <a:gd name="T61" fmla="*/ 21 h 235"/>
                <a:gd name="T62" fmla="*/ 17 w 69"/>
                <a:gd name="T63" fmla="*/ 0 h 235"/>
                <a:gd name="T64" fmla="*/ 17 w 69"/>
                <a:gd name="T6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35">
                  <a:moveTo>
                    <a:pt x="17" y="0"/>
                  </a:moveTo>
                  <a:lnTo>
                    <a:pt x="17" y="0"/>
                  </a:lnTo>
                  <a:lnTo>
                    <a:pt x="19" y="6"/>
                  </a:lnTo>
                  <a:lnTo>
                    <a:pt x="19" y="6"/>
                  </a:lnTo>
                  <a:lnTo>
                    <a:pt x="25" y="21"/>
                  </a:lnTo>
                  <a:lnTo>
                    <a:pt x="25" y="21"/>
                  </a:lnTo>
                  <a:lnTo>
                    <a:pt x="42" y="73"/>
                  </a:lnTo>
                  <a:lnTo>
                    <a:pt x="42" y="73"/>
                  </a:lnTo>
                  <a:lnTo>
                    <a:pt x="51" y="105"/>
                  </a:lnTo>
                  <a:lnTo>
                    <a:pt x="61" y="143"/>
                  </a:lnTo>
                  <a:lnTo>
                    <a:pt x="61" y="143"/>
                  </a:lnTo>
                  <a:lnTo>
                    <a:pt x="67" y="185"/>
                  </a:lnTo>
                  <a:lnTo>
                    <a:pt x="67" y="185"/>
                  </a:lnTo>
                  <a:lnTo>
                    <a:pt x="69" y="235"/>
                  </a:lnTo>
                  <a:lnTo>
                    <a:pt x="69" y="235"/>
                  </a:lnTo>
                  <a:lnTo>
                    <a:pt x="65" y="231"/>
                  </a:lnTo>
                  <a:lnTo>
                    <a:pt x="65" y="231"/>
                  </a:lnTo>
                  <a:lnTo>
                    <a:pt x="53" y="218"/>
                  </a:lnTo>
                  <a:lnTo>
                    <a:pt x="53" y="218"/>
                  </a:lnTo>
                  <a:lnTo>
                    <a:pt x="38" y="197"/>
                  </a:lnTo>
                  <a:lnTo>
                    <a:pt x="29" y="181"/>
                  </a:lnTo>
                  <a:lnTo>
                    <a:pt x="21" y="166"/>
                  </a:lnTo>
                  <a:lnTo>
                    <a:pt x="21" y="166"/>
                  </a:lnTo>
                  <a:lnTo>
                    <a:pt x="13" y="149"/>
                  </a:lnTo>
                  <a:lnTo>
                    <a:pt x="8" y="130"/>
                  </a:lnTo>
                  <a:lnTo>
                    <a:pt x="4" y="109"/>
                  </a:lnTo>
                  <a:lnTo>
                    <a:pt x="0" y="86"/>
                  </a:lnTo>
                  <a:lnTo>
                    <a:pt x="0" y="86"/>
                  </a:lnTo>
                  <a:lnTo>
                    <a:pt x="0" y="65"/>
                  </a:lnTo>
                  <a:lnTo>
                    <a:pt x="4" y="42"/>
                  </a:lnTo>
                  <a:lnTo>
                    <a:pt x="8" y="21"/>
                  </a:lnTo>
                  <a:lnTo>
                    <a:pt x="17" y="0"/>
                  </a:lnTo>
                  <a:lnTo>
                    <a:pt x="17"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00">
              <a:extLst>
                <a:ext uri="{FF2B5EF4-FFF2-40B4-BE49-F238E27FC236}">
                  <a16:creationId xmlns:a16="http://schemas.microsoft.com/office/drawing/2014/main" id="{50F5C74C-0C5D-7582-88E1-3CD1B2DF1632}"/>
                </a:ext>
              </a:extLst>
            </p:cNvPr>
            <p:cNvSpPr>
              <a:spLocks/>
            </p:cNvSpPr>
            <p:nvPr/>
          </p:nvSpPr>
          <p:spPr bwMode="auto">
            <a:xfrm>
              <a:off x="4537076" y="973138"/>
              <a:ext cx="471488" cy="133350"/>
            </a:xfrm>
            <a:custGeom>
              <a:avLst/>
              <a:gdLst>
                <a:gd name="T0" fmla="*/ 297 w 297"/>
                <a:gd name="T1" fmla="*/ 4 h 84"/>
                <a:gd name="T2" fmla="*/ 297 w 297"/>
                <a:gd name="T3" fmla="*/ 4 h 84"/>
                <a:gd name="T4" fmla="*/ 272 w 297"/>
                <a:gd name="T5" fmla="*/ 16 h 84"/>
                <a:gd name="T6" fmla="*/ 272 w 297"/>
                <a:gd name="T7" fmla="*/ 16 h 84"/>
                <a:gd name="T8" fmla="*/ 243 w 297"/>
                <a:gd name="T9" fmla="*/ 29 h 84"/>
                <a:gd name="T10" fmla="*/ 207 w 297"/>
                <a:gd name="T11" fmla="*/ 44 h 84"/>
                <a:gd name="T12" fmla="*/ 207 w 297"/>
                <a:gd name="T13" fmla="*/ 44 h 84"/>
                <a:gd name="T14" fmla="*/ 163 w 297"/>
                <a:gd name="T15" fmla="*/ 59 h 84"/>
                <a:gd name="T16" fmla="*/ 141 w 297"/>
                <a:gd name="T17" fmla="*/ 67 h 84"/>
                <a:gd name="T18" fmla="*/ 116 w 297"/>
                <a:gd name="T19" fmla="*/ 73 h 84"/>
                <a:gd name="T20" fmla="*/ 116 w 297"/>
                <a:gd name="T21" fmla="*/ 73 h 84"/>
                <a:gd name="T22" fmla="*/ 89 w 297"/>
                <a:gd name="T23" fmla="*/ 78 h 84"/>
                <a:gd name="T24" fmla="*/ 61 w 297"/>
                <a:gd name="T25" fmla="*/ 82 h 84"/>
                <a:gd name="T26" fmla="*/ 30 w 297"/>
                <a:gd name="T27" fmla="*/ 84 h 84"/>
                <a:gd name="T28" fmla="*/ 0 w 297"/>
                <a:gd name="T29" fmla="*/ 84 h 84"/>
                <a:gd name="T30" fmla="*/ 0 w 297"/>
                <a:gd name="T31" fmla="*/ 84 h 84"/>
                <a:gd name="T32" fmla="*/ 5 w 297"/>
                <a:gd name="T33" fmla="*/ 80 h 84"/>
                <a:gd name="T34" fmla="*/ 5 w 297"/>
                <a:gd name="T35" fmla="*/ 80 h 84"/>
                <a:gd name="T36" fmla="*/ 24 w 297"/>
                <a:gd name="T37" fmla="*/ 69 h 84"/>
                <a:gd name="T38" fmla="*/ 24 w 297"/>
                <a:gd name="T39" fmla="*/ 69 h 84"/>
                <a:gd name="T40" fmla="*/ 53 w 297"/>
                <a:gd name="T41" fmla="*/ 52 h 84"/>
                <a:gd name="T42" fmla="*/ 91 w 297"/>
                <a:gd name="T43" fmla="*/ 35 h 84"/>
                <a:gd name="T44" fmla="*/ 91 w 297"/>
                <a:gd name="T45" fmla="*/ 35 h 84"/>
                <a:gd name="T46" fmla="*/ 112 w 297"/>
                <a:gd name="T47" fmla="*/ 25 h 84"/>
                <a:gd name="T48" fmla="*/ 137 w 297"/>
                <a:gd name="T49" fmla="*/ 17 h 84"/>
                <a:gd name="T50" fmla="*/ 161 w 297"/>
                <a:gd name="T51" fmla="*/ 10 h 84"/>
                <a:gd name="T52" fmla="*/ 186 w 297"/>
                <a:gd name="T53" fmla="*/ 6 h 84"/>
                <a:gd name="T54" fmla="*/ 186 w 297"/>
                <a:gd name="T55" fmla="*/ 6 h 84"/>
                <a:gd name="T56" fmla="*/ 215 w 297"/>
                <a:gd name="T57" fmla="*/ 2 h 84"/>
                <a:gd name="T58" fmla="*/ 241 w 297"/>
                <a:gd name="T59" fmla="*/ 0 h 84"/>
                <a:gd name="T60" fmla="*/ 268 w 297"/>
                <a:gd name="T61" fmla="*/ 0 h 84"/>
                <a:gd name="T62" fmla="*/ 297 w 297"/>
                <a:gd name="T63" fmla="*/ 4 h 84"/>
                <a:gd name="T64" fmla="*/ 297 w 297"/>
                <a:gd name="T65"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84">
                  <a:moveTo>
                    <a:pt x="297" y="4"/>
                  </a:moveTo>
                  <a:lnTo>
                    <a:pt x="297" y="4"/>
                  </a:lnTo>
                  <a:lnTo>
                    <a:pt x="272" y="16"/>
                  </a:lnTo>
                  <a:lnTo>
                    <a:pt x="272" y="16"/>
                  </a:lnTo>
                  <a:lnTo>
                    <a:pt x="243" y="29"/>
                  </a:lnTo>
                  <a:lnTo>
                    <a:pt x="207" y="44"/>
                  </a:lnTo>
                  <a:lnTo>
                    <a:pt x="207" y="44"/>
                  </a:lnTo>
                  <a:lnTo>
                    <a:pt x="163" y="59"/>
                  </a:lnTo>
                  <a:lnTo>
                    <a:pt x="141" y="67"/>
                  </a:lnTo>
                  <a:lnTo>
                    <a:pt x="116" y="73"/>
                  </a:lnTo>
                  <a:lnTo>
                    <a:pt x="116" y="73"/>
                  </a:lnTo>
                  <a:lnTo>
                    <a:pt x="89" y="78"/>
                  </a:lnTo>
                  <a:lnTo>
                    <a:pt x="61" y="82"/>
                  </a:lnTo>
                  <a:lnTo>
                    <a:pt x="30" y="84"/>
                  </a:lnTo>
                  <a:lnTo>
                    <a:pt x="0" y="84"/>
                  </a:lnTo>
                  <a:lnTo>
                    <a:pt x="0" y="84"/>
                  </a:lnTo>
                  <a:lnTo>
                    <a:pt x="5" y="80"/>
                  </a:lnTo>
                  <a:lnTo>
                    <a:pt x="5" y="80"/>
                  </a:lnTo>
                  <a:lnTo>
                    <a:pt x="24" y="69"/>
                  </a:lnTo>
                  <a:lnTo>
                    <a:pt x="24" y="69"/>
                  </a:lnTo>
                  <a:lnTo>
                    <a:pt x="53" y="52"/>
                  </a:lnTo>
                  <a:lnTo>
                    <a:pt x="91" y="35"/>
                  </a:lnTo>
                  <a:lnTo>
                    <a:pt x="91" y="35"/>
                  </a:lnTo>
                  <a:lnTo>
                    <a:pt x="112" y="25"/>
                  </a:lnTo>
                  <a:lnTo>
                    <a:pt x="137" y="17"/>
                  </a:lnTo>
                  <a:lnTo>
                    <a:pt x="161" y="10"/>
                  </a:lnTo>
                  <a:lnTo>
                    <a:pt x="186" y="6"/>
                  </a:lnTo>
                  <a:lnTo>
                    <a:pt x="186" y="6"/>
                  </a:lnTo>
                  <a:lnTo>
                    <a:pt x="215" y="2"/>
                  </a:lnTo>
                  <a:lnTo>
                    <a:pt x="241" y="0"/>
                  </a:lnTo>
                  <a:lnTo>
                    <a:pt x="268" y="0"/>
                  </a:lnTo>
                  <a:lnTo>
                    <a:pt x="297" y="4"/>
                  </a:lnTo>
                  <a:lnTo>
                    <a:pt x="297" y="4"/>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01">
              <a:extLst>
                <a:ext uri="{FF2B5EF4-FFF2-40B4-BE49-F238E27FC236}">
                  <a16:creationId xmlns:a16="http://schemas.microsoft.com/office/drawing/2014/main" id="{F827EDE1-7B31-C166-C3ED-8BE67BA5A2E9}"/>
                </a:ext>
              </a:extLst>
            </p:cNvPr>
            <p:cNvSpPr>
              <a:spLocks/>
            </p:cNvSpPr>
            <p:nvPr/>
          </p:nvSpPr>
          <p:spPr bwMode="auto">
            <a:xfrm>
              <a:off x="5019676" y="587375"/>
              <a:ext cx="423863" cy="74613"/>
            </a:xfrm>
            <a:custGeom>
              <a:avLst/>
              <a:gdLst>
                <a:gd name="T0" fmla="*/ 267 w 267"/>
                <a:gd name="T1" fmla="*/ 28 h 47"/>
                <a:gd name="T2" fmla="*/ 267 w 267"/>
                <a:gd name="T3" fmla="*/ 28 h 47"/>
                <a:gd name="T4" fmla="*/ 244 w 267"/>
                <a:gd name="T5" fmla="*/ 36 h 47"/>
                <a:gd name="T6" fmla="*/ 217 w 267"/>
                <a:gd name="T7" fmla="*/ 41 h 47"/>
                <a:gd name="T8" fmla="*/ 183 w 267"/>
                <a:gd name="T9" fmla="*/ 45 h 47"/>
                <a:gd name="T10" fmla="*/ 183 w 267"/>
                <a:gd name="T11" fmla="*/ 45 h 47"/>
                <a:gd name="T12" fmla="*/ 164 w 267"/>
                <a:gd name="T13" fmla="*/ 47 h 47"/>
                <a:gd name="T14" fmla="*/ 143 w 267"/>
                <a:gd name="T15" fmla="*/ 47 h 47"/>
                <a:gd name="T16" fmla="*/ 120 w 267"/>
                <a:gd name="T17" fmla="*/ 47 h 47"/>
                <a:gd name="T18" fmla="*/ 97 w 267"/>
                <a:gd name="T19" fmla="*/ 43 h 47"/>
                <a:gd name="T20" fmla="*/ 75 w 267"/>
                <a:gd name="T21" fmla="*/ 40 h 47"/>
                <a:gd name="T22" fmla="*/ 50 w 267"/>
                <a:gd name="T23" fmla="*/ 34 h 47"/>
                <a:gd name="T24" fmla="*/ 25 w 267"/>
                <a:gd name="T25" fmla="*/ 24 h 47"/>
                <a:gd name="T26" fmla="*/ 0 w 267"/>
                <a:gd name="T27" fmla="*/ 13 h 47"/>
                <a:gd name="T28" fmla="*/ 0 w 267"/>
                <a:gd name="T29" fmla="*/ 13 h 47"/>
                <a:gd name="T30" fmla="*/ 25 w 267"/>
                <a:gd name="T31" fmla="*/ 7 h 47"/>
                <a:gd name="T32" fmla="*/ 54 w 267"/>
                <a:gd name="T33" fmla="*/ 3 h 47"/>
                <a:gd name="T34" fmla="*/ 90 w 267"/>
                <a:gd name="T35" fmla="*/ 0 h 47"/>
                <a:gd name="T36" fmla="*/ 90 w 267"/>
                <a:gd name="T37" fmla="*/ 0 h 47"/>
                <a:gd name="T38" fmla="*/ 132 w 267"/>
                <a:gd name="T39" fmla="*/ 0 h 47"/>
                <a:gd name="T40" fmla="*/ 153 w 267"/>
                <a:gd name="T41" fmla="*/ 0 h 47"/>
                <a:gd name="T42" fmla="*/ 175 w 267"/>
                <a:gd name="T43" fmla="*/ 3 h 47"/>
                <a:gd name="T44" fmla="*/ 200 w 267"/>
                <a:gd name="T45" fmla="*/ 7 h 47"/>
                <a:gd name="T46" fmla="*/ 223 w 267"/>
                <a:gd name="T47" fmla="*/ 11 h 47"/>
                <a:gd name="T48" fmla="*/ 246 w 267"/>
                <a:gd name="T49" fmla="*/ 19 h 47"/>
                <a:gd name="T50" fmla="*/ 267 w 267"/>
                <a:gd name="T51" fmla="*/ 28 h 47"/>
                <a:gd name="T52" fmla="*/ 267 w 267"/>
                <a:gd name="T53"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7" h="47">
                  <a:moveTo>
                    <a:pt x="267" y="28"/>
                  </a:moveTo>
                  <a:lnTo>
                    <a:pt x="267" y="28"/>
                  </a:lnTo>
                  <a:lnTo>
                    <a:pt x="244" y="36"/>
                  </a:lnTo>
                  <a:lnTo>
                    <a:pt x="217" y="41"/>
                  </a:lnTo>
                  <a:lnTo>
                    <a:pt x="183" y="45"/>
                  </a:lnTo>
                  <a:lnTo>
                    <a:pt x="183" y="45"/>
                  </a:lnTo>
                  <a:lnTo>
                    <a:pt x="164" y="47"/>
                  </a:lnTo>
                  <a:lnTo>
                    <a:pt x="143" y="47"/>
                  </a:lnTo>
                  <a:lnTo>
                    <a:pt x="120" y="47"/>
                  </a:lnTo>
                  <a:lnTo>
                    <a:pt x="97" y="43"/>
                  </a:lnTo>
                  <a:lnTo>
                    <a:pt x="75" y="40"/>
                  </a:lnTo>
                  <a:lnTo>
                    <a:pt x="50" y="34"/>
                  </a:lnTo>
                  <a:lnTo>
                    <a:pt x="25" y="24"/>
                  </a:lnTo>
                  <a:lnTo>
                    <a:pt x="0" y="13"/>
                  </a:lnTo>
                  <a:lnTo>
                    <a:pt x="0" y="13"/>
                  </a:lnTo>
                  <a:lnTo>
                    <a:pt x="25" y="7"/>
                  </a:lnTo>
                  <a:lnTo>
                    <a:pt x="54" y="3"/>
                  </a:lnTo>
                  <a:lnTo>
                    <a:pt x="90" y="0"/>
                  </a:lnTo>
                  <a:lnTo>
                    <a:pt x="90" y="0"/>
                  </a:lnTo>
                  <a:lnTo>
                    <a:pt x="132" y="0"/>
                  </a:lnTo>
                  <a:lnTo>
                    <a:pt x="153" y="0"/>
                  </a:lnTo>
                  <a:lnTo>
                    <a:pt x="175" y="3"/>
                  </a:lnTo>
                  <a:lnTo>
                    <a:pt x="200" y="7"/>
                  </a:lnTo>
                  <a:lnTo>
                    <a:pt x="223" y="11"/>
                  </a:lnTo>
                  <a:lnTo>
                    <a:pt x="246" y="19"/>
                  </a:lnTo>
                  <a:lnTo>
                    <a:pt x="267" y="28"/>
                  </a:lnTo>
                  <a:lnTo>
                    <a:pt x="267" y="28"/>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02">
              <a:extLst>
                <a:ext uri="{FF2B5EF4-FFF2-40B4-BE49-F238E27FC236}">
                  <a16:creationId xmlns:a16="http://schemas.microsoft.com/office/drawing/2014/main" id="{A22E6027-4B9C-C3D2-14FC-BE9A021626EC}"/>
                </a:ext>
              </a:extLst>
            </p:cNvPr>
            <p:cNvSpPr>
              <a:spLocks/>
            </p:cNvSpPr>
            <p:nvPr/>
          </p:nvSpPr>
          <p:spPr bwMode="auto">
            <a:xfrm>
              <a:off x="5705476" y="260350"/>
              <a:ext cx="463550" cy="133350"/>
            </a:xfrm>
            <a:custGeom>
              <a:avLst/>
              <a:gdLst>
                <a:gd name="T0" fmla="*/ 292 w 292"/>
                <a:gd name="T1" fmla="*/ 82 h 84"/>
                <a:gd name="T2" fmla="*/ 292 w 292"/>
                <a:gd name="T3" fmla="*/ 82 h 84"/>
                <a:gd name="T4" fmla="*/ 265 w 292"/>
                <a:gd name="T5" fmla="*/ 84 h 84"/>
                <a:gd name="T6" fmla="*/ 265 w 292"/>
                <a:gd name="T7" fmla="*/ 84 h 84"/>
                <a:gd name="T8" fmla="*/ 235 w 292"/>
                <a:gd name="T9" fmla="*/ 82 h 84"/>
                <a:gd name="T10" fmla="*/ 195 w 292"/>
                <a:gd name="T11" fmla="*/ 78 h 84"/>
                <a:gd name="T12" fmla="*/ 195 w 292"/>
                <a:gd name="T13" fmla="*/ 78 h 84"/>
                <a:gd name="T14" fmla="*/ 174 w 292"/>
                <a:gd name="T15" fmla="*/ 74 h 84"/>
                <a:gd name="T16" fmla="*/ 151 w 292"/>
                <a:gd name="T17" fmla="*/ 70 h 84"/>
                <a:gd name="T18" fmla="*/ 126 w 292"/>
                <a:gd name="T19" fmla="*/ 63 h 84"/>
                <a:gd name="T20" fmla="*/ 101 w 292"/>
                <a:gd name="T21" fmla="*/ 55 h 84"/>
                <a:gd name="T22" fmla="*/ 77 w 292"/>
                <a:gd name="T23" fmla="*/ 44 h 84"/>
                <a:gd name="T24" fmla="*/ 50 w 292"/>
                <a:gd name="T25" fmla="*/ 32 h 84"/>
                <a:gd name="T26" fmla="*/ 25 w 292"/>
                <a:gd name="T27" fmla="*/ 17 h 84"/>
                <a:gd name="T28" fmla="*/ 0 w 292"/>
                <a:gd name="T29" fmla="*/ 0 h 84"/>
                <a:gd name="T30" fmla="*/ 0 w 292"/>
                <a:gd name="T31" fmla="*/ 0 h 84"/>
                <a:gd name="T32" fmla="*/ 29 w 292"/>
                <a:gd name="T33" fmla="*/ 0 h 84"/>
                <a:gd name="T34" fmla="*/ 61 w 292"/>
                <a:gd name="T35" fmla="*/ 4 h 84"/>
                <a:gd name="T36" fmla="*/ 101 w 292"/>
                <a:gd name="T37" fmla="*/ 9 h 84"/>
                <a:gd name="T38" fmla="*/ 101 w 292"/>
                <a:gd name="T39" fmla="*/ 9 h 84"/>
                <a:gd name="T40" fmla="*/ 147 w 292"/>
                <a:gd name="T41" fmla="*/ 19 h 84"/>
                <a:gd name="T42" fmla="*/ 172 w 292"/>
                <a:gd name="T43" fmla="*/ 26 h 84"/>
                <a:gd name="T44" fmla="*/ 197 w 292"/>
                <a:gd name="T45" fmla="*/ 34 h 84"/>
                <a:gd name="T46" fmla="*/ 221 w 292"/>
                <a:gd name="T47" fmla="*/ 44 h 84"/>
                <a:gd name="T48" fmla="*/ 246 w 292"/>
                <a:gd name="T49" fmla="*/ 55 h 84"/>
                <a:gd name="T50" fmla="*/ 271 w 292"/>
                <a:gd name="T51" fmla="*/ 66 h 84"/>
                <a:gd name="T52" fmla="*/ 292 w 292"/>
                <a:gd name="T53" fmla="*/ 82 h 84"/>
                <a:gd name="T54" fmla="*/ 292 w 292"/>
                <a:gd name="T55"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2" h="84">
                  <a:moveTo>
                    <a:pt x="292" y="82"/>
                  </a:moveTo>
                  <a:lnTo>
                    <a:pt x="292" y="82"/>
                  </a:lnTo>
                  <a:lnTo>
                    <a:pt x="265" y="84"/>
                  </a:lnTo>
                  <a:lnTo>
                    <a:pt x="265" y="84"/>
                  </a:lnTo>
                  <a:lnTo>
                    <a:pt x="235" y="82"/>
                  </a:lnTo>
                  <a:lnTo>
                    <a:pt x="195" y="78"/>
                  </a:lnTo>
                  <a:lnTo>
                    <a:pt x="195" y="78"/>
                  </a:lnTo>
                  <a:lnTo>
                    <a:pt x="174" y="74"/>
                  </a:lnTo>
                  <a:lnTo>
                    <a:pt x="151" y="70"/>
                  </a:lnTo>
                  <a:lnTo>
                    <a:pt x="126" y="63"/>
                  </a:lnTo>
                  <a:lnTo>
                    <a:pt x="101" y="55"/>
                  </a:lnTo>
                  <a:lnTo>
                    <a:pt x="77" y="44"/>
                  </a:lnTo>
                  <a:lnTo>
                    <a:pt x="50" y="32"/>
                  </a:lnTo>
                  <a:lnTo>
                    <a:pt x="25" y="17"/>
                  </a:lnTo>
                  <a:lnTo>
                    <a:pt x="0" y="0"/>
                  </a:lnTo>
                  <a:lnTo>
                    <a:pt x="0" y="0"/>
                  </a:lnTo>
                  <a:lnTo>
                    <a:pt x="29" y="0"/>
                  </a:lnTo>
                  <a:lnTo>
                    <a:pt x="61" y="4"/>
                  </a:lnTo>
                  <a:lnTo>
                    <a:pt x="101" y="9"/>
                  </a:lnTo>
                  <a:lnTo>
                    <a:pt x="101" y="9"/>
                  </a:lnTo>
                  <a:lnTo>
                    <a:pt x="147" y="19"/>
                  </a:lnTo>
                  <a:lnTo>
                    <a:pt x="172" y="26"/>
                  </a:lnTo>
                  <a:lnTo>
                    <a:pt x="197" y="34"/>
                  </a:lnTo>
                  <a:lnTo>
                    <a:pt x="221" y="44"/>
                  </a:lnTo>
                  <a:lnTo>
                    <a:pt x="246" y="55"/>
                  </a:lnTo>
                  <a:lnTo>
                    <a:pt x="271" y="66"/>
                  </a:lnTo>
                  <a:lnTo>
                    <a:pt x="292" y="82"/>
                  </a:lnTo>
                  <a:lnTo>
                    <a:pt x="292" y="82"/>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03">
              <a:extLst>
                <a:ext uri="{FF2B5EF4-FFF2-40B4-BE49-F238E27FC236}">
                  <a16:creationId xmlns:a16="http://schemas.microsoft.com/office/drawing/2014/main" id="{DD0C15FB-D079-7240-5BD9-0A90008722D5}"/>
                </a:ext>
              </a:extLst>
            </p:cNvPr>
            <p:cNvSpPr>
              <a:spLocks/>
            </p:cNvSpPr>
            <p:nvPr/>
          </p:nvSpPr>
          <p:spPr bwMode="auto">
            <a:xfrm>
              <a:off x="6684963" y="247650"/>
              <a:ext cx="338138" cy="287338"/>
            </a:xfrm>
            <a:custGeom>
              <a:avLst/>
              <a:gdLst>
                <a:gd name="T0" fmla="*/ 213 w 213"/>
                <a:gd name="T1" fmla="*/ 181 h 181"/>
                <a:gd name="T2" fmla="*/ 213 w 213"/>
                <a:gd name="T3" fmla="*/ 181 h 181"/>
                <a:gd name="T4" fmla="*/ 206 w 213"/>
                <a:gd name="T5" fmla="*/ 179 h 181"/>
                <a:gd name="T6" fmla="*/ 189 w 213"/>
                <a:gd name="T7" fmla="*/ 175 h 181"/>
                <a:gd name="T8" fmla="*/ 160 w 213"/>
                <a:gd name="T9" fmla="*/ 164 h 181"/>
                <a:gd name="T10" fmla="*/ 128 w 213"/>
                <a:gd name="T11" fmla="*/ 147 h 181"/>
                <a:gd name="T12" fmla="*/ 128 w 213"/>
                <a:gd name="T13" fmla="*/ 147 h 181"/>
                <a:gd name="T14" fmla="*/ 111 w 213"/>
                <a:gd name="T15" fmla="*/ 135 h 181"/>
                <a:gd name="T16" fmla="*/ 94 w 213"/>
                <a:gd name="T17" fmla="*/ 124 h 181"/>
                <a:gd name="T18" fmla="*/ 74 w 213"/>
                <a:gd name="T19" fmla="*/ 109 h 181"/>
                <a:gd name="T20" fmla="*/ 57 w 213"/>
                <a:gd name="T21" fmla="*/ 92 h 181"/>
                <a:gd name="T22" fmla="*/ 40 w 213"/>
                <a:gd name="T23" fmla="*/ 73 h 181"/>
                <a:gd name="T24" fmla="*/ 25 w 213"/>
                <a:gd name="T25" fmla="*/ 50 h 181"/>
                <a:gd name="T26" fmla="*/ 12 w 213"/>
                <a:gd name="T27" fmla="*/ 27 h 181"/>
                <a:gd name="T28" fmla="*/ 0 w 213"/>
                <a:gd name="T29" fmla="*/ 0 h 181"/>
                <a:gd name="T30" fmla="*/ 0 w 213"/>
                <a:gd name="T31" fmla="*/ 0 h 181"/>
                <a:gd name="T32" fmla="*/ 23 w 213"/>
                <a:gd name="T33" fmla="*/ 14 h 181"/>
                <a:gd name="T34" fmla="*/ 48 w 213"/>
                <a:gd name="T35" fmla="*/ 29 h 181"/>
                <a:gd name="T36" fmla="*/ 78 w 213"/>
                <a:gd name="T37" fmla="*/ 52 h 181"/>
                <a:gd name="T38" fmla="*/ 78 w 213"/>
                <a:gd name="T39" fmla="*/ 52 h 181"/>
                <a:gd name="T40" fmla="*/ 113 w 213"/>
                <a:gd name="T41" fmla="*/ 76 h 181"/>
                <a:gd name="T42" fmla="*/ 149 w 213"/>
                <a:gd name="T43" fmla="*/ 107 h 181"/>
                <a:gd name="T44" fmla="*/ 166 w 213"/>
                <a:gd name="T45" fmla="*/ 124 h 181"/>
                <a:gd name="T46" fmla="*/ 183 w 213"/>
                <a:gd name="T47" fmla="*/ 143 h 181"/>
                <a:gd name="T48" fmla="*/ 198 w 213"/>
                <a:gd name="T49" fmla="*/ 162 h 181"/>
                <a:gd name="T50" fmla="*/ 213 w 213"/>
                <a:gd name="T51" fmla="*/ 181 h 181"/>
                <a:gd name="T52" fmla="*/ 213 w 213"/>
                <a:gd name="T53"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81">
                  <a:moveTo>
                    <a:pt x="213" y="181"/>
                  </a:moveTo>
                  <a:lnTo>
                    <a:pt x="213" y="181"/>
                  </a:lnTo>
                  <a:lnTo>
                    <a:pt x="206" y="179"/>
                  </a:lnTo>
                  <a:lnTo>
                    <a:pt x="189" y="175"/>
                  </a:lnTo>
                  <a:lnTo>
                    <a:pt x="160" y="164"/>
                  </a:lnTo>
                  <a:lnTo>
                    <a:pt x="128" y="147"/>
                  </a:lnTo>
                  <a:lnTo>
                    <a:pt x="128" y="147"/>
                  </a:lnTo>
                  <a:lnTo>
                    <a:pt x="111" y="135"/>
                  </a:lnTo>
                  <a:lnTo>
                    <a:pt x="94" y="124"/>
                  </a:lnTo>
                  <a:lnTo>
                    <a:pt x="74" y="109"/>
                  </a:lnTo>
                  <a:lnTo>
                    <a:pt x="57" y="92"/>
                  </a:lnTo>
                  <a:lnTo>
                    <a:pt x="40" y="73"/>
                  </a:lnTo>
                  <a:lnTo>
                    <a:pt x="25" y="50"/>
                  </a:lnTo>
                  <a:lnTo>
                    <a:pt x="12" y="27"/>
                  </a:lnTo>
                  <a:lnTo>
                    <a:pt x="0" y="0"/>
                  </a:lnTo>
                  <a:lnTo>
                    <a:pt x="0" y="0"/>
                  </a:lnTo>
                  <a:lnTo>
                    <a:pt x="23" y="14"/>
                  </a:lnTo>
                  <a:lnTo>
                    <a:pt x="48" y="29"/>
                  </a:lnTo>
                  <a:lnTo>
                    <a:pt x="78" y="52"/>
                  </a:lnTo>
                  <a:lnTo>
                    <a:pt x="78" y="52"/>
                  </a:lnTo>
                  <a:lnTo>
                    <a:pt x="113" y="76"/>
                  </a:lnTo>
                  <a:lnTo>
                    <a:pt x="149" y="107"/>
                  </a:lnTo>
                  <a:lnTo>
                    <a:pt x="166" y="124"/>
                  </a:lnTo>
                  <a:lnTo>
                    <a:pt x="183" y="143"/>
                  </a:lnTo>
                  <a:lnTo>
                    <a:pt x="198" y="162"/>
                  </a:lnTo>
                  <a:lnTo>
                    <a:pt x="213" y="181"/>
                  </a:lnTo>
                  <a:lnTo>
                    <a:pt x="213" y="181"/>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04">
              <a:extLst>
                <a:ext uri="{FF2B5EF4-FFF2-40B4-BE49-F238E27FC236}">
                  <a16:creationId xmlns:a16="http://schemas.microsoft.com/office/drawing/2014/main" id="{A0F5D376-C185-4110-6109-D39A66A64E1D}"/>
                </a:ext>
              </a:extLst>
            </p:cNvPr>
            <p:cNvSpPr>
              <a:spLocks/>
            </p:cNvSpPr>
            <p:nvPr/>
          </p:nvSpPr>
          <p:spPr bwMode="auto">
            <a:xfrm>
              <a:off x="4540251" y="1768475"/>
              <a:ext cx="98425" cy="212725"/>
            </a:xfrm>
            <a:custGeom>
              <a:avLst/>
              <a:gdLst>
                <a:gd name="T0" fmla="*/ 59 w 62"/>
                <a:gd name="T1" fmla="*/ 0 h 134"/>
                <a:gd name="T2" fmla="*/ 59 w 62"/>
                <a:gd name="T3" fmla="*/ 0 h 134"/>
                <a:gd name="T4" fmla="*/ 61 w 62"/>
                <a:gd name="T5" fmla="*/ 16 h 134"/>
                <a:gd name="T6" fmla="*/ 62 w 62"/>
                <a:gd name="T7" fmla="*/ 31 h 134"/>
                <a:gd name="T8" fmla="*/ 62 w 62"/>
                <a:gd name="T9" fmla="*/ 50 h 134"/>
                <a:gd name="T10" fmla="*/ 62 w 62"/>
                <a:gd name="T11" fmla="*/ 50 h 134"/>
                <a:gd name="T12" fmla="*/ 61 w 62"/>
                <a:gd name="T13" fmla="*/ 61 h 134"/>
                <a:gd name="T14" fmla="*/ 57 w 62"/>
                <a:gd name="T15" fmla="*/ 71 h 134"/>
                <a:gd name="T16" fmla="*/ 53 w 62"/>
                <a:gd name="T17" fmla="*/ 82 h 134"/>
                <a:gd name="T18" fmla="*/ 45 w 62"/>
                <a:gd name="T19" fmla="*/ 94 h 134"/>
                <a:gd name="T20" fmla="*/ 38 w 62"/>
                <a:gd name="T21" fmla="*/ 103 h 134"/>
                <a:gd name="T22" fmla="*/ 28 w 62"/>
                <a:gd name="T23" fmla="*/ 115 h 134"/>
                <a:gd name="T24" fmla="*/ 15 w 62"/>
                <a:gd name="T25" fmla="*/ 124 h 134"/>
                <a:gd name="T26" fmla="*/ 0 w 62"/>
                <a:gd name="T27" fmla="*/ 134 h 134"/>
                <a:gd name="T28" fmla="*/ 0 w 62"/>
                <a:gd name="T29" fmla="*/ 134 h 134"/>
                <a:gd name="T30" fmla="*/ 0 w 62"/>
                <a:gd name="T31" fmla="*/ 118 h 134"/>
                <a:gd name="T32" fmla="*/ 0 w 62"/>
                <a:gd name="T33" fmla="*/ 103 h 134"/>
                <a:gd name="T34" fmla="*/ 3 w 62"/>
                <a:gd name="T35" fmla="*/ 82 h 134"/>
                <a:gd name="T36" fmla="*/ 3 w 62"/>
                <a:gd name="T37" fmla="*/ 82 h 134"/>
                <a:gd name="T38" fmla="*/ 9 w 62"/>
                <a:gd name="T39" fmla="*/ 61 h 134"/>
                <a:gd name="T40" fmla="*/ 15 w 62"/>
                <a:gd name="T41" fmla="*/ 50 h 134"/>
                <a:gd name="T42" fmla="*/ 21 w 62"/>
                <a:gd name="T43" fmla="*/ 38 h 134"/>
                <a:gd name="T44" fmla="*/ 28 w 62"/>
                <a:gd name="T45" fmla="*/ 27 h 134"/>
                <a:gd name="T46" fmla="*/ 36 w 62"/>
                <a:gd name="T47" fmla="*/ 17 h 134"/>
                <a:gd name="T48" fmla="*/ 47 w 62"/>
                <a:gd name="T49" fmla="*/ 8 h 134"/>
                <a:gd name="T50" fmla="*/ 59 w 62"/>
                <a:gd name="T51" fmla="*/ 0 h 134"/>
                <a:gd name="T52" fmla="*/ 59 w 62"/>
                <a:gd name="T5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 h="134">
                  <a:moveTo>
                    <a:pt x="59" y="0"/>
                  </a:moveTo>
                  <a:lnTo>
                    <a:pt x="59" y="0"/>
                  </a:lnTo>
                  <a:lnTo>
                    <a:pt x="61" y="16"/>
                  </a:lnTo>
                  <a:lnTo>
                    <a:pt x="62" y="31"/>
                  </a:lnTo>
                  <a:lnTo>
                    <a:pt x="62" y="50"/>
                  </a:lnTo>
                  <a:lnTo>
                    <a:pt x="62" y="50"/>
                  </a:lnTo>
                  <a:lnTo>
                    <a:pt x="61" y="61"/>
                  </a:lnTo>
                  <a:lnTo>
                    <a:pt x="57" y="71"/>
                  </a:lnTo>
                  <a:lnTo>
                    <a:pt x="53" y="82"/>
                  </a:lnTo>
                  <a:lnTo>
                    <a:pt x="45" y="94"/>
                  </a:lnTo>
                  <a:lnTo>
                    <a:pt x="38" y="103"/>
                  </a:lnTo>
                  <a:lnTo>
                    <a:pt x="28" y="115"/>
                  </a:lnTo>
                  <a:lnTo>
                    <a:pt x="15" y="124"/>
                  </a:lnTo>
                  <a:lnTo>
                    <a:pt x="0" y="134"/>
                  </a:lnTo>
                  <a:lnTo>
                    <a:pt x="0" y="134"/>
                  </a:lnTo>
                  <a:lnTo>
                    <a:pt x="0" y="118"/>
                  </a:lnTo>
                  <a:lnTo>
                    <a:pt x="0" y="103"/>
                  </a:lnTo>
                  <a:lnTo>
                    <a:pt x="3" y="82"/>
                  </a:lnTo>
                  <a:lnTo>
                    <a:pt x="3" y="82"/>
                  </a:lnTo>
                  <a:lnTo>
                    <a:pt x="9" y="61"/>
                  </a:lnTo>
                  <a:lnTo>
                    <a:pt x="15" y="50"/>
                  </a:lnTo>
                  <a:lnTo>
                    <a:pt x="21" y="38"/>
                  </a:lnTo>
                  <a:lnTo>
                    <a:pt x="28" y="27"/>
                  </a:lnTo>
                  <a:lnTo>
                    <a:pt x="36" y="17"/>
                  </a:lnTo>
                  <a:lnTo>
                    <a:pt x="47" y="8"/>
                  </a:lnTo>
                  <a:lnTo>
                    <a:pt x="59" y="0"/>
                  </a:lnTo>
                  <a:lnTo>
                    <a:pt x="5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05">
              <a:extLst>
                <a:ext uri="{FF2B5EF4-FFF2-40B4-BE49-F238E27FC236}">
                  <a16:creationId xmlns:a16="http://schemas.microsoft.com/office/drawing/2014/main" id="{9750C9BB-A53C-B975-3ADD-AC4F8E79C6A7}"/>
                </a:ext>
              </a:extLst>
            </p:cNvPr>
            <p:cNvSpPr>
              <a:spLocks/>
            </p:cNvSpPr>
            <p:nvPr/>
          </p:nvSpPr>
          <p:spPr bwMode="auto">
            <a:xfrm>
              <a:off x="4684713" y="4816475"/>
              <a:ext cx="284163" cy="182563"/>
            </a:xfrm>
            <a:custGeom>
              <a:avLst/>
              <a:gdLst>
                <a:gd name="T0" fmla="*/ 179 w 179"/>
                <a:gd name="T1" fmla="*/ 0 h 115"/>
                <a:gd name="T2" fmla="*/ 179 w 179"/>
                <a:gd name="T3" fmla="*/ 0 h 115"/>
                <a:gd name="T4" fmla="*/ 167 w 179"/>
                <a:gd name="T5" fmla="*/ 19 h 115"/>
                <a:gd name="T6" fmla="*/ 156 w 179"/>
                <a:gd name="T7" fmla="*/ 36 h 115"/>
                <a:gd name="T8" fmla="*/ 137 w 179"/>
                <a:gd name="T9" fmla="*/ 57 h 115"/>
                <a:gd name="T10" fmla="*/ 126 w 179"/>
                <a:gd name="T11" fmla="*/ 69 h 115"/>
                <a:gd name="T12" fmla="*/ 112 w 179"/>
                <a:gd name="T13" fmla="*/ 78 h 115"/>
                <a:gd name="T14" fmla="*/ 97 w 179"/>
                <a:gd name="T15" fmla="*/ 88 h 115"/>
                <a:gd name="T16" fmla="*/ 82 w 179"/>
                <a:gd name="T17" fmla="*/ 97 h 115"/>
                <a:gd name="T18" fmla="*/ 65 w 179"/>
                <a:gd name="T19" fmla="*/ 105 h 115"/>
                <a:gd name="T20" fmla="*/ 44 w 179"/>
                <a:gd name="T21" fmla="*/ 111 h 115"/>
                <a:gd name="T22" fmla="*/ 23 w 179"/>
                <a:gd name="T23" fmla="*/ 115 h 115"/>
                <a:gd name="T24" fmla="*/ 0 w 179"/>
                <a:gd name="T25" fmla="*/ 115 h 115"/>
                <a:gd name="T26" fmla="*/ 0 w 179"/>
                <a:gd name="T27" fmla="*/ 115 h 115"/>
                <a:gd name="T28" fmla="*/ 13 w 179"/>
                <a:gd name="T29" fmla="*/ 99 h 115"/>
                <a:gd name="T30" fmla="*/ 29 w 179"/>
                <a:gd name="T31" fmla="*/ 84 h 115"/>
                <a:gd name="T32" fmla="*/ 49 w 179"/>
                <a:gd name="T33" fmla="*/ 65 h 115"/>
                <a:gd name="T34" fmla="*/ 76 w 179"/>
                <a:gd name="T35" fmla="*/ 44 h 115"/>
                <a:gd name="T36" fmla="*/ 107 w 179"/>
                <a:gd name="T37" fmla="*/ 27 h 115"/>
                <a:gd name="T38" fmla="*/ 124 w 179"/>
                <a:gd name="T39" fmla="*/ 17 h 115"/>
                <a:gd name="T40" fmla="*/ 141 w 179"/>
                <a:gd name="T41" fmla="*/ 12 h 115"/>
                <a:gd name="T42" fmla="*/ 160 w 179"/>
                <a:gd name="T43" fmla="*/ 6 h 115"/>
                <a:gd name="T44" fmla="*/ 179 w 179"/>
                <a:gd name="T45" fmla="*/ 0 h 115"/>
                <a:gd name="T46" fmla="*/ 179 w 179"/>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9" h="115">
                  <a:moveTo>
                    <a:pt x="179" y="0"/>
                  </a:moveTo>
                  <a:lnTo>
                    <a:pt x="179" y="0"/>
                  </a:lnTo>
                  <a:lnTo>
                    <a:pt x="167" y="19"/>
                  </a:lnTo>
                  <a:lnTo>
                    <a:pt x="156" y="36"/>
                  </a:lnTo>
                  <a:lnTo>
                    <a:pt x="137" y="57"/>
                  </a:lnTo>
                  <a:lnTo>
                    <a:pt x="126" y="69"/>
                  </a:lnTo>
                  <a:lnTo>
                    <a:pt x="112" y="78"/>
                  </a:lnTo>
                  <a:lnTo>
                    <a:pt x="97" y="88"/>
                  </a:lnTo>
                  <a:lnTo>
                    <a:pt x="82" y="97"/>
                  </a:lnTo>
                  <a:lnTo>
                    <a:pt x="65" y="105"/>
                  </a:lnTo>
                  <a:lnTo>
                    <a:pt x="44" y="111"/>
                  </a:lnTo>
                  <a:lnTo>
                    <a:pt x="23" y="115"/>
                  </a:lnTo>
                  <a:lnTo>
                    <a:pt x="0" y="115"/>
                  </a:lnTo>
                  <a:lnTo>
                    <a:pt x="0" y="115"/>
                  </a:lnTo>
                  <a:lnTo>
                    <a:pt x="13" y="99"/>
                  </a:lnTo>
                  <a:lnTo>
                    <a:pt x="29" y="84"/>
                  </a:lnTo>
                  <a:lnTo>
                    <a:pt x="49" y="65"/>
                  </a:lnTo>
                  <a:lnTo>
                    <a:pt x="76" y="44"/>
                  </a:lnTo>
                  <a:lnTo>
                    <a:pt x="107" y="27"/>
                  </a:lnTo>
                  <a:lnTo>
                    <a:pt x="124" y="17"/>
                  </a:lnTo>
                  <a:lnTo>
                    <a:pt x="141" y="12"/>
                  </a:lnTo>
                  <a:lnTo>
                    <a:pt x="160" y="6"/>
                  </a:lnTo>
                  <a:lnTo>
                    <a:pt x="179" y="0"/>
                  </a:lnTo>
                  <a:lnTo>
                    <a:pt x="17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06">
              <a:extLst>
                <a:ext uri="{FF2B5EF4-FFF2-40B4-BE49-F238E27FC236}">
                  <a16:creationId xmlns:a16="http://schemas.microsoft.com/office/drawing/2014/main" id="{4E2AD5A3-A223-07EF-6C95-AF391899D014}"/>
                </a:ext>
              </a:extLst>
            </p:cNvPr>
            <p:cNvSpPr>
              <a:spLocks/>
            </p:cNvSpPr>
            <p:nvPr/>
          </p:nvSpPr>
          <p:spPr bwMode="auto">
            <a:xfrm>
              <a:off x="4681538" y="5227638"/>
              <a:ext cx="268288" cy="280988"/>
            </a:xfrm>
            <a:custGeom>
              <a:avLst/>
              <a:gdLst>
                <a:gd name="T0" fmla="*/ 169 w 169"/>
                <a:gd name="T1" fmla="*/ 0 h 177"/>
                <a:gd name="T2" fmla="*/ 169 w 169"/>
                <a:gd name="T3" fmla="*/ 0 h 177"/>
                <a:gd name="T4" fmla="*/ 158 w 169"/>
                <a:gd name="T5" fmla="*/ 21 h 177"/>
                <a:gd name="T6" fmla="*/ 158 w 169"/>
                <a:gd name="T7" fmla="*/ 21 h 177"/>
                <a:gd name="T8" fmla="*/ 147 w 169"/>
                <a:gd name="T9" fmla="*/ 44 h 177"/>
                <a:gd name="T10" fmla="*/ 130 w 169"/>
                <a:gd name="T11" fmla="*/ 69 h 177"/>
                <a:gd name="T12" fmla="*/ 130 w 169"/>
                <a:gd name="T13" fmla="*/ 69 h 177"/>
                <a:gd name="T14" fmla="*/ 107 w 169"/>
                <a:gd name="T15" fmla="*/ 97 h 177"/>
                <a:gd name="T16" fmla="*/ 93 w 169"/>
                <a:gd name="T17" fmla="*/ 111 h 177"/>
                <a:gd name="T18" fmla="*/ 78 w 169"/>
                <a:gd name="T19" fmla="*/ 126 h 177"/>
                <a:gd name="T20" fmla="*/ 78 w 169"/>
                <a:gd name="T21" fmla="*/ 126 h 177"/>
                <a:gd name="T22" fmla="*/ 61 w 169"/>
                <a:gd name="T23" fmla="*/ 139 h 177"/>
                <a:gd name="T24" fmla="*/ 42 w 169"/>
                <a:gd name="T25" fmla="*/ 153 h 177"/>
                <a:gd name="T26" fmla="*/ 23 w 169"/>
                <a:gd name="T27" fmla="*/ 164 h 177"/>
                <a:gd name="T28" fmla="*/ 0 w 169"/>
                <a:gd name="T29" fmla="*/ 177 h 177"/>
                <a:gd name="T30" fmla="*/ 0 w 169"/>
                <a:gd name="T31" fmla="*/ 177 h 177"/>
                <a:gd name="T32" fmla="*/ 8 w 169"/>
                <a:gd name="T33" fmla="*/ 155 h 177"/>
                <a:gd name="T34" fmla="*/ 8 w 169"/>
                <a:gd name="T35" fmla="*/ 155 h 177"/>
                <a:gd name="T36" fmla="*/ 21 w 169"/>
                <a:gd name="T37" fmla="*/ 132 h 177"/>
                <a:gd name="T38" fmla="*/ 38 w 169"/>
                <a:gd name="T39" fmla="*/ 103 h 177"/>
                <a:gd name="T40" fmla="*/ 38 w 169"/>
                <a:gd name="T41" fmla="*/ 103 h 177"/>
                <a:gd name="T42" fmla="*/ 50 w 169"/>
                <a:gd name="T43" fmla="*/ 88 h 177"/>
                <a:gd name="T44" fmla="*/ 63 w 169"/>
                <a:gd name="T45" fmla="*/ 73 h 177"/>
                <a:gd name="T46" fmla="*/ 76 w 169"/>
                <a:gd name="T47" fmla="*/ 57 h 177"/>
                <a:gd name="T48" fmla="*/ 93 w 169"/>
                <a:gd name="T49" fmla="*/ 44 h 177"/>
                <a:gd name="T50" fmla="*/ 110 w 169"/>
                <a:gd name="T51" fmla="*/ 31 h 177"/>
                <a:gd name="T52" fmla="*/ 128 w 169"/>
                <a:gd name="T53" fmla="*/ 19 h 177"/>
                <a:gd name="T54" fmla="*/ 149 w 169"/>
                <a:gd name="T55" fmla="*/ 10 h 177"/>
                <a:gd name="T56" fmla="*/ 169 w 169"/>
                <a:gd name="T57" fmla="*/ 0 h 177"/>
                <a:gd name="T58" fmla="*/ 169 w 169"/>
                <a:gd name="T5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77">
                  <a:moveTo>
                    <a:pt x="169" y="0"/>
                  </a:moveTo>
                  <a:lnTo>
                    <a:pt x="169" y="0"/>
                  </a:lnTo>
                  <a:lnTo>
                    <a:pt x="158" y="21"/>
                  </a:lnTo>
                  <a:lnTo>
                    <a:pt x="158" y="21"/>
                  </a:lnTo>
                  <a:lnTo>
                    <a:pt x="147" y="44"/>
                  </a:lnTo>
                  <a:lnTo>
                    <a:pt x="130" y="69"/>
                  </a:lnTo>
                  <a:lnTo>
                    <a:pt x="130" y="69"/>
                  </a:lnTo>
                  <a:lnTo>
                    <a:pt x="107" y="97"/>
                  </a:lnTo>
                  <a:lnTo>
                    <a:pt x="93" y="111"/>
                  </a:lnTo>
                  <a:lnTo>
                    <a:pt x="78" y="126"/>
                  </a:lnTo>
                  <a:lnTo>
                    <a:pt x="78" y="126"/>
                  </a:lnTo>
                  <a:lnTo>
                    <a:pt x="61" y="139"/>
                  </a:lnTo>
                  <a:lnTo>
                    <a:pt x="42" y="153"/>
                  </a:lnTo>
                  <a:lnTo>
                    <a:pt x="23" y="164"/>
                  </a:lnTo>
                  <a:lnTo>
                    <a:pt x="0" y="177"/>
                  </a:lnTo>
                  <a:lnTo>
                    <a:pt x="0" y="177"/>
                  </a:lnTo>
                  <a:lnTo>
                    <a:pt x="8" y="155"/>
                  </a:lnTo>
                  <a:lnTo>
                    <a:pt x="8" y="155"/>
                  </a:lnTo>
                  <a:lnTo>
                    <a:pt x="21" y="132"/>
                  </a:lnTo>
                  <a:lnTo>
                    <a:pt x="38" y="103"/>
                  </a:lnTo>
                  <a:lnTo>
                    <a:pt x="38" y="103"/>
                  </a:lnTo>
                  <a:lnTo>
                    <a:pt x="50" y="88"/>
                  </a:lnTo>
                  <a:lnTo>
                    <a:pt x="63" y="73"/>
                  </a:lnTo>
                  <a:lnTo>
                    <a:pt x="76" y="57"/>
                  </a:lnTo>
                  <a:lnTo>
                    <a:pt x="93" y="44"/>
                  </a:lnTo>
                  <a:lnTo>
                    <a:pt x="110" y="31"/>
                  </a:lnTo>
                  <a:lnTo>
                    <a:pt x="128" y="19"/>
                  </a:lnTo>
                  <a:lnTo>
                    <a:pt x="149" y="10"/>
                  </a:lnTo>
                  <a:lnTo>
                    <a:pt x="169" y="0"/>
                  </a:lnTo>
                  <a:lnTo>
                    <a:pt x="169"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07">
              <a:extLst>
                <a:ext uri="{FF2B5EF4-FFF2-40B4-BE49-F238E27FC236}">
                  <a16:creationId xmlns:a16="http://schemas.microsoft.com/office/drawing/2014/main" id="{71EEBF03-BCFF-9B8C-6D6A-096075FF474D}"/>
                </a:ext>
              </a:extLst>
            </p:cNvPr>
            <p:cNvSpPr>
              <a:spLocks/>
            </p:cNvSpPr>
            <p:nvPr/>
          </p:nvSpPr>
          <p:spPr bwMode="auto">
            <a:xfrm>
              <a:off x="4694238" y="5664200"/>
              <a:ext cx="174625" cy="120650"/>
            </a:xfrm>
            <a:custGeom>
              <a:avLst/>
              <a:gdLst>
                <a:gd name="T0" fmla="*/ 110 w 110"/>
                <a:gd name="T1" fmla="*/ 0 h 76"/>
                <a:gd name="T2" fmla="*/ 110 w 110"/>
                <a:gd name="T3" fmla="*/ 0 h 76"/>
                <a:gd name="T4" fmla="*/ 104 w 110"/>
                <a:gd name="T5" fmla="*/ 13 h 76"/>
                <a:gd name="T6" fmla="*/ 104 w 110"/>
                <a:gd name="T7" fmla="*/ 13 h 76"/>
                <a:gd name="T8" fmla="*/ 97 w 110"/>
                <a:gd name="T9" fmla="*/ 26 h 76"/>
                <a:gd name="T10" fmla="*/ 87 w 110"/>
                <a:gd name="T11" fmla="*/ 42 h 76"/>
                <a:gd name="T12" fmla="*/ 87 w 110"/>
                <a:gd name="T13" fmla="*/ 42 h 76"/>
                <a:gd name="T14" fmla="*/ 74 w 110"/>
                <a:gd name="T15" fmla="*/ 55 h 76"/>
                <a:gd name="T16" fmla="*/ 66 w 110"/>
                <a:gd name="T17" fmla="*/ 61 h 76"/>
                <a:gd name="T18" fmla="*/ 57 w 110"/>
                <a:gd name="T19" fmla="*/ 66 h 76"/>
                <a:gd name="T20" fmla="*/ 57 w 110"/>
                <a:gd name="T21" fmla="*/ 66 h 76"/>
                <a:gd name="T22" fmla="*/ 45 w 110"/>
                <a:gd name="T23" fmla="*/ 70 h 76"/>
                <a:gd name="T24" fmla="*/ 32 w 110"/>
                <a:gd name="T25" fmla="*/ 72 h 76"/>
                <a:gd name="T26" fmla="*/ 17 w 110"/>
                <a:gd name="T27" fmla="*/ 74 h 76"/>
                <a:gd name="T28" fmla="*/ 0 w 110"/>
                <a:gd name="T29" fmla="*/ 76 h 76"/>
                <a:gd name="T30" fmla="*/ 0 w 110"/>
                <a:gd name="T31" fmla="*/ 76 h 76"/>
                <a:gd name="T32" fmla="*/ 5 w 110"/>
                <a:gd name="T33" fmla="*/ 62 h 76"/>
                <a:gd name="T34" fmla="*/ 5 w 110"/>
                <a:gd name="T35" fmla="*/ 62 h 76"/>
                <a:gd name="T36" fmla="*/ 13 w 110"/>
                <a:gd name="T37" fmla="*/ 49 h 76"/>
                <a:gd name="T38" fmla="*/ 24 w 110"/>
                <a:gd name="T39" fmla="*/ 34 h 76"/>
                <a:gd name="T40" fmla="*/ 24 w 110"/>
                <a:gd name="T41" fmla="*/ 34 h 76"/>
                <a:gd name="T42" fmla="*/ 40 w 110"/>
                <a:gd name="T43" fmla="*/ 21 h 76"/>
                <a:gd name="T44" fmla="*/ 49 w 110"/>
                <a:gd name="T45" fmla="*/ 13 h 76"/>
                <a:gd name="T46" fmla="*/ 59 w 110"/>
                <a:gd name="T47" fmla="*/ 7 h 76"/>
                <a:gd name="T48" fmla="*/ 70 w 110"/>
                <a:gd name="T49" fmla="*/ 3 h 76"/>
                <a:gd name="T50" fmla="*/ 83 w 110"/>
                <a:gd name="T51" fmla="*/ 0 h 76"/>
                <a:gd name="T52" fmla="*/ 97 w 110"/>
                <a:gd name="T53" fmla="*/ 0 h 76"/>
                <a:gd name="T54" fmla="*/ 110 w 110"/>
                <a:gd name="T55" fmla="*/ 0 h 76"/>
                <a:gd name="T56" fmla="*/ 110 w 110"/>
                <a:gd name="T5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76">
                  <a:moveTo>
                    <a:pt x="110" y="0"/>
                  </a:moveTo>
                  <a:lnTo>
                    <a:pt x="110" y="0"/>
                  </a:lnTo>
                  <a:lnTo>
                    <a:pt x="104" y="13"/>
                  </a:lnTo>
                  <a:lnTo>
                    <a:pt x="104" y="13"/>
                  </a:lnTo>
                  <a:lnTo>
                    <a:pt x="97" y="26"/>
                  </a:lnTo>
                  <a:lnTo>
                    <a:pt x="87" y="42"/>
                  </a:lnTo>
                  <a:lnTo>
                    <a:pt x="87" y="42"/>
                  </a:lnTo>
                  <a:lnTo>
                    <a:pt x="74" y="55"/>
                  </a:lnTo>
                  <a:lnTo>
                    <a:pt x="66" y="61"/>
                  </a:lnTo>
                  <a:lnTo>
                    <a:pt x="57" y="66"/>
                  </a:lnTo>
                  <a:lnTo>
                    <a:pt x="57" y="66"/>
                  </a:lnTo>
                  <a:lnTo>
                    <a:pt x="45" y="70"/>
                  </a:lnTo>
                  <a:lnTo>
                    <a:pt x="32" y="72"/>
                  </a:lnTo>
                  <a:lnTo>
                    <a:pt x="17" y="74"/>
                  </a:lnTo>
                  <a:lnTo>
                    <a:pt x="0" y="76"/>
                  </a:lnTo>
                  <a:lnTo>
                    <a:pt x="0" y="76"/>
                  </a:lnTo>
                  <a:lnTo>
                    <a:pt x="5" y="62"/>
                  </a:lnTo>
                  <a:lnTo>
                    <a:pt x="5" y="62"/>
                  </a:lnTo>
                  <a:lnTo>
                    <a:pt x="13" y="49"/>
                  </a:lnTo>
                  <a:lnTo>
                    <a:pt x="24" y="34"/>
                  </a:lnTo>
                  <a:lnTo>
                    <a:pt x="24" y="34"/>
                  </a:lnTo>
                  <a:lnTo>
                    <a:pt x="40" y="21"/>
                  </a:lnTo>
                  <a:lnTo>
                    <a:pt x="49" y="13"/>
                  </a:lnTo>
                  <a:lnTo>
                    <a:pt x="59" y="7"/>
                  </a:lnTo>
                  <a:lnTo>
                    <a:pt x="70" y="3"/>
                  </a:lnTo>
                  <a:lnTo>
                    <a:pt x="83" y="0"/>
                  </a:lnTo>
                  <a:lnTo>
                    <a:pt x="97" y="0"/>
                  </a:lnTo>
                  <a:lnTo>
                    <a:pt x="110" y="0"/>
                  </a:lnTo>
                  <a:lnTo>
                    <a:pt x="11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08">
              <a:extLst>
                <a:ext uri="{FF2B5EF4-FFF2-40B4-BE49-F238E27FC236}">
                  <a16:creationId xmlns:a16="http://schemas.microsoft.com/office/drawing/2014/main" id="{CE75124B-A574-46F6-B935-7C34933D0FF8}"/>
                </a:ext>
              </a:extLst>
            </p:cNvPr>
            <p:cNvSpPr>
              <a:spLocks/>
            </p:cNvSpPr>
            <p:nvPr/>
          </p:nvSpPr>
          <p:spPr bwMode="auto">
            <a:xfrm>
              <a:off x="5019676" y="4518025"/>
              <a:ext cx="320675" cy="168275"/>
            </a:xfrm>
            <a:custGeom>
              <a:avLst/>
              <a:gdLst>
                <a:gd name="T0" fmla="*/ 202 w 202"/>
                <a:gd name="T1" fmla="*/ 0 h 106"/>
                <a:gd name="T2" fmla="*/ 202 w 202"/>
                <a:gd name="T3" fmla="*/ 0 h 106"/>
                <a:gd name="T4" fmla="*/ 200 w 202"/>
                <a:gd name="T5" fmla="*/ 5 h 106"/>
                <a:gd name="T6" fmla="*/ 191 w 202"/>
                <a:gd name="T7" fmla="*/ 17 h 106"/>
                <a:gd name="T8" fmla="*/ 191 w 202"/>
                <a:gd name="T9" fmla="*/ 17 h 106"/>
                <a:gd name="T10" fmla="*/ 175 w 202"/>
                <a:gd name="T11" fmla="*/ 36 h 106"/>
                <a:gd name="T12" fmla="*/ 154 w 202"/>
                <a:gd name="T13" fmla="*/ 57 h 106"/>
                <a:gd name="T14" fmla="*/ 154 w 202"/>
                <a:gd name="T15" fmla="*/ 57 h 106"/>
                <a:gd name="T16" fmla="*/ 141 w 202"/>
                <a:gd name="T17" fmla="*/ 68 h 106"/>
                <a:gd name="T18" fmla="*/ 126 w 202"/>
                <a:gd name="T19" fmla="*/ 78 h 106"/>
                <a:gd name="T20" fmla="*/ 109 w 202"/>
                <a:gd name="T21" fmla="*/ 87 h 106"/>
                <a:gd name="T22" fmla="*/ 90 w 202"/>
                <a:gd name="T23" fmla="*/ 95 h 106"/>
                <a:gd name="T24" fmla="*/ 71 w 202"/>
                <a:gd name="T25" fmla="*/ 101 h 106"/>
                <a:gd name="T26" fmla="*/ 48 w 202"/>
                <a:gd name="T27" fmla="*/ 104 h 106"/>
                <a:gd name="T28" fmla="*/ 25 w 202"/>
                <a:gd name="T29" fmla="*/ 106 h 106"/>
                <a:gd name="T30" fmla="*/ 0 w 202"/>
                <a:gd name="T31" fmla="*/ 104 h 106"/>
                <a:gd name="T32" fmla="*/ 0 w 202"/>
                <a:gd name="T33" fmla="*/ 104 h 106"/>
                <a:gd name="T34" fmla="*/ 17 w 202"/>
                <a:gd name="T35" fmla="*/ 91 h 106"/>
                <a:gd name="T36" fmla="*/ 17 w 202"/>
                <a:gd name="T37" fmla="*/ 91 h 106"/>
                <a:gd name="T38" fmla="*/ 36 w 202"/>
                <a:gd name="T39" fmla="*/ 76 h 106"/>
                <a:gd name="T40" fmla="*/ 63 w 202"/>
                <a:gd name="T41" fmla="*/ 59 h 106"/>
                <a:gd name="T42" fmla="*/ 63 w 202"/>
                <a:gd name="T43" fmla="*/ 59 h 106"/>
                <a:gd name="T44" fmla="*/ 92 w 202"/>
                <a:gd name="T45" fmla="*/ 42 h 106"/>
                <a:gd name="T46" fmla="*/ 126 w 202"/>
                <a:gd name="T47" fmla="*/ 24 h 106"/>
                <a:gd name="T48" fmla="*/ 143 w 202"/>
                <a:gd name="T49" fmla="*/ 17 h 106"/>
                <a:gd name="T50" fmla="*/ 162 w 202"/>
                <a:gd name="T51" fmla="*/ 9 h 106"/>
                <a:gd name="T52" fmla="*/ 183 w 202"/>
                <a:gd name="T53" fmla="*/ 4 h 106"/>
                <a:gd name="T54" fmla="*/ 202 w 202"/>
                <a:gd name="T55" fmla="*/ 0 h 106"/>
                <a:gd name="T56" fmla="*/ 202 w 202"/>
                <a:gd name="T5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 h="106">
                  <a:moveTo>
                    <a:pt x="202" y="0"/>
                  </a:moveTo>
                  <a:lnTo>
                    <a:pt x="202" y="0"/>
                  </a:lnTo>
                  <a:lnTo>
                    <a:pt x="200" y="5"/>
                  </a:lnTo>
                  <a:lnTo>
                    <a:pt x="191" y="17"/>
                  </a:lnTo>
                  <a:lnTo>
                    <a:pt x="191" y="17"/>
                  </a:lnTo>
                  <a:lnTo>
                    <a:pt x="175" y="36"/>
                  </a:lnTo>
                  <a:lnTo>
                    <a:pt x="154" y="57"/>
                  </a:lnTo>
                  <a:lnTo>
                    <a:pt x="154" y="57"/>
                  </a:lnTo>
                  <a:lnTo>
                    <a:pt x="141" y="68"/>
                  </a:lnTo>
                  <a:lnTo>
                    <a:pt x="126" y="78"/>
                  </a:lnTo>
                  <a:lnTo>
                    <a:pt x="109" y="87"/>
                  </a:lnTo>
                  <a:lnTo>
                    <a:pt x="90" y="95"/>
                  </a:lnTo>
                  <a:lnTo>
                    <a:pt x="71" y="101"/>
                  </a:lnTo>
                  <a:lnTo>
                    <a:pt x="48" y="104"/>
                  </a:lnTo>
                  <a:lnTo>
                    <a:pt x="25" y="106"/>
                  </a:lnTo>
                  <a:lnTo>
                    <a:pt x="0" y="104"/>
                  </a:lnTo>
                  <a:lnTo>
                    <a:pt x="0" y="104"/>
                  </a:lnTo>
                  <a:lnTo>
                    <a:pt x="17" y="91"/>
                  </a:lnTo>
                  <a:lnTo>
                    <a:pt x="17" y="91"/>
                  </a:lnTo>
                  <a:lnTo>
                    <a:pt x="36" y="76"/>
                  </a:lnTo>
                  <a:lnTo>
                    <a:pt x="63" y="59"/>
                  </a:lnTo>
                  <a:lnTo>
                    <a:pt x="63" y="59"/>
                  </a:lnTo>
                  <a:lnTo>
                    <a:pt x="92" y="42"/>
                  </a:lnTo>
                  <a:lnTo>
                    <a:pt x="126" y="24"/>
                  </a:lnTo>
                  <a:lnTo>
                    <a:pt x="143" y="17"/>
                  </a:lnTo>
                  <a:lnTo>
                    <a:pt x="162" y="9"/>
                  </a:lnTo>
                  <a:lnTo>
                    <a:pt x="183" y="4"/>
                  </a:lnTo>
                  <a:lnTo>
                    <a:pt x="202" y="0"/>
                  </a:lnTo>
                  <a:lnTo>
                    <a:pt x="20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9">
              <a:extLst>
                <a:ext uri="{FF2B5EF4-FFF2-40B4-BE49-F238E27FC236}">
                  <a16:creationId xmlns:a16="http://schemas.microsoft.com/office/drawing/2014/main" id="{D4896453-E599-973C-4E41-4D536D378954}"/>
                </a:ext>
              </a:extLst>
            </p:cNvPr>
            <p:cNvSpPr>
              <a:spLocks/>
            </p:cNvSpPr>
            <p:nvPr/>
          </p:nvSpPr>
          <p:spPr bwMode="auto">
            <a:xfrm>
              <a:off x="6724651" y="5434013"/>
              <a:ext cx="141288" cy="138113"/>
            </a:xfrm>
            <a:custGeom>
              <a:avLst/>
              <a:gdLst>
                <a:gd name="T0" fmla="*/ 0 w 89"/>
                <a:gd name="T1" fmla="*/ 0 h 87"/>
                <a:gd name="T2" fmla="*/ 0 w 89"/>
                <a:gd name="T3" fmla="*/ 0 h 87"/>
                <a:gd name="T4" fmla="*/ 13 w 89"/>
                <a:gd name="T5" fmla="*/ 2 h 87"/>
                <a:gd name="T6" fmla="*/ 13 w 89"/>
                <a:gd name="T7" fmla="*/ 2 h 87"/>
                <a:gd name="T8" fmla="*/ 27 w 89"/>
                <a:gd name="T9" fmla="*/ 6 h 87"/>
                <a:gd name="T10" fmla="*/ 44 w 89"/>
                <a:gd name="T11" fmla="*/ 11 h 87"/>
                <a:gd name="T12" fmla="*/ 44 w 89"/>
                <a:gd name="T13" fmla="*/ 11 h 87"/>
                <a:gd name="T14" fmla="*/ 51 w 89"/>
                <a:gd name="T15" fmla="*/ 15 h 87"/>
                <a:gd name="T16" fmla="*/ 59 w 89"/>
                <a:gd name="T17" fmla="*/ 21 h 87"/>
                <a:gd name="T18" fmla="*/ 67 w 89"/>
                <a:gd name="T19" fmla="*/ 27 h 87"/>
                <a:gd name="T20" fmla="*/ 72 w 89"/>
                <a:gd name="T21" fmla="*/ 36 h 87"/>
                <a:gd name="T22" fmla="*/ 72 w 89"/>
                <a:gd name="T23" fmla="*/ 36 h 87"/>
                <a:gd name="T24" fmla="*/ 78 w 89"/>
                <a:gd name="T25" fmla="*/ 46 h 87"/>
                <a:gd name="T26" fmla="*/ 84 w 89"/>
                <a:gd name="T27" fmla="*/ 57 h 87"/>
                <a:gd name="T28" fmla="*/ 88 w 89"/>
                <a:gd name="T29" fmla="*/ 70 h 87"/>
                <a:gd name="T30" fmla="*/ 89 w 89"/>
                <a:gd name="T31" fmla="*/ 87 h 87"/>
                <a:gd name="T32" fmla="*/ 89 w 89"/>
                <a:gd name="T33" fmla="*/ 87 h 87"/>
                <a:gd name="T34" fmla="*/ 76 w 89"/>
                <a:gd name="T35" fmla="*/ 86 h 87"/>
                <a:gd name="T36" fmla="*/ 76 w 89"/>
                <a:gd name="T37" fmla="*/ 86 h 87"/>
                <a:gd name="T38" fmla="*/ 63 w 89"/>
                <a:gd name="T39" fmla="*/ 80 h 87"/>
                <a:gd name="T40" fmla="*/ 48 w 89"/>
                <a:gd name="T41" fmla="*/ 72 h 87"/>
                <a:gd name="T42" fmla="*/ 48 w 89"/>
                <a:gd name="T43" fmla="*/ 72 h 87"/>
                <a:gd name="T44" fmla="*/ 30 w 89"/>
                <a:gd name="T45" fmla="*/ 61 h 87"/>
                <a:gd name="T46" fmla="*/ 23 w 89"/>
                <a:gd name="T47" fmla="*/ 53 h 87"/>
                <a:gd name="T48" fmla="*/ 17 w 89"/>
                <a:gd name="T49" fmla="*/ 46 h 87"/>
                <a:gd name="T50" fmla="*/ 9 w 89"/>
                <a:gd name="T51" fmla="*/ 34 h 87"/>
                <a:gd name="T52" fmla="*/ 6 w 89"/>
                <a:gd name="T53" fmla="*/ 25 h 87"/>
                <a:gd name="T54" fmla="*/ 2 w 89"/>
                <a:gd name="T55" fmla="*/ 13 h 87"/>
                <a:gd name="T56" fmla="*/ 0 w 89"/>
                <a:gd name="T57" fmla="*/ 0 h 87"/>
                <a:gd name="T58" fmla="*/ 0 w 89"/>
                <a:gd name="T5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87">
                  <a:moveTo>
                    <a:pt x="0" y="0"/>
                  </a:moveTo>
                  <a:lnTo>
                    <a:pt x="0" y="0"/>
                  </a:lnTo>
                  <a:lnTo>
                    <a:pt x="13" y="2"/>
                  </a:lnTo>
                  <a:lnTo>
                    <a:pt x="13" y="2"/>
                  </a:lnTo>
                  <a:lnTo>
                    <a:pt x="27" y="6"/>
                  </a:lnTo>
                  <a:lnTo>
                    <a:pt x="44" y="11"/>
                  </a:lnTo>
                  <a:lnTo>
                    <a:pt x="44" y="11"/>
                  </a:lnTo>
                  <a:lnTo>
                    <a:pt x="51" y="15"/>
                  </a:lnTo>
                  <a:lnTo>
                    <a:pt x="59" y="21"/>
                  </a:lnTo>
                  <a:lnTo>
                    <a:pt x="67" y="27"/>
                  </a:lnTo>
                  <a:lnTo>
                    <a:pt x="72" y="36"/>
                  </a:lnTo>
                  <a:lnTo>
                    <a:pt x="72" y="36"/>
                  </a:lnTo>
                  <a:lnTo>
                    <a:pt x="78" y="46"/>
                  </a:lnTo>
                  <a:lnTo>
                    <a:pt x="84" y="57"/>
                  </a:lnTo>
                  <a:lnTo>
                    <a:pt x="88" y="70"/>
                  </a:lnTo>
                  <a:lnTo>
                    <a:pt x="89" y="87"/>
                  </a:lnTo>
                  <a:lnTo>
                    <a:pt x="89" y="87"/>
                  </a:lnTo>
                  <a:lnTo>
                    <a:pt x="76" y="86"/>
                  </a:lnTo>
                  <a:lnTo>
                    <a:pt x="76" y="86"/>
                  </a:lnTo>
                  <a:lnTo>
                    <a:pt x="63" y="80"/>
                  </a:lnTo>
                  <a:lnTo>
                    <a:pt x="48" y="72"/>
                  </a:lnTo>
                  <a:lnTo>
                    <a:pt x="48" y="72"/>
                  </a:lnTo>
                  <a:lnTo>
                    <a:pt x="30" y="61"/>
                  </a:lnTo>
                  <a:lnTo>
                    <a:pt x="23" y="53"/>
                  </a:lnTo>
                  <a:lnTo>
                    <a:pt x="17" y="46"/>
                  </a:lnTo>
                  <a:lnTo>
                    <a:pt x="9" y="34"/>
                  </a:lnTo>
                  <a:lnTo>
                    <a:pt x="6" y="25"/>
                  </a:lnTo>
                  <a:lnTo>
                    <a:pt x="2" y="13"/>
                  </a:lnTo>
                  <a:lnTo>
                    <a:pt x="0" y="0"/>
                  </a:lnTo>
                  <a:lnTo>
                    <a:pt x="0"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110">
              <a:extLst>
                <a:ext uri="{FF2B5EF4-FFF2-40B4-BE49-F238E27FC236}">
                  <a16:creationId xmlns:a16="http://schemas.microsoft.com/office/drawing/2014/main" id="{97980F2F-80AC-A791-0DE2-FF2D9ABD2AB4}"/>
                </a:ext>
              </a:extLst>
            </p:cNvPr>
            <p:cNvSpPr>
              <a:spLocks/>
            </p:cNvSpPr>
            <p:nvPr/>
          </p:nvSpPr>
          <p:spPr bwMode="auto">
            <a:xfrm>
              <a:off x="6651626" y="5661025"/>
              <a:ext cx="87313" cy="117475"/>
            </a:xfrm>
            <a:custGeom>
              <a:avLst/>
              <a:gdLst>
                <a:gd name="T0" fmla="*/ 2 w 55"/>
                <a:gd name="T1" fmla="*/ 0 h 74"/>
                <a:gd name="T2" fmla="*/ 2 w 55"/>
                <a:gd name="T3" fmla="*/ 0 h 74"/>
                <a:gd name="T4" fmla="*/ 14 w 55"/>
                <a:gd name="T5" fmla="*/ 0 h 74"/>
                <a:gd name="T6" fmla="*/ 25 w 55"/>
                <a:gd name="T7" fmla="*/ 2 h 74"/>
                <a:gd name="T8" fmla="*/ 36 w 55"/>
                <a:gd name="T9" fmla="*/ 7 h 74"/>
                <a:gd name="T10" fmla="*/ 42 w 55"/>
                <a:gd name="T11" fmla="*/ 11 h 74"/>
                <a:gd name="T12" fmla="*/ 48 w 55"/>
                <a:gd name="T13" fmla="*/ 17 h 74"/>
                <a:gd name="T14" fmla="*/ 52 w 55"/>
                <a:gd name="T15" fmla="*/ 23 h 74"/>
                <a:gd name="T16" fmla="*/ 54 w 55"/>
                <a:gd name="T17" fmla="*/ 30 h 74"/>
                <a:gd name="T18" fmla="*/ 55 w 55"/>
                <a:gd name="T19" fmla="*/ 38 h 74"/>
                <a:gd name="T20" fmla="*/ 54 w 55"/>
                <a:gd name="T21" fmla="*/ 47 h 74"/>
                <a:gd name="T22" fmla="*/ 52 w 55"/>
                <a:gd name="T23" fmla="*/ 61 h 74"/>
                <a:gd name="T24" fmla="*/ 46 w 55"/>
                <a:gd name="T25" fmla="*/ 74 h 74"/>
                <a:gd name="T26" fmla="*/ 46 w 55"/>
                <a:gd name="T27" fmla="*/ 74 h 74"/>
                <a:gd name="T28" fmla="*/ 36 w 55"/>
                <a:gd name="T29" fmla="*/ 70 h 74"/>
                <a:gd name="T30" fmla="*/ 29 w 55"/>
                <a:gd name="T31" fmla="*/ 64 h 74"/>
                <a:gd name="T32" fmla="*/ 19 w 55"/>
                <a:gd name="T33" fmla="*/ 57 h 74"/>
                <a:gd name="T34" fmla="*/ 10 w 55"/>
                <a:gd name="T35" fmla="*/ 47 h 74"/>
                <a:gd name="T36" fmla="*/ 2 w 55"/>
                <a:gd name="T37" fmla="*/ 34 h 74"/>
                <a:gd name="T38" fmla="*/ 0 w 55"/>
                <a:gd name="T39" fmla="*/ 26 h 74"/>
                <a:gd name="T40" fmla="*/ 0 w 55"/>
                <a:gd name="T41" fmla="*/ 19 h 74"/>
                <a:gd name="T42" fmla="*/ 0 w 55"/>
                <a:gd name="T43" fmla="*/ 9 h 74"/>
                <a:gd name="T44" fmla="*/ 2 w 55"/>
                <a:gd name="T45" fmla="*/ 0 h 74"/>
                <a:gd name="T46" fmla="*/ 2 w 55"/>
                <a:gd name="T4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74">
                  <a:moveTo>
                    <a:pt x="2" y="0"/>
                  </a:moveTo>
                  <a:lnTo>
                    <a:pt x="2" y="0"/>
                  </a:lnTo>
                  <a:lnTo>
                    <a:pt x="14" y="0"/>
                  </a:lnTo>
                  <a:lnTo>
                    <a:pt x="25" y="2"/>
                  </a:lnTo>
                  <a:lnTo>
                    <a:pt x="36" y="7"/>
                  </a:lnTo>
                  <a:lnTo>
                    <a:pt x="42" y="11"/>
                  </a:lnTo>
                  <a:lnTo>
                    <a:pt x="48" y="17"/>
                  </a:lnTo>
                  <a:lnTo>
                    <a:pt x="52" y="23"/>
                  </a:lnTo>
                  <a:lnTo>
                    <a:pt x="54" y="30"/>
                  </a:lnTo>
                  <a:lnTo>
                    <a:pt x="55" y="38"/>
                  </a:lnTo>
                  <a:lnTo>
                    <a:pt x="54" y="47"/>
                  </a:lnTo>
                  <a:lnTo>
                    <a:pt x="52" y="61"/>
                  </a:lnTo>
                  <a:lnTo>
                    <a:pt x="46" y="74"/>
                  </a:lnTo>
                  <a:lnTo>
                    <a:pt x="46" y="74"/>
                  </a:lnTo>
                  <a:lnTo>
                    <a:pt x="36" y="70"/>
                  </a:lnTo>
                  <a:lnTo>
                    <a:pt x="29" y="64"/>
                  </a:lnTo>
                  <a:lnTo>
                    <a:pt x="19" y="57"/>
                  </a:lnTo>
                  <a:lnTo>
                    <a:pt x="10" y="47"/>
                  </a:lnTo>
                  <a:lnTo>
                    <a:pt x="2" y="34"/>
                  </a:lnTo>
                  <a:lnTo>
                    <a:pt x="0" y="26"/>
                  </a:lnTo>
                  <a:lnTo>
                    <a:pt x="0" y="19"/>
                  </a:lnTo>
                  <a:lnTo>
                    <a:pt x="0" y="9"/>
                  </a:lnTo>
                  <a:lnTo>
                    <a:pt x="2" y="0"/>
                  </a:lnTo>
                  <a:lnTo>
                    <a:pt x="2" y="0"/>
                  </a:lnTo>
                  <a:close/>
                </a:path>
              </a:pathLst>
            </a:custGeom>
            <a:solidFill>
              <a:srgbClr val="129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3" name="Picture 2" descr="A black heart with swirls&#10;&#10;Description automatically generated">
            <a:extLst>
              <a:ext uri="{FF2B5EF4-FFF2-40B4-BE49-F238E27FC236}">
                <a16:creationId xmlns:a16="http://schemas.microsoft.com/office/drawing/2014/main" id="{23C949C0-8097-353B-DB12-DEEE6B56E9AC}"/>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134737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FD80A2B-5AA3-324C-09F7-78CCFB9687BD}"/>
              </a:ext>
            </a:extLst>
          </p:cNvPr>
          <p:cNvSpPr txBox="1">
            <a:spLocks/>
          </p:cNvSpPr>
          <p:nvPr/>
        </p:nvSpPr>
        <p:spPr>
          <a:xfrm>
            <a:off x="706875" y="2752401"/>
            <a:ext cx="1464573" cy="1218543"/>
          </a:xfr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rPr>
              <a:t>a</a:t>
            </a:r>
          </a:p>
        </p:txBody>
      </p:sp>
      <p:sp>
        <p:nvSpPr>
          <p:cNvPr id="6" name="Content Placeholder 2">
            <a:extLst>
              <a:ext uri="{FF2B5EF4-FFF2-40B4-BE49-F238E27FC236}">
                <a16:creationId xmlns:a16="http://schemas.microsoft.com/office/drawing/2014/main" id="{437388B1-9F20-70C2-5DC1-1A7F4E2FF827}"/>
              </a:ext>
            </a:extLst>
          </p:cNvPr>
          <p:cNvSpPr txBox="1">
            <a:spLocks/>
          </p:cNvSpPr>
          <p:nvPr/>
        </p:nvSpPr>
        <p:spPr>
          <a:xfrm>
            <a:off x="2865944" y="2066526"/>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A</a:t>
            </a:r>
          </a:p>
        </p:txBody>
      </p:sp>
      <p:sp>
        <p:nvSpPr>
          <p:cNvPr id="7" name="Content Placeholder 2">
            <a:extLst>
              <a:ext uri="{FF2B5EF4-FFF2-40B4-BE49-F238E27FC236}">
                <a16:creationId xmlns:a16="http://schemas.microsoft.com/office/drawing/2014/main" id="{1B18F2E0-3EE0-E44E-7B07-E557DBCDF971}"/>
              </a:ext>
            </a:extLst>
          </p:cNvPr>
          <p:cNvSpPr txBox="1">
            <a:spLocks/>
          </p:cNvSpPr>
          <p:nvPr/>
        </p:nvSpPr>
        <p:spPr>
          <a:xfrm>
            <a:off x="5397008" y="21037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50"/>
                </a:solidFill>
              </a:rPr>
              <a:t>e</a:t>
            </a:r>
          </a:p>
        </p:txBody>
      </p:sp>
      <p:sp>
        <p:nvSpPr>
          <p:cNvPr id="12" name="Content Placeholder 2">
            <a:extLst>
              <a:ext uri="{FF2B5EF4-FFF2-40B4-BE49-F238E27FC236}">
                <a16:creationId xmlns:a16="http://schemas.microsoft.com/office/drawing/2014/main" id="{9CB6E0BD-6C66-119C-F538-35409FB1AC0C}"/>
              </a:ext>
            </a:extLst>
          </p:cNvPr>
          <p:cNvSpPr txBox="1">
            <a:spLocks/>
          </p:cNvSpPr>
          <p:nvPr/>
        </p:nvSpPr>
        <p:spPr>
          <a:xfrm>
            <a:off x="7860959" y="210372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sp>
        <p:nvSpPr>
          <p:cNvPr id="13" name="Content Placeholder 2">
            <a:extLst>
              <a:ext uri="{FF2B5EF4-FFF2-40B4-BE49-F238E27FC236}">
                <a16:creationId xmlns:a16="http://schemas.microsoft.com/office/drawing/2014/main" id="{E970A172-6F71-B929-CCBD-F05F48670A48}"/>
              </a:ext>
            </a:extLst>
          </p:cNvPr>
          <p:cNvSpPr txBox="1">
            <a:spLocks/>
          </p:cNvSpPr>
          <p:nvPr/>
        </p:nvSpPr>
        <p:spPr>
          <a:xfrm>
            <a:off x="10034843" y="21037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h</a:t>
            </a:r>
          </a:p>
        </p:txBody>
      </p:sp>
      <p:pic>
        <p:nvPicPr>
          <p:cNvPr id="2" name="Picture 1" descr="A black heart with swirls&#10;&#10;Description automatically generated">
            <a:extLst>
              <a:ext uri="{FF2B5EF4-FFF2-40B4-BE49-F238E27FC236}">
                <a16:creationId xmlns:a16="http://schemas.microsoft.com/office/drawing/2014/main" id="{675F4BC2-2177-FBA3-F613-001058F95BF7}"/>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2089745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anim calcmode="lin" valueType="num">
                                      <p:cBhvr>
                                        <p:cTn id="22" dur="2000" fill="hold"/>
                                        <p:tgtEl>
                                          <p:spTgt spid="7"/>
                                        </p:tgtEl>
                                        <p:attrNameLst>
                                          <p:attrName>ppt_w</p:attrName>
                                        </p:attrNameLst>
                                      </p:cBhvr>
                                      <p:tavLst>
                                        <p:tav tm="0" fmla="#ppt_w*sin(2.5*pi*$)">
                                          <p:val>
                                            <p:fltVal val="0"/>
                                          </p:val>
                                        </p:tav>
                                        <p:tav tm="100000">
                                          <p:val>
                                            <p:fltVal val="1"/>
                                          </p:val>
                                        </p:tav>
                                      </p:tavLst>
                                    </p:anim>
                                    <p:anim calcmode="lin" valueType="num">
                                      <p:cBhvr>
                                        <p:cTn id="23"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fltVal val="0"/>
                                          </p:val>
                                        </p:tav>
                                        <p:tav tm="100000">
                                          <p:val>
                                            <p:strVal val="#ppt_w"/>
                                          </p:val>
                                        </p:tav>
                                      </p:tavLst>
                                    </p:anim>
                                    <p:anim calcmode="lin" valueType="num">
                                      <p:cBhvr>
                                        <p:cTn id="29" dur="1000" fill="hold"/>
                                        <p:tgtEl>
                                          <p:spTgt spid="12"/>
                                        </p:tgtEl>
                                        <p:attrNameLst>
                                          <p:attrName>ppt_h</p:attrName>
                                        </p:attrNameLst>
                                      </p:cBhvr>
                                      <p:tavLst>
                                        <p:tav tm="0">
                                          <p:val>
                                            <p:fltVal val="0"/>
                                          </p:val>
                                        </p:tav>
                                        <p:tav tm="100000">
                                          <p:val>
                                            <p:strVal val="#ppt_h"/>
                                          </p:val>
                                        </p:tav>
                                      </p:tavLst>
                                    </p:anim>
                                    <p:anim calcmode="lin" valueType="num">
                                      <p:cBhvr>
                                        <p:cTn id="30" dur="1000" fill="hold"/>
                                        <p:tgtEl>
                                          <p:spTgt spid="12"/>
                                        </p:tgtEl>
                                        <p:attrNameLst>
                                          <p:attrName>style.rotation</p:attrName>
                                        </p:attrNameLst>
                                      </p:cBhvr>
                                      <p:tavLst>
                                        <p:tav tm="0">
                                          <p:val>
                                            <p:fltVal val="90"/>
                                          </p:val>
                                        </p:tav>
                                        <p:tav tm="100000">
                                          <p:val>
                                            <p:fltVal val="0"/>
                                          </p:val>
                                        </p:tav>
                                      </p:tavLst>
                                    </p:anim>
                                    <p:animEffect transition="in" filter="fade">
                                      <p:cBhvr>
                                        <p:cTn id="31" dur="1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2000"/>
                                        <p:tgtEl>
                                          <p:spTgt spid="13"/>
                                        </p:tgtEl>
                                      </p:cBhvr>
                                    </p:animEffect>
                                    <p:anim calcmode="lin" valueType="num">
                                      <p:cBhvr>
                                        <p:cTn id="37" dur="2000" fill="hold"/>
                                        <p:tgtEl>
                                          <p:spTgt spid="13"/>
                                        </p:tgtEl>
                                        <p:attrNameLst>
                                          <p:attrName>ppt_w</p:attrName>
                                        </p:attrNameLst>
                                      </p:cBhvr>
                                      <p:tavLst>
                                        <p:tav tm="0" fmla="#ppt_w*sin(2.5*pi*$)">
                                          <p:val>
                                            <p:fltVal val="0"/>
                                          </p:val>
                                        </p:tav>
                                        <p:tav tm="100000">
                                          <p:val>
                                            <p:fltVal val="1"/>
                                          </p:val>
                                        </p:tav>
                                      </p:tavLst>
                                    </p:anim>
                                    <p:anim calcmode="lin" valueType="num">
                                      <p:cBhvr>
                                        <p:cTn id="38"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 calcmode="lin" valueType="num">
                                      <p:cBhvr>
                                        <p:cTn id="4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2C6860-4246-3F79-8282-A87709E18770}"/>
              </a:ext>
            </a:extLst>
          </p:cNvPr>
          <p:cNvPicPr>
            <a:picLocks noChangeAspect="1"/>
          </p:cNvPicPr>
          <p:nvPr/>
        </p:nvPicPr>
        <p:blipFill>
          <a:blip r:embed="rId2"/>
          <a:stretch>
            <a:fillRect/>
          </a:stretch>
        </p:blipFill>
        <p:spPr>
          <a:xfrm>
            <a:off x="7692246" y="2277507"/>
            <a:ext cx="1867927" cy="2221977"/>
          </a:xfrm>
          <a:prstGeom prst="rect">
            <a:avLst/>
          </a:prstGeom>
        </p:spPr>
      </p:pic>
      <p:sp>
        <p:nvSpPr>
          <p:cNvPr id="12" name="Content Placeholder 2">
            <a:extLst>
              <a:ext uri="{FF2B5EF4-FFF2-40B4-BE49-F238E27FC236}">
                <a16:creationId xmlns:a16="http://schemas.microsoft.com/office/drawing/2014/main" id="{3D66E4D3-60B9-AB3D-1817-2B1B9E8105DA}"/>
              </a:ext>
            </a:extLst>
          </p:cNvPr>
          <p:cNvSpPr txBox="1">
            <a:spLocks/>
          </p:cNvSpPr>
          <p:nvPr/>
        </p:nvSpPr>
        <p:spPr>
          <a:xfrm>
            <a:off x="3134158" y="2766523"/>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rPr>
              <a:t>a</a:t>
            </a:r>
          </a:p>
        </p:txBody>
      </p:sp>
      <p:sp>
        <p:nvSpPr>
          <p:cNvPr id="13" name="Content Placeholder 2">
            <a:extLst>
              <a:ext uri="{FF2B5EF4-FFF2-40B4-BE49-F238E27FC236}">
                <a16:creationId xmlns:a16="http://schemas.microsoft.com/office/drawing/2014/main" id="{752C3092-16A9-30B5-98C3-E0564713A338}"/>
              </a:ext>
            </a:extLst>
          </p:cNvPr>
          <p:cNvSpPr txBox="1">
            <a:spLocks/>
          </p:cNvSpPr>
          <p:nvPr/>
        </p:nvSpPr>
        <p:spPr>
          <a:xfrm>
            <a:off x="786685" y="2243159"/>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A</a:t>
            </a:r>
          </a:p>
        </p:txBody>
      </p:sp>
      <p:sp>
        <p:nvSpPr>
          <p:cNvPr id="15" name="Content Placeholder 2">
            <a:extLst>
              <a:ext uri="{FF2B5EF4-FFF2-40B4-BE49-F238E27FC236}">
                <a16:creationId xmlns:a16="http://schemas.microsoft.com/office/drawing/2014/main" id="{63B10E41-93F1-340B-E47D-16FB95019349}"/>
              </a:ext>
            </a:extLst>
          </p:cNvPr>
          <p:cNvSpPr txBox="1">
            <a:spLocks/>
          </p:cNvSpPr>
          <p:nvPr/>
        </p:nvSpPr>
        <p:spPr>
          <a:xfrm>
            <a:off x="9970767" y="228003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chemeClr val="accent5"/>
                </a:solidFill>
              </a:rPr>
              <a:t>e</a:t>
            </a:r>
          </a:p>
        </p:txBody>
      </p:sp>
      <p:sp>
        <p:nvSpPr>
          <p:cNvPr id="16" name="Content Placeholder 2">
            <a:extLst>
              <a:ext uri="{FF2B5EF4-FFF2-40B4-BE49-F238E27FC236}">
                <a16:creationId xmlns:a16="http://schemas.microsoft.com/office/drawing/2014/main" id="{160BC3CE-0171-819A-8036-A68455E6ADF0}"/>
              </a:ext>
            </a:extLst>
          </p:cNvPr>
          <p:cNvSpPr txBox="1">
            <a:spLocks/>
          </p:cNvSpPr>
          <p:nvPr/>
        </p:nvSpPr>
        <p:spPr>
          <a:xfrm>
            <a:off x="5428163" y="22552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pic>
        <p:nvPicPr>
          <p:cNvPr id="2" name="Picture 1" descr="A black heart with swirls&#10;&#10;Description automatically generated">
            <a:extLst>
              <a:ext uri="{FF2B5EF4-FFF2-40B4-BE49-F238E27FC236}">
                <a16:creationId xmlns:a16="http://schemas.microsoft.com/office/drawing/2014/main" id="{AB6B0618-4168-87CA-73A3-5B119DD2E1C7}"/>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408541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EB8759-D432-3C8D-14CC-5979AE44A75C}"/>
              </a:ext>
            </a:extLst>
          </p:cNvPr>
          <p:cNvPicPr>
            <a:picLocks noChangeAspect="1"/>
          </p:cNvPicPr>
          <p:nvPr/>
        </p:nvPicPr>
        <p:blipFill>
          <a:blip r:embed="rId3"/>
          <a:stretch>
            <a:fillRect/>
          </a:stretch>
        </p:blipFill>
        <p:spPr>
          <a:xfrm>
            <a:off x="9739361" y="2350668"/>
            <a:ext cx="1813021" cy="2156664"/>
          </a:xfrm>
          <a:prstGeom prst="rect">
            <a:avLst/>
          </a:prstGeom>
        </p:spPr>
      </p:pic>
      <p:pic>
        <p:nvPicPr>
          <p:cNvPr id="12" name="Picture 11">
            <a:extLst>
              <a:ext uri="{FF2B5EF4-FFF2-40B4-BE49-F238E27FC236}">
                <a16:creationId xmlns:a16="http://schemas.microsoft.com/office/drawing/2014/main" id="{34A7F189-821B-7383-DA2D-9B75CD908DD2}"/>
              </a:ext>
            </a:extLst>
          </p:cNvPr>
          <p:cNvPicPr>
            <a:picLocks noChangeAspect="1"/>
          </p:cNvPicPr>
          <p:nvPr/>
        </p:nvPicPr>
        <p:blipFill>
          <a:blip r:embed="rId4"/>
          <a:stretch>
            <a:fillRect/>
          </a:stretch>
        </p:blipFill>
        <p:spPr>
          <a:xfrm>
            <a:off x="2758103" y="2272125"/>
            <a:ext cx="1867927" cy="2221977"/>
          </a:xfrm>
          <a:prstGeom prst="rect">
            <a:avLst/>
          </a:prstGeom>
        </p:spPr>
      </p:pic>
      <p:sp>
        <p:nvSpPr>
          <p:cNvPr id="13" name="Content Placeholder 2">
            <a:extLst>
              <a:ext uri="{FF2B5EF4-FFF2-40B4-BE49-F238E27FC236}">
                <a16:creationId xmlns:a16="http://schemas.microsoft.com/office/drawing/2014/main" id="{24A472B7-6324-0E04-6F80-ED9EE24D4830}"/>
              </a:ext>
            </a:extLst>
          </p:cNvPr>
          <p:cNvSpPr txBox="1">
            <a:spLocks/>
          </p:cNvSpPr>
          <p:nvPr/>
        </p:nvSpPr>
        <p:spPr>
          <a:xfrm>
            <a:off x="7734054" y="2819728"/>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effectLst>
                  <a:outerShdw blurRad="50800" dist="38100" dir="2700000" algn="tl" rotWithShape="0">
                    <a:prstClr val="black">
                      <a:alpha val="40000"/>
                    </a:prstClr>
                  </a:outerShdw>
                </a:effectLst>
              </a:rPr>
              <a:t>a</a:t>
            </a:r>
          </a:p>
        </p:txBody>
      </p:sp>
      <p:sp>
        <p:nvSpPr>
          <p:cNvPr id="15" name="Content Placeholder 2">
            <a:extLst>
              <a:ext uri="{FF2B5EF4-FFF2-40B4-BE49-F238E27FC236}">
                <a16:creationId xmlns:a16="http://schemas.microsoft.com/office/drawing/2014/main" id="{B0ABD9A2-4DBD-597D-BF97-8D975FA39D51}"/>
              </a:ext>
            </a:extLst>
          </p:cNvPr>
          <p:cNvSpPr txBox="1">
            <a:spLocks/>
          </p:cNvSpPr>
          <p:nvPr/>
        </p:nvSpPr>
        <p:spPr>
          <a:xfrm>
            <a:off x="5165035" y="227212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effectLst>
                  <a:outerShdw blurRad="50800" dist="38100" dir="2700000" algn="tl" rotWithShape="0">
                    <a:prstClr val="black">
                      <a:alpha val="40000"/>
                    </a:prstClr>
                  </a:outerShdw>
                </a:effectLst>
              </a:rPr>
              <a:t>A</a:t>
            </a:r>
          </a:p>
        </p:txBody>
      </p:sp>
      <p:sp>
        <p:nvSpPr>
          <p:cNvPr id="16" name="Content Placeholder 2">
            <a:extLst>
              <a:ext uri="{FF2B5EF4-FFF2-40B4-BE49-F238E27FC236}">
                <a16:creationId xmlns:a16="http://schemas.microsoft.com/office/drawing/2014/main" id="{B239497D-BF53-EF72-888C-21E328DB7CF0}"/>
              </a:ext>
            </a:extLst>
          </p:cNvPr>
          <p:cNvSpPr txBox="1">
            <a:spLocks/>
          </p:cNvSpPr>
          <p:nvPr/>
        </p:nvSpPr>
        <p:spPr>
          <a:xfrm>
            <a:off x="639618" y="235066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chemeClr val="accent5"/>
                </a:solidFill>
              </a:rPr>
              <a:t>e</a:t>
            </a:r>
          </a:p>
        </p:txBody>
      </p:sp>
      <p:sp>
        <p:nvSpPr>
          <p:cNvPr id="17" name="Content Placeholder 2">
            <a:extLst>
              <a:ext uri="{FF2B5EF4-FFF2-40B4-BE49-F238E27FC236}">
                <a16:creationId xmlns:a16="http://schemas.microsoft.com/office/drawing/2014/main" id="{C3564135-C9A2-E79E-028A-83FDAA80B00E}"/>
              </a:ext>
            </a:extLst>
          </p:cNvPr>
          <p:cNvSpPr txBox="1">
            <a:spLocks/>
          </p:cNvSpPr>
          <p:nvPr/>
        </p:nvSpPr>
        <p:spPr>
          <a:xfrm>
            <a:off x="9835233" y="23506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pic>
        <p:nvPicPr>
          <p:cNvPr id="2" name="Picture 1" descr="A black heart with swirls&#10;&#10;Description automatically generated">
            <a:extLst>
              <a:ext uri="{FF2B5EF4-FFF2-40B4-BE49-F238E27FC236}">
                <a16:creationId xmlns:a16="http://schemas.microsoft.com/office/drawing/2014/main" id="{78421289-229B-01A0-F158-1329F926601A}"/>
              </a:ext>
            </a:extLst>
          </p:cNvPr>
          <p:cNvPicPr/>
          <p:nvPr/>
        </p:nvPicPr>
        <p:blipFill rotWithShape="1">
          <a:blip r:embed="rId5">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3236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9B29"/>
        </a:solid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2DE5CCF-0E86-5A74-BBB4-A18C1DD9523E}"/>
              </a:ext>
            </a:extLst>
          </p:cNvPr>
          <p:cNvSpPr txBox="1">
            <a:spLocks/>
          </p:cNvSpPr>
          <p:nvPr/>
        </p:nvSpPr>
        <p:spPr>
          <a:xfrm>
            <a:off x="4440347" y="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41300" b="1" dirty="0">
                <a:ln w="38100">
                  <a:solidFill>
                    <a:schemeClr val="bg1"/>
                  </a:solidFill>
                  <a:prstDash val="solid"/>
                </a:ln>
                <a:solidFill>
                  <a:schemeClr val="accent2"/>
                </a:solidFill>
              </a:rPr>
              <a:t>h</a:t>
            </a:r>
          </a:p>
        </p:txBody>
      </p:sp>
      <p:pic>
        <p:nvPicPr>
          <p:cNvPr id="3" name="Picture 2">
            <a:extLst>
              <a:ext uri="{FF2B5EF4-FFF2-40B4-BE49-F238E27FC236}">
                <a16:creationId xmlns:a16="http://schemas.microsoft.com/office/drawing/2014/main" id="{DCE521D4-8E76-C821-E59E-E56DB1B64208}"/>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2729564" y="66086"/>
            <a:ext cx="6732872" cy="6100253"/>
          </a:xfrm>
          <a:prstGeom prst="rect">
            <a:avLst/>
          </a:prstGeom>
        </p:spPr>
      </p:pic>
      <p:sp>
        <p:nvSpPr>
          <p:cNvPr id="5" name="Oval 4">
            <a:extLst>
              <a:ext uri="{FF2B5EF4-FFF2-40B4-BE49-F238E27FC236}">
                <a16:creationId xmlns:a16="http://schemas.microsoft.com/office/drawing/2014/main" id="{6DEDBC8C-D489-CC1A-BC8D-6FC75E7B5496}"/>
              </a:ext>
            </a:extLst>
          </p:cNvPr>
          <p:cNvSpPr/>
          <p:nvPr/>
        </p:nvSpPr>
        <p:spPr>
          <a:xfrm>
            <a:off x="11473543" y="5834743"/>
            <a:ext cx="552994" cy="705394"/>
          </a:xfrm>
          <a:prstGeom prst="ellipse">
            <a:avLst/>
          </a:prstGeom>
          <a:solidFill>
            <a:srgbClr val="F69B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5262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961D"/>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DE6852-2839-911B-17C1-4022C48124C7}"/>
              </a:ext>
            </a:extLst>
          </p:cNvPr>
          <p:cNvPicPr>
            <a:picLocks noChangeAspect="1"/>
          </p:cNvPicPr>
          <p:nvPr/>
        </p:nvPicPr>
        <p:blipFill rotWithShape="1">
          <a:blip r:embed="rId2"/>
          <a:srcRect t="2211" r="1207"/>
          <a:stretch/>
        </p:blipFill>
        <p:spPr>
          <a:xfrm>
            <a:off x="2719677" y="177592"/>
            <a:ext cx="6460817" cy="6047257"/>
          </a:xfrm>
          <a:prstGeom prst="rect">
            <a:avLst/>
          </a:prstGeom>
        </p:spPr>
      </p:pic>
      <p:sp>
        <p:nvSpPr>
          <p:cNvPr id="3" name="Oval 2">
            <a:extLst>
              <a:ext uri="{FF2B5EF4-FFF2-40B4-BE49-F238E27FC236}">
                <a16:creationId xmlns:a16="http://schemas.microsoft.com/office/drawing/2014/main" id="{6EEECBD3-136C-6F0A-0446-F037E7769F2B}"/>
              </a:ext>
            </a:extLst>
          </p:cNvPr>
          <p:cNvSpPr/>
          <p:nvPr/>
        </p:nvSpPr>
        <p:spPr>
          <a:xfrm>
            <a:off x="11473543" y="5834743"/>
            <a:ext cx="552994" cy="705394"/>
          </a:xfrm>
          <a:prstGeom prst="ellipse">
            <a:avLst/>
          </a:prstGeom>
          <a:solidFill>
            <a:srgbClr val="F896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8630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4">
            <a:hlinkClick r:id="" action="ppaction://media"/>
            <a:extLst>
              <a:ext uri="{FF2B5EF4-FFF2-40B4-BE49-F238E27FC236}">
                <a16:creationId xmlns:a16="http://schemas.microsoft.com/office/drawing/2014/main" id="{3634F1A9-DF46-3486-060A-AFEAF0FE4FA5}"/>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p:blipFill>
        <p:spPr>
          <a:xfrm>
            <a:off x="853602" y="301254"/>
            <a:ext cx="10757170" cy="6050908"/>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73069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2361FB-34A0-E08C-29F5-275FB029A8A0}"/>
              </a:ext>
            </a:extLst>
          </p:cNvPr>
          <p:cNvPicPr>
            <a:picLocks noChangeAspect="1"/>
          </p:cNvPicPr>
          <p:nvPr/>
        </p:nvPicPr>
        <p:blipFill>
          <a:blip r:embed="rId2">
            <a:alphaModFix/>
          </a:blip>
          <a:stretch>
            <a:fillRect/>
          </a:stretch>
        </p:blipFill>
        <p:spPr>
          <a:xfrm>
            <a:off x="2848343" y="0"/>
            <a:ext cx="6495315" cy="6167194"/>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4" name="Ink 3">
                <a:extLst>
                  <a:ext uri="{FF2B5EF4-FFF2-40B4-BE49-F238E27FC236}">
                    <a16:creationId xmlns:a16="http://schemas.microsoft.com/office/drawing/2014/main" id="{8BA655B8-A8F2-C237-9B63-58441E181032}"/>
                  </a:ext>
                </a:extLst>
              </p14:cNvPr>
              <p14:cNvContentPartPr/>
              <p14:nvPr/>
            </p14:nvContentPartPr>
            <p14:xfrm>
              <a:off x="5293573" y="2887552"/>
              <a:ext cx="1097280" cy="45719"/>
            </p14:xfrm>
          </p:contentPart>
        </mc:Choice>
        <mc:Fallback xmlns="">
          <p:pic>
            <p:nvPicPr>
              <p:cNvPr id="4" name="Ink 3">
                <a:extLst>
                  <a:ext uri="{FF2B5EF4-FFF2-40B4-BE49-F238E27FC236}">
                    <a16:creationId xmlns:a16="http://schemas.microsoft.com/office/drawing/2014/main" id="{8BA655B8-A8F2-C237-9B63-58441E181032}"/>
                  </a:ext>
                </a:extLst>
              </p:cNvPr>
              <p:cNvPicPr/>
              <p:nvPr/>
            </p:nvPicPr>
            <p:blipFill>
              <a:blip r:embed="rId4"/>
              <a:stretch>
                <a:fillRect/>
              </a:stretch>
            </p:blipFill>
            <p:spPr>
              <a:xfrm>
                <a:off x="5230552" y="2824553"/>
                <a:ext cx="1222961" cy="17135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2CFD91AA-B397-1FC4-D937-2F38FE73B80A}"/>
                  </a:ext>
                </a:extLst>
              </p14:cNvPr>
              <p14:cNvContentPartPr/>
              <p14:nvPr/>
            </p14:nvContentPartPr>
            <p14:xfrm>
              <a:off x="5661404" y="2903393"/>
              <a:ext cx="714926" cy="1814657"/>
            </p14:xfrm>
          </p:contentPart>
        </mc:Choice>
        <mc:Fallback xmlns="">
          <p:pic>
            <p:nvPicPr>
              <p:cNvPr id="5" name="Ink 4">
                <a:extLst>
                  <a:ext uri="{FF2B5EF4-FFF2-40B4-BE49-F238E27FC236}">
                    <a16:creationId xmlns:a16="http://schemas.microsoft.com/office/drawing/2014/main" id="{2CFD91AA-B397-1FC4-D937-2F38FE73B80A}"/>
                  </a:ext>
                </a:extLst>
              </p:cNvPr>
              <p:cNvPicPr/>
              <p:nvPr/>
            </p:nvPicPr>
            <p:blipFill>
              <a:blip r:embed="rId6"/>
              <a:stretch>
                <a:fillRect/>
              </a:stretch>
            </p:blipFill>
            <p:spPr>
              <a:xfrm>
                <a:off x="5598439" y="2840397"/>
                <a:ext cx="840497" cy="1940290"/>
              </a:xfrm>
              <a:prstGeom prst="rect">
                <a:avLst/>
              </a:prstGeom>
            </p:spPr>
          </p:pic>
        </mc:Fallback>
      </mc:AlternateContent>
      <p:pic>
        <p:nvPicPr>
          <p:cNvPr id="3" name="Picture 2" descr="A black heart with swirls&#10;&#10;Description automatically generated">
            <a:extLst>
              <a:ext uri="{FF2B5EF4-FFF2-40B4-BE49-F238E27FC236}">
                <a16:creationId xmlns:a16="http://schemas.microsoft.com/office/drawing/2014/main" id="{F5FCE48B-43F9-9ED0-543F-50D48B5346DF}"/>
              </a:ext>
            </a:extLst>
          </p:cNvPr>
          <p:cNvPicPr/>
          <p:nvPr/>
        </p:nvPicPr>
        <p:blipFill rotWithShape="1">
          <a:blip r:embed="rId7">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57878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5401F2-DDCC-8CB9-A380-F73CB896E3AF}"/>
              </a:ext>
            </a:extLst>
          </p:cNvPr>
          <p:cNvPicPr>
            <a:picLocks noChangeAspect="1"/>
          </p:cNvPicPr>
          <p:nvPr/>
        </p:nvPicPr>
        <p:blipFill rotWithShape="1">
          <a:blip r:embed="rId2"/>
          <a:srcRect b="3750"/>
          <a:stretch/>
        </p:blipFill>
        <p:spPr>
          <a:xfrm>
            <a:off x="2989944" y="0"/>
            <a:ext cx="6212114" cy="6066972"/>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pic>
        <p:nvPicPr>
          <p:cNvPr id="2" name="Picture 1" descr="A black heart with swirls&#10;&#10;Description automatically generated">
            <a:extLst>
              <a:ext uri="{FF2B5EF4-FFF2-40B4-BE49-F238E27FC236}">
                <a16:creationId xmlns:a16="http://schemas.microsoft.com/office/drawing/2014/main" id="{5FC9A053-2B07-8F0F-95E8-11C0DCB04065}"/>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60901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9B662-5B81-2C01-4E88-E30D43F3E1B6}"/>
              </a:ext>
            </a:extLst>
          </p:cNvPr>
          <p:cNvSpPr txBox="1"/>
          <p:nvPr/>
        </p:nvSpPr>
        <p:spPr>
          <a:xfrm>
            <a:off x="3001108" y="1969477"/>
            <a:ext cx="6189784" cy="1446550"/>
          </a:xfrm>
          <a:prstGeom prst="rect">
            <a:avLst/>
          </a:prstGeom>
          <a:noFill/>
        </p:spPr>
        <p:txBody>
          <a:bodyPr wrap="square">
            <a:spAutoFit/>
          </a:bodyPr>
          <a:lstStyle/>
          <a:p>
            <a:pPr algn="ctr"/>
            <a:r>
              <a:rPr lang="en-US" sz="8800" dirty="0" err="1">
                <a:solidFill>
                  <a:schemeClr val="accent1"/>
                </a:solidFill>
                <a:latin typeface="+mj-lt"/>
              </a:rPr>
              <a:t>Labho</a:t>
            </a:r>
            <a:endParaRPr lang="en-US" sz="8800" dirty="0">
              <a:solidFill>
                <a:schemeClr val="accent1"/>
              </a:solidFill>
              <a:latin typeface="+mj-lt"/>
            </a:endParaRPr>
          </a:p>
        </p:txBody>
      </p:sp>
      <p:sp>
        <p:nvSpPr>
          <p:cNvPr id="3" name="TextBox 2">
            <a:extLst>
              <a:ext uri="{FF2B5EF4-FFF2-40B4-BE49-F238E27FC236}">
                <a16:creationId xmlns:a16="http://schemas.microsoft.com/office/drawing/2014/main" id="{416CEE7F-FA93-8BD0-47E0-13AF8949E17F}"/>
              </a:ext>
            </a:extLst>
          </p:cNvPr>
          <p:cNvSpPr txBox="1"/>
          <p:nvPr/>
        </p:nvSpPr>
        <p:spPr>
          <a:xfrm>
            <a:off x="1895230" y="3441974"/>
            <a:ext cx="8213970" cy="584775"/>
          </a:xfrm>
          <a:prstGeom prst="rect">
            <a:avLst/>
          </a:prstGeom>
          <a:noFill/>
        </p:spPr>
        <p:txBody>
          <a:bodyPr wrap="square">
            <a:spAutoFit/>
          </a:bodyPr>
          <a:lstStyle/>
          <a:p>
            <a:pPr algn="ctr"/>
            <a:r>
              <a:rPr lang="en-US" sz="3200" dirty="0">
                <a:solidFill>
                  <a:schemeClr val="accent1"/>
                </a:solidFill>
                <a:latin typeface="+mj-lt"/>
              </a:rPr>
              <a:t>Find the image starting with </a:t>
            </a:r>
            <a:r>
              <a:rPr lang="en-US" sz="3200" dirty="0" err="1">
                <a:solidFill>
                  <a:schemeClr val="accent1"/>
                </a:solidFill>
                <a:latin typeface="+mj-lt"/>
              </a:rPr>
              <a:t>Haha</a:t>
            </a:r>
            <a:endParaRPr lang="en-US" sz="3200" dirty="0">
              <a:solidFill>
                <a:schemeClr val="accent1"/>
              </a:solidFill>
              <a:latin typeface="+mj-lt"/>
            </a:endParaRPr>
          </a:p>
        </p:txBody>
      </p:sp>
      <p:pic>
        <p:nvPicPr>
          <p:cNvPr id="4" name="Picture 3" descr="A black heart with swirls&#10;&#10;Description automatically generated">
            <a:extLst>
              <a:ext uri="{FF2B5EF4-FFF2-40B4-BE49-F238E27FC236}">
                <a16:creationId xmlns:a16="http://schemas.microsoft.com/office/drawing/2014/main" id="{25D1D914-B718-66B9-21C2-DBC727D069BA}"/>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338409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6" name="Content Placeholder 5" descr="Elephant Wall Icon">
                <a:extLst>
                  <a:ext uri="{FF2B5EF4-FFF2-40B4-BE49-F238E27FC236}">
                    <a16:creationId xmlns:a16="http://schemas.microsoft.com/office/drawing/2014/main" id="{2AE7EFFA-53A6-2086-6FD3-B26AE17DED9C}"/>
                  </a:ext>
                </a:extLst>
              </p:cNvPr>
              <p:cNvGraphicFramePr>
                <a:graphicFrameLocks noChangeAspect="1"/>
              </p:cNvGraphicFramePr>
              <p:nvPr/>
            </p:nvGraphicFramePr>
            <p:xfrm>
              <a:off x="4484312" y="2923394"/>
              <a:ext cx="3223373" cy="2155797"/>
            </p:xfrm>
            <a:graphic>
              <a:graphicData uri="http://schemas.microsoft.com/office/drawing/2017/model3d">
                <am3d:model3d r:embed="rId4">
                  <am3d:spPr>
                    <a:xfrm>
                      <a:off x="0" y="0"/>
                      <a:ext cx="3223373" cy="2155797"/>
                    </a:xfrm>
                    <a:prstGeom prst="rect">
                      <a:avLst/>
                    </a:prstGeom>
                  </am3d:spPr>
                  <am3d:camera>
                    <am3d:pos x="0" y="0" z="56473421"/>
                    <am3d:up dx="0" dy="36000000" dz="0"/>
                    <am3d:lookAt x="0" y="0" z="0"/>
                    <am3d:perspective fov="2700000"/>
                  </am3d:camera>
                  <am3d:trans>
                    <am3d:meterPerModelUnit n="359233" d="1000000"/>
                    <am3d:preTrans dx="-189410202" dy="-796533645" dz="-9428597"/>
                    <am3d:scale>
                      <am3d:sx n="1000000" d="1000000"/>
                      <am3d:sy n="1000000" d="1000000"/>
                      <am3d:sz n="1000000" d="1000000"/>
                    </am3d:scale>
                    <am3d:rot/>
                    <am3d:postTrans dx="0" dy="0" dz="0"/>
                  </am3d:trans>
                  <am3d:raster rName="Office3DRenderer" rVer="16.0.8326">
                    <am3d:blip r:embed="rId5"/>
                  </am3d:raster>
                  <am3d:objViewport viewportSz="423127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Content Placeholder 5" descr="Elephant Wall Icon">
                <a:extLst>
                  <a:ext uri="{FF2B5EF4-FFF2-40B4-BE49-F238E27FC236}">
                    <a16:creationId xmlns:a16="http://schemas.microsoft.com/office/drawing/2014/main" id="{2AE7EFFA-53A6-2086-6FD3-B26AE17DED9C}"/>
                  </a:ext>
                </a:extLst>
              </p:cNvPr>
              <p:cNvPicPr>
                <a:picLocks noGrp="1" noRot="1" noChangeAspect="1" noMove="1" noResize="1" noEditPoints="1" noAdjustHandles="1" noChangeArrowheads="1" noChangeShapeType="1" noCrop="1"/>
              </p:cNvPicPr>
              <p:nvPr/>
            </p:nvPicPr>
            <p:blipFill>
              <a:blip r:embed="rId5"/>
              <a:stretch>
                <a:fillRect/>
              </a:stretch>
            </p:blipFill>
            <p:spPr>
              <a:xfrm>
                <a:off x="4484312" y="2923394"/>
                <a:ext cx="3223373" cy="2155797"/>
              </a:xfrm>
              <a:prstGeom prst="rect">
                <a:avLst/>
              </a:prstGeom>
            </p:spPr>
          </p:pic>
        </mc:Fallback>
      </mc:AlternateContent>
      <p:pic>
        <p:nvPicPr>
          <p:cNvPr id="13" name="Video 4" title="Windmill On Sunset">
            <a:hlinkClick r:id="" action="ppaction://media"/>
            <a:extLst>
              <a:ext uri="{FF2B5EF4-FFF2-40B4-BE49-F238E27FC236}">
                <a16:creationId xmlns:a16="http://schemas.microsoft.com/office/drawing/2014/main" id="{CA0A20B0-7EB2-41F6-B0C7-6AA974E8E25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mc:AlternateContent xmlns:mc="http://schemas.openxmlformats.org/markup-compatibility/2006">
        <mc:Choice xmlns:am3d="http://schemas.microsoft.com/office/drawing/2017/model3d" Requires="am3d">
          <p:graphicFrame>
            <p:nvGraphicFramePr>
              <p:cNvPr id="7" name="3D Model 6" descr="Elephant">
                <a:extLst>
                  <a:ext uri="{FF2B5EF4-FFF2-40B4-BE49-F238E27FC236}">
                    <a16:creationId xmlns:a16="http://schemas.microsoft.com/office/drawing/2014/main" id="{4F2E16B2-4178-60C4-C22F-3DA07FFA9264}"/>
                  </a:ext>
                </a:extLst>
              </p:cNvPr>
              <p:cNvGraphicFramePr>
                <a:graphicFrameLocks noChangeAspect="1"/>
              </p:cNvGraphicFramePr>
              <p:nvPr/>
            </p:nvGraphicFramePr>
            <p:xfrm>
              <a:off x="6095998" y="4844330"/>
              <a:ext cx="2306249" cy="1774748"/>
            </p:xfrm>
            <a:graphic>
              <a:graphicData uri="http://schemas.microsoft.com/office/drawing/2017/model3d">
                <am3d:model3d r:embed="rId7">
                  <am3d:spPr>
                    <a:xfrm>
                      <a:off x="0" y="0"/>
                      <a:ext cx="2306249" cy="1774748"/>
                    </a:xfrm>
                    <a:prstGeom prst="rect">
                      <a:avLst/>
                    </a:prstGeom>
                  </am3d:spPr>
                  <am3d:camera>
                    <am3d:pos x="0" y="0" z="61163446"/>
                    <am3d:up dx="0" dy="36000000" dz="0"/>
                    <am3d:lookAt x="0" y="0" z="0"/>
                    <am3d:perspective fov="2700000"/>
                  </am3d:camera>
                  <am3d:trans>
                    <am3d:meterPerModelUnit n="6619993" d="1000000"/>
                    <am3d:preTrans dx="-3883431" dy="4615045" dz="0"/>
                    <am3d:scale>
                      <am3d:sx n="1000000" d="1000000"/>
                      <am3d:sy n="1000000" d="1000000"/>
                      <am3d:sz n="1000000" d="1000000"/>
                    </am3d:scale>
                    <am3d:rot/>
                    <am3d:postTrans dx="0" dy="0" dz="0"/>
                  </am3d:trans>
                  <am3d:raster rName="Office3DRenderer" rVer="16.0.8326">
                    <am3d:blip r:embed="rId8"/>
                  </am3d:raster>
                  <am3d:objViewport viewportSz="30796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Elephant">
                <a:extLst>
                  <a:ext uri="{FF2B5EF4-FFF2-40B4-BE49-F238E27FC236}">
                    <a16:creationId xmlns:a16="http://schemas.microsoft.com/office/drawing/2014/main" id="{4F2E16B2-4178-60C4-C22F-3DA07FFA9264}"/>
                  </a:ext>
                </a:extLst>
              </p:cNvPr>
              <p:cNvPicPr>
                <a:picLocks noGrp="1" noRot="1" noChangeAspect="1" noMove="1" noResize="1" noEditPoints="1" noAdjustHandles="1" noChangeArrowheads="1" noChangeShapeType="1" noCrop="1"/>
              </p:cNvPicPr>
              <p:nvPr/>
            </p:nvPicPr>
            <p:blipFill>
              <a:blip r:embed="rId8"/>
              <a:stretch>
                <a:fillRect/>
              </a:stretch>
            </p:blipFill>
            <p:spPr>
              <a:xfrm>
                <a:off x="6095998" y="4844330"/>
                <a:ext cx="2306249" cy="177474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8" name="3D Model 7" descr="Elephant">
                <a:extLst>
                  <a:ext uri="{FF2B5EF4-FFF2-40B4-BE49-F238E27FC236}">
                    <a16:creationId xmlns:a16="http://schemas.microsoft.com/office/drawing/2014/main" id="{AD8893CF-8DC7-19A0-FC8E-58B72094CF22}"/>
                  </a:ext>
                </a:extLst>
              </p:cNvPr>
              <p:cNvGraphicFramePr>
                <a:graphicFrameLocks noChangeAspect="1"/>
              </p:cNvGraphicFramePr>
              <p:nvPr/>
            </p:nvGraphicFramePr>
            <p:xfrm>
              <a:off x="3275547" y="4908527"/>
              <a:ext cx="2820450" cy="1710550"/>
            </p:xfrm>
            <a:graphic>
              <a:graphicData uri="http://schemas.microsoft.com/office/drawing/2017/model3d">
                <am3d:model3d r:embed="rId9">
                  <am3d:spPr>
                    <a:xfrm>
                      <a:off x="0" y="0"/>
                      <a:ext cx="2820450" cy="1710550"/>
                    </a:xfrm>
                    <a:prstGeom prst="rect">
                      <a:avLst/>
                    </a:prstGeom>
                  </am3d:spPr>
                  <am3d:camera>
                    <am3d:pos x="0" y="0" z="58394209"/>
                    <am3d:up dx="0" dy="36000000" dz="0"/>
                    <am3d:lookAt x="0" y="0" z="0"/>
                    <am3d:perspective fov="2700000"/>
                  </am3d:camera>
                  <am3d:trans>
                    <am3d:meterPerModelUnit n="2006731" d="1000000"/>
                    <am3d:preTrans dx="0" dy="-10668131" dz="-7575678"/>
                    <am3d:scale>
                      <am3d:sx n="1000000" d="1000000"/>
                      <am3d:sy n="1000000" d="1000000"/>
                      <am3d:sz n="1000000" d="1000000"/>
                    </am3d:scale>
                    <am3d:rot ax="-9125323" ay="4547370" az="-9169137"/>
                    <am3d:postTrans dx="0" dy="0" dz="0"/>
                  </am3d:trans>
                  <am3d:raster rName="Office3DRenderer" rVer="16.0.8326">
                    <am3d:blip r:embed="rId10"/>
                  </am3d:raster>
                  <am3d:objViewport viewportSz="352556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descr="Elephant">
                <a:extLst>
                  <a:ext uri="{FF2B5EF4-FFF2-40B4-BE49-F238E27FC236}">
                    <a16:creationId xmlns:a16="http://schemas.microsoft.com/office/drawing/2014/main" id="{AD8893CF-8DC7-19A0-FC8E-58B72094CF22}"/>
                  </a:ext>
                </a:extLst>
              </p:cNvPr>
              <p:cNvPicPr>
                <a:picLocks noGrp="1" noRot="1" noChangeAspect="1" noMove="1" noResize="1" noEditPoints="1" noAdjustHandles="1" noChangeArrowheads="1" noChangeShapeType="1" noCrop="1"/>
              </p:cNvPicPr>
              <p:nvPr/>
            </p:nvPicPr>
            <p:blipFill>
              <a:blip r:embed="rId10"/>
              <a:stretch>
                <a:fillRect/>
              </a:stretch>
            </p:blipFill>
            <p:spPr>
              <a:xfrm>
                <a:off x="3275547" y="4908527"/>
                <a:ext cx="2820450" cy="171055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 name="3D Model 8" descr="Elephant - low poly">
                <a:extLst>
                  <a:ext uri="{FF2B5EF4-FFF2-40B4-BE49-F238E27FC236}">
                    <a16:creationId xmlns:a16="http://schemas.microsoft.com/office/drawing/2014/main" id="{270440E7-1544-0292-64D1-3C85CB259E08}"/>
                  </a:ext>
                </a:extLst>
              </p:cNvPr>
              <p:cNvGraphicFramePr>
                <a:graphicFrameLocks noChangeAspect="1"/>
              </p:cNvGraphicFramePr>
              <p:nvPr/>
            </p:nvGraphicFramePr>
            <p:xfrm>
              <a:off x="352956" y="4908527"/>
              <a:ext cx="2682734" cy="1710550"/>
            </p:xfrm>
            <a:graphic>
              <a:graphicData uri="http://schemas.microsoft.com/office/drawing/2017/model3d">
                <am3d:model3d r:embed="rId11">
                  <am3d:spPr>
                    <a:xfrm>
                      <a:off x="0" y="0"/>
                      <a:ext cx="2682734" cy="1710550"/>
                    </a:xfrm>
                    <a:prstGeom prst="rect">
                      <a:avLst/>
                    </a:prstGeom>
                  </am3d:spPr>
                  <am3d:camera>
                    <am3d:pos x="0" y="0" z="58950821"/>
                    <am3d:up dx="0" dy="36000000" dz="0"/>
                    <am3d:lookAt x="0" y="0" z="0"/>
                    <am3d:perspective fov="2700000"/>
                  </am3d:camera>
                  <am3d:trans>
                    <am3d:meterPerModelUnit n="150223" d="1000000"/>
                    <am3d:preTrans dx="101890" dy="-10647843" dz="-4058744"/>
                    <am3d:scale>
                      <am3d:sx n="1000000" d="1000000"/>
                      <am3d:sy n="1000000" d="1000000"/>
                      <am3d:sz n="1000000" d="1000000"/>
                    </am3d:scale>
                    <am3d:rot ax="-3195811" ay="4424032" az="-3128113"/>
                    <am3d:postTrans dx="0" dy="0" dz="0"/>
                  </am3d:trans>
                  <am3d:raster rName="Office3DRenderer" rVer="16.0.8326">
                    <am3d:blip r:embed="rId12"/>
                  </am3d:raster>
                  <am3d:objViewport viewportSz="338418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3D Model 8" descr="Elephant - low poly">
                <a:extLst>
                  <a:ext uri="{FF2B5EF4-FFF2-40B4-BE49-F238E27FC236}">
                    <a16:creationId xmlns:a16="http://schemas.microsoft.com/office/drawing/2014/main" id="{270440E7-1544-0292-64D1-3C85CB259E08}"/>
                  </a:ext>
                </a:extLst>
              </p:cNvPr>
              <p:cNvPicPr>
                <a:picLocks noGrp="1" noRot="1" noChangeAspect="1" noMove="1" noResize="1" noEditPoints="1" noAdjustHandles="1" noChangeArrowheads="1" noChangeShapeType="1" noCrop="1"/>
              </p:cNvPicPr>
              <p:nvPr/>
            </p:nvPicPr>
            <p:blipFill>
              <a:blip r:embed="rId12"/>
              <a:stretch>
                <a:fillRect/>
              </a:stretch>
            </p:blipFill>
            <p:spPr>
              <a:xfrm>
                <a:off x="352956" y="4908527"/>
                <a:ext cx="2682734" cy="171055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0" name="3D Model 9" descr="Elephant">
                <a:extLst>
                  <a:ext uri="{FF2B5EF4-FFF2-40B4-BE49-F238E27FC236}">
                    <a16:creationId xmlns:a16="http://schemas.microsoft.com/office/drawing/2014/main" id="{280E8D9B-CBC9-D065-BDBA-D03158FA4268}"/>
                  </a:ext>
                </a:extLst>
              </p:cNvPr>
              <p:cNvGraphicFramePr>
                <a:graphicFrameLocks noChangeAspect="1"/>
              </p:cNvGraphicFramePr>
              <p:nvPr/>
            </p:nvGraphicFramePr>
            <p:xfrm>
              <a:off x="14145289" y="4844330"/>
              <a:ext cx="2306249" cy="1774748"/>
            </p:xfrm>
            <a:graphic>
              <a:graphicData uri="http://schemas.microsoft.com/office/drawing/2017/model3d">
                <am3d:model3d r:embed="rId7">
                  <am3d:spPr>
                    <a:xfrm>
                      <a:off x="0" y="0"/>
                      <a:ext cx="2306249" cy="1774748"/>
                    </a:xfrm>
                    <a:prstGeom prst="rect">
                      <a:avLst/>
                    </a:prstGeom>
                  </am3d:spPr>
                  <am3d:camera>
                    <am3d:pos x="0" y="0" z="61163446"/>
                    <am3d:up dx="0" dy="36000000" dz="0"/>
                    <am3d:lookAt x="0" y="0" z="0"/>
                    <am3d:perspective fov="2700000"/>
                  </am3d:camera>
                  <am3d:trans>
                    <am3d:meterPerModelUnit n="6619993" d="1000000"/>
                    <am3d:preTrans dx="-3883431" dy="4615045" dz="0"/>
                    <am3d:scale>
                      <am3d:sx n="1000000" d="1000000"/>
                      <am3d:sy n="1000000" d="1000000"/>
                      <am3d:sz n="1000000" d="1000000"/>
                    </am3d:scale>
                    <am3d:rot/>
                    <am3d:postTrans dx="0" dy="0" dz="0"/>
                  </am3d:trans>
                  <am3d:raster rName="Office3DRenderer" rVer="16.0.8326">
                    <am3d:blip r:embed="rId8"/>
                  </am3d:raster>
                  <am3d:objViewport viewportSz="30796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 Model 9" descr="Elephant">
                <a:extLst>
                  <a:ext uri="{FF2B5EF4-FFF2-40B4-BE49-F238E27FC236}">
                    <a16:creationId xmlns:a16="http://schemas.microsoft.com/office/drawing/2014/main" id="{280E8D9B-CBC9-D065-BDBA-D03158FA4268}"/>
                  </a:ext>
                </a:extLst>
              </p:cNvPr>
              <p:cNvPicPr>
                <a:picLocks noGrp="1" noRot="1" noChangeAspect="1" noMove="1" noResize="1" noEditPoints="1" noAdjustHandles="1" noChangeArrowheads="1" noChangeShapeType="1" noCrop="1"/>
              </p:cNvPicPr>
              <p:nvPr/>
            </p:nvPicPr>
            <p:blipFill>
              <a:blip r:embed="rId8"/>
              <a:stretch>
                <a:fillRect/>
              </a:stretch>
            </p:blipFill>
            <p:spPr>
              <a:xfrm>
                <a:off x="14145289" y="4844330"/>
                <a:ext cx="2306249" cy="177474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1" name="3D Model 10" descr="Elephant">
                <a:extLst>
                  <a:ext uri="{FF2B5EF4-FFF2-40B4-BE49-F238E27FC236}">
                    <a16:creationId xmlns:a16="http://schemas.microsoft.com/office/drawing/2014/main" id="{47772720-8387-0377-0A71-D718ECE44432}"/>
                  </a:ext>
                </a:extLst>
              </p:cNvPr>
              <p:cNvGraphicFramePr>
                <a:graphicFrameLocks noChangeAspect="1"/>
              </p:cNvGraphicFramePr>
              <p:nvPr/>
            </p:nvGraphicFramePr>
            <p:xfrm>
              <a:off x="11324838" y="4908527"/>
              <a:ext cx="2820450" cy="1710550"/>
            </p:xfrm>
            <a:graphic>
              <a:graphicData uri="http://schemas.microsoft.com/office/drawing/2017/model3d">
                <am3d:model3d r:embed="rId9">
                  <am3d:spPr>
                    <a:xfrm>
                      <a:off x="0" y="0"/>
                      <a:ext cx="2820450" cy="1710550"/>
                    </a:xfrm>
                    <a:prstGeom prst="rect">
                      <a:avLst/>
                    </a:prstGeom>
                  </am3d:spPr>
                  <am3d:camera>
                    <am3d:pos x="0" y="0" z="58394209"/>
                    <am3d:up dx="0" dy="36000000" dz="0"/>
                    <am3d:lookAt x="0" y="0" z="0"/>
                    <am3d:perspective fov="2700000"/>
                  </am3d:camera>
                  <am3d:trans>
                    <am3d:meterPerModelUnit n="2006731" d="1000000"/>
                    <am3d:preTrans dx="0" dy="-10668131" dz="-7575678"/>
                    <am3d:scale>
                      <am3d:sx n="1000000" d="1000000"/>
                      <am3d:sy n="1000000" d="1000000"/>
                      <am3d:sz n="1000000" d="1000000"/>
                    </am3d:scale>
                    <am3d:rot ax="-9125323" ay="4547370" az="-9169137"/>
                    <am3d:postTrans dx="0" dy="0" dz="0"/>
                  </am3d:trans>
                  <am3d:raster rName="Office3DRenderer" rVer="16.0.8326">
                    <am3d:blip r:embed="rId10"/>
                  </am3d:raster>
                  <am3d:objViewport viewportSz="352556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descr="Elephant">
                <a:extLst>
                  <a:ext uri="{FF2B5EF4-FFF2-40B4-BE49-F238E27FC236}">
                    <a16:creationId xmlns:a16="http://schemas.microsoft.com/office/drawing/2014/main" id="{47772720-8387-0377-0A71-D718ECE44432}"/>
                  </a:ext>
                </a:extLst>
              </p:cNvPr>
              <p:cNvPicPr>
                <a:picLocks noGrp="1" noRot="1" noChangeAspect="1" noMove="1" noResize="1" noEditPoints="1" noAdjustHandles="1" noChangeArrowheads="1" noChangeShapeType="1" noCrop="1"/>
              </p:cNvPicPr>
              <p:nvPr/>
            </p:nvPicPr>
            <p:blipFill>
              <a:blip r:embed="rId10"/>
              <a:stretch>
                <a:fillRect/>
              </a:stretch>
            </p:blipFill>
            <p:spPr>
              <a:xfrm>
                <a:off x="11324838" y="4908527"/>
                <a:ext cx="2820450" cy="171055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3D Model 11" descr="Elephant - low poly">
                <a:extLst>
                  <a:ext uri="{FF2B5EF4-FFF2-40B4-BE49-F238E27FC236}">
                    <a16:creationId xmlns:a16="http://schemas.microsoft.com/office/drawing/2014/main" id="{6DF3CA18-EAC8-DE17-64BD-6EA50E42F9AE}"/>
                  </a:ext>
                </a:extLst>
              </p:cNvPr>
              <p:cNvGraphicFramePr>
                <a:graphicFrameLocks noChangeAspect="1"/>
              </p:cNvGraphicFramePr>
              <p:nvPr/>
            </p:nvGraphicFramePr>
            <p:xfrm>
              <a:off x="8402247" y="4908527"/>
              <a:ext cx="2682734" cy="1710550"/>
            </p:xfrm>
            <a:graphic>
              <a:graphicData uri="http://schemas.microsoft.com/office/drawing/2017/model3d">
                <am3d:model3d r:embed="rId11">
                  <am3d:spPr>
                    <a:xfrm>
                      <a:off x="0" y="0"/>
                      <a:ext cx="2682734" cy="1710550"/>
                    </a:xfrm>
                    <a:prstGeom prst="rect">
                      <a:avLst/>
                    </a:prstGeom>
                  </am3d:spPr>
                  <am3d:camera>
                    <am3d:pos x="0" y="0" z="58950821"/>
                    <am3d:up dx="0" dy="36000000" dz="0"/>
                    <am3d:lookAt x="0" y="0" z="0"/>
                    <am3d:perspective fov="2700000"/>
                  </am3d:camera>
                  <am3d:trans>
                    <am3d:meterPerModelUnit n="150223" d="1000000"/>
                    <am3d:preTrans dx="101890" dy="-10647843" dz="-4058744"/>
                    <am3d:scale>
                      <am3d:sx n="1000000" d="1000000"/>
                      <am3d:sy n="1000000" d="1000000"/>
                      <am3d:sz n="1000000" d="1000000"/>
                    </am3d:scale>
                    <am3d:rot ax="-3195811" ay="4424032" az="-3128113"/>
                    <am3d:postTrans dx="0" dy="0" dz="0"/>
                  </am3d:trans>
                  <am3d:raster rName="Office3DRenderer" rVer="16.0.8326">
                    <am3d:blip r:embed="rId12"/>
                  </am3d:raster>
                  <am3d:objViewport viewportSz="338418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descr="Elephant - low poly">
                <a:extLst>
                  <a:ext uri="{FF2B5EF4-FFF2-40B4-BE49-F238E27FC236}">
                    <a16:creationId xmlns:a16="http://schemas.microsoft.com/office/drawing/2014/main" id="{6DF3CA18-EAC8-DE17-64BD-6EA50E42F9AE}"/>
                  </a:ext>
                </a:extLst>
              </p:cNvPr>
              <p:cNvPicPr>
                <a:picLocks noGrp="1" noRot="1" noChangeAspect="1" noMove="1" noResize="1" noEditPoints="1" noAdjustHandles="1" noChangeArrowheads="1" noChangeShapeType="1" noCrop="1"/>
              </p:cNvPicPr>
              <p:nvPr/>
            </p:nvPicPr>
            <p:blipFill>
              <a:blip r:embed="rId12"/>
              <a:stretch>
                <a:fillRect/>
              </a:stretch>
            </p:blipFill>
            <p:spPr>
              <a:xfrm>
                <a:off x="8402247" y="4908527"/>
                <a:ext cx="2682734" cy="1710550"/>
              </a:xfrm>
              <a:prstGeom prst="rect">
                <a:avLst/>
              </a:prstGeom>
            </p:spPr>
          </p:pic>
        </mc:Fallback>
      </mc:AlternateContent>
    </p:spTree>
    <p:extLst>
      <p:ext uri="{BB962C8B-B14F-4D97-AF65-F5344CB8AC3E}">
        <p14:creationId xmlns:p14="http://schemas.microsoft.com/office/powerpoint/2010/main" val="43597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0-#ppt_w/2"/>
                                          </p:val>
                                        </p:tav>
                                        <p:tav tm="100000">
                                          <p:val>
                                            <p:strVal val="#ppt_x"/>
                                          </p:val>
                                        </p:tav>
                                      </p:tavLst>
                                    </p:anim>
                                    <p:anim calcmode="lin" valueType="num">
                                      <p:cBhvr additive="base">
                                        <p:cTn id="8" dur="5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0" fill="hold"/>
                                        <p:tgtEl>
                                          <p:spTgt spid="8"/>
                                        </p:tgtEl>
                                        <p:attrNameLst>
                                          <p:attrName>ppt_x</p:attrName>
                                        </p:attrNameLst>
                                      </p:cBhvr>
                                      <p:tavLst>
                                        <p:tav tm="0">
                                          <p:val>
                                            <p:strVal val="0-#ppt_w/2"/>
                                          </p:val>
                                        </p:tav>
                                        <p:tav tm="100000">
                                          <p:val>
                                            <p:strVal val="#ppt_x"/>
                                          </p:val>
                                        </p:tav>
                                      </p:tavLst>
                                    </p:anim>
                                    <p:anim calcmode="lin" valueType="num">
                                      <p:cBhvr additive="base">
                                        <p:cTn id="12" dur="5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0" fill="hold"/>
                                        <p:tgtEl>
                                          <p:spTgt spid="9"/>
                                        </p:tgtEl>
                                        <p:attrNameLst>
                                          <p:attrName>ppt_x</p:attrName>
                                        </p:attrNameLst>
                                      </p:cBhvr>
                                      <p:tavLst>
                                        <p:tav tm="0">
                                          <p:val>
                                            <p:strVal val="0-#ppt_w/2"/>
                                          </p:val>
                                        </p:tav>
                                        <p:tav tm="100000">
                                          <p:val>
                                            <p:strVal val="#ppt_x"/>
                                          </p:val>
                                        </p:tav>
                                      </p:tavLst>
                                    </p:anim>
                                    <p:anim calcmode="lin" valueType="num">
                                      <p:cBhvr additive="base">
                                        <p:cTn id="16" dur="5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0" fill="hold"/>
                                        <p:tgtEl>
                                          <p:spTgt spid="10"/>
                                        </p:tgtEl>
                                        <p:attrNameLst>
                                          <p:attrName>ppt_x</p:attrName>
                                        </p:attrNameLst>
                                      </p:cBhvr>
                                      <p:tavLst>
                                        <p:tav tm="0">
                                          <p:val>
                                            <p:strVal val="0-#ppt_w/2"/>
                                          </p:val>
                                        </p:tav>
                                        <p:tav tm="100000">
                                          <p:val>
                                            <p:strVal val="#ppt_x"/>
                                          </p:val>
                                        </p:tav>
                                      </p:tavLst>
                                    </p:anim>
                                    <p:anim calcmode="lin" valueType="num">
                                      <p:cBhvr additive="base">
                                        <p:cTn id="20" dur="5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0" fill="hold"/>
                                        <p:tgtEl>
                                          <p:spTgt spid="11"/>
                                        </p:tgtEl>
                                        <p:attrNameLst>
                                          <p:attrName>ppt_x</p:attrName>
                                        </p:attrNameLst>
                                      </p:cBhvr>
                                      <p:tavLst>
                                        <p:tav tm="0">
                                          <p:val>
                                            <p:strVal val="0-#ppt_w/2"/>
                                          </p:val>
                                        </p:tav>
                                        <p:tav tm="100000">
                                          <p:val>
                                            <p:strVal val="#ppt_x"/>
                                          </p:val>
                                        </p:tav>
                                      </p:tavLst>
                                    </p:anim>
                                    <p:anim calcmode="lin" valueType="num">
                                      <p:cBhvr additive="base">
                                        <p:cTn id="24" dur="5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0" fill="hold"/>
                                        <p:tgtEl>
                                          <p:spTgt spid="12"/>
                                        </p:tgtEl>
                                        <p:attrNameLst>
                                          <p:attrName>ppt_x</p:attrName>
                                        </p:attrNameLst>
                                      </p:cBhvr>
                                      <p:tavLst>
                                        <p:tav tm="0">
                                          <p:val>
                                            <p:strVal val="0-#ppt_w/2"/>
                                          </p:val>
                                        </p:tav>
                                        <p:tav tm="100000">
                                          <p:val>
                                            <p:strVal val="#ppt_x"/>
                                          </p:val>
                                        </p:tav>
                                      </p:tavLst>
                                    </p:anim>
                                    <p:anim calcmode="lin" valueType="num">
                                      <p:cBhvr additive="base">
                                        <p:cTn id="28" dur="5000" fill="hold"/>
                                        <p:tgtEl>
                                          <p:spTgt spid="12"/>
                                        </p:tgtEl>
                                        <p:attrNameLst>
                                          <p:attrName>ppt_y</p:attrName>
                                        </p:attrNameLst>
                                      </p:cBhvr>
                                      <p:tavLst>
                                        <p:tav tm="0">
                                          <p:val>
                                            <p:strVal val="#ppt_y"/>
                                          </p:val>
                                        </p:tav>
                                        <p:tav tm="100000">
                                          <p:val>
                                            <p:strVal val="#ppt_y"/>
                                          </p:val>
                                        </p:tav>
                                      </p:tavLst>
                                    </p:anim>
                                  </p:childTnLst>
                                </p:cTn>
                              </p:par>
                              <p:par>
                                <p:cTn id="29" presetID="1" presetClass="mediacall" presetSubtype="0" fill="hold" nodeType="withEffect">
                                  <p:stCondLst>
                                    <p:cond delay="0"/>
                                  </p:stCondLst>
                                  <p:childTnLst>
                                    <p:cmd type="call" cmd="playFrom(0.0)">
                                      <p:cBhvr>
                                        <p:cTn id="30" dur="648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3"/>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3"/>
                                        </p:tgtEl>
                                      </p:cBhvr>
                                    </p:cmd>
                                  </p:childTnLst>
                                </p:cTn>
                              </p:par>
                            </p:childTnLst>
                          </p:cTn>
                        </p:par>
                      </p:childTnLst>
                    </p:cTn>
                  </p:par>
                </p:childTnLst>
              </p:cTn>
              <p:nextCondLst>
                <p:cond evt="onClick" delay="0">
                  <p:tgtEl>
                    <p:spTgt spid="13"/>
                  </p:tgtEl>
                </p:cond>
              </p:nextCondLst>
            </p:seq>
            <p:video>
              <p:cMediaNode vol="80000" mute="1">
                <p:cTn id="36" repeatCount="indefinite" fill="hold" display="0">
                  <p:stCondLst>
                    <p:cond delay="indefinite"/>
                  </p:stCondLst>
                </p:cTn>
                <p:tgtEl>
                  <p:spTgt spid="1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600200" y="2598003"/>
            <a:ext cx="8991600" cy="830997"/>
          </a:xfrm>
          <a:prstGeom prst="rect">
            <a:avLst/>
          </a:prstGeom>
          <a:noFill/>
        </p:spPr>
        <p:txBody>
          <a:bodyPr wrap="square">
            <a:spAutoFit/>
          </a:bodyPr>
          <a:lstStyle/>
          <a:p>
            <a:pPr algn="ctr"/>
            <a:r>
              <a:rPr lang="en-US" sz="4800" dirty="0" err="1">
                <a:solidFill>
                  <a:schemeClr val="accent1"/>
                </a:solidFill>
                <a:latin typeface="+mj-lt"/>
              </a:rPr>
              <a:t>Sunno</a:t>
            </a:r>
            <a:r>
              <a:rPr lang="en-US" sz="4800" dirty="0">
                <a:solidFill>
                  <a:schemeClr val="accent1"/>
                </a:solidFill>
                <a:latin typeface="+mj-lt"/>
              </a:rPr>
              <a:t>, </a:t>
            </a:r>
            <a:r>
              <a:rPr lang="en-US" sz="4800" dirty="0" err="1">
                <a:solidFill>
                  <a:schemeClr val="accent1"/>
                </a:solidFill>
                <a:latin typeface="+mj-lt"/>
              </a:rPr>
              <a:t>Phir</a:t>
            </a:r>
            <a:r>
              <a:rPr lang="en-US" sz="4800" dirty="0">
                <a:solidFill>
                  <a:schemeClr val="accent1"/>
                </a:solidFill>
                <a:latin typeface="+mj-lt"/>
              </a:rPr>
              <a:t> </a:t>
            </a:r>
            <a:r>
              <a:rPr lang="en-US" sz="4800" dirty="0" err="1">
                <a:solidFill>
                  <a:schemeClr val="accent1"/>
                </a:solidFill>
                <a:latin typeface="+mj-lt"/>
              </a:rPr>
              <a:t>Pichhay</a:t>
            </a:r>
            <a:r>
              <a:rPr lang="en-US" sz="4800" dirty="0">
                <a:solidFill>
                  <a:schemeClr val="accent1"/>
                </a:solidFill>
                <a:latin typeface="+mj-lt"/>
              </a:rPr>
              <a:t> Bolo</a:t>
            </a:r>
          </a:p>
        </p:txBody>
      </p:sp>
      <p:sp>
        <p:nvSpPr>
          <p:cNvPr id="3" name="TextBox 2">
            <a:extLst>
              <a:ext uri="{FF2B5EF4-FFF2-40B4-BE49-F238E27FC236}">
                <a16:creationId xmlns:a16="http://schemas.microsoft.com/office/drawing/2014/main" id="{4C94B23B-E403-E76D-30E2-51E634A8E8D1}"/>
              </a:ext>
            </a:extLst>
          </p:cNvPr>
          <p:cNvSpPr txBox="1"/>
          <p:nvPr/>
        </p:nvSpPr>
        <p:spPr>
          <a:xfrm>
            <a:off x="1600200" y="3775501"/>
            <a:ext cx="8991600" cy="584775"/>
          </a:xfrm>
          <a:prstGeom prst="rect">
            <a:avLst/>
          </a:prstGeom>
          <a:noFill/>
        </p:spPr>
        <p:txBody>
          <a:bodyPr wrap="square">
            <a:spAutoFit/>
          </a:bodyPr>
          <a:lstStyle/>
          <a:p>
            <a:pPr algn="ctr"/>
            <a:r>
              <a:rPr lang="en-US" sz="3200" dirty="0">
                <a:solidFill>
                  <a:schemeClr val="accent1"/>
                </a:solidFill>
                <a:latin typeface="+mj-lt"/>
              </a:rPr>
              <a:t>Listen, then repeat!</a:t>
            </a:r>
          </a:p>
        </p:txBody>
      </p:sp>
      <p:pic>
        <p:nvPicPr>
          <p:cNvPr id="4" name="Picture 3" descr="A black heart with swirls&#10;&#10;Description automatically generated">
            <a:extLst>
              <a:ext uri="{FF2B5EF4-FFF2-40B4-BE49-F238E27FC236}">
                <a16:creationId xmlns:a16="http://schemas.microsoft.com/office/drawing/2014/main" id="{3609E050-1F85-9E3A-C2B5-6E5CAE64A3FD}"/>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754122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600200" y="2028616"/>
            <a:ext cx="8991600" cy="1107996"/>
          </a:xfrm>
          <a:prstGeom prst="rect">
            <a:avLst/>
          </a:prstGeom>
          <a:noFill/>
        </p:spPr>
        <p:txBody>
          <a:bodyPr wrap="square">
            <a:spAutoFit/>
          </a:bodyPr>
          <a:lstStyle/>
          <a:p>
            <a:pPr algn="ctr"/>
            <a:r>
              <a:rPr lang="en-US" sz="6600" dirty="0">
                <a:solidFill>
                  <a:schemeClr val="accent1"/>
                </a:solidFill>
                <a:latin typeface="+mj-lt"/>
              </a:rPr>
              <a:t>Listen and Repeat!</a:t>
            </a:r>
          </a:p>
        </p:txBody>
      </p:sp>
      <p:grpSp>
        <p:nvGrpSpPr>
          <p:cNvPr id="3" name="Group 2">
            <a:extLst>
              <a:ext uri="{FF2B5EF4-FFF2-40B4-BE49-F238E27FC236}">
                <a16:creationId xmlns:a16="http://schemas.microsoft.com/office/drawing/2014/main" id="{587CFB85-8F24-97AA-AA0E-8B37330BD386}"/>
              </a:ext>
            </a:extLst>
          </p:cNvPr>
          <p:cNvGrpSpPr/>
          <p:nvPr/>
        </p:nvGrpSpPr>
        <p:grpSpPr>
          <a:xfrm>
            <a:off x="5376391" y="3429000"/>
            <a:ext cx="1343723" cy="2685683"/>
            <a:chOff x="842022" y="4043065"/>
            <a:chExt cx="1022972" cy="2044602"/>
          </a:xfrm>
        </p:grpSpPr>
        <p:sp>
          <p:nvSpPr>
            <p:cNvPr id="4" name="Freeform: Shape 3">
              <a:extLst>
                <a:ext uri="{FF2B5EF4-FFF2-40B4-BE49-F238E27FC236}">
                  <a16:creationId xmlns:a16="http://schemas.microsoft.com/office/drawing/2014/main" id="{1918E9AA-A890-5F28-0118-EAC52AA9575D}"/>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D60C4CE3-08D7-DB1F-A97B-5204262BC67C}"/>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91BAB87-D89D-77E9-1DEE-AD966DF3EA5B}"/>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35E11E1D-0ABB-BF7D-BC70-01007915065A}"/>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7EEAD0E-A99A-2A34-4CC1-5FCEA1EA3E9A}"/>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F2DD708-5412-81AB-0778-273340F3A2F1}"/>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3C58F98-21F9-9661-921B-4CB300F71009}"/>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B105FC8-1E07-0C83-D0B1-5623781F6A3C}"/>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806D1453-C9CC-FB61-0551-220AB8D1AD0F}"/>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62F7AEB-0CF1-B506-E694-E29543AE0F11}"/>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1CD7EDE-2D5A-4923-2393-7371F5F08D53}"/>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77177A8-F9CD-D169-C773-768AB8AF4174}"/>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B02489-9646-420B-77A3-3B505F27219C}"/>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1E9A55C-E46B-5781-4A48-1FEAD2597010}"/>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13B02DF-931C-3007-349B-8828F47F367F}"/>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27ADA76-4B0A-8EEA-A626-94E256497A55}"/>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A4D549A-EB2F-13B9-C676-20D6088A7555}"/>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CADC842-A735-B041-171D-C2DA37B9AFA8}"/>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3DF7828-A994-0F82-7AFB-2FFE27AC86E5}"/>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BAC8C01-B1AE-1284-D763-6D2618CF34CE}"/>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1A0076E-97DB-5828-AACB-A9C692EDC1D6}"/>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25" name="Graphic 8">
              <a:extLst>
                <a:ext uri="{FF2B5EF4-FFF2-40B4-BE49-F238E27FC236}">
                  <a16:creationId xmlns:a16="http://schemas.microsoft.com/office/drawing/2014/main" id="{03D349B7-6644-13D0-2D2B-F7B3CB29648E}"/>
                </a:ext>
              </a:extLst>
            </p:cNvPr>
            <p:cNvGrpSpPr/>
            <p:nvPr/>
          </p:nvGrpSpPr>
          <p:grpSpPr>
            <a:xfrm>
              <a:off x="1235790" y="4043065"/>
              <a:ext cx="253109" cy="285229"/>
              <a:chOff x="9746168" y="2354417"/>
              <a:chExt cx="508817" cy="508817"/>
            </a:xfrm>
          </p:grpSpPr>
          <p:sp>
            <p:nvSpPr>
              <p:cNvPr id="56" name="Freeform: Shape 55">
                <a:extLst>
                  <a:ext uri="{FF2B5EF4-FFF2-40B4-BE49-F238E27FC236}">
                    <a16:creationId xmlns:a16="http://schemas.microsoft.com/office/drawing/2014/main" id="{DC85DED4-59E8-72B5-F018-E3B180A97D4E}"/>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184D881-493D-82B3-F0F7-6BC7B49E1C77}"/>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C9799D25-F87C-47A6-9664-119034E925E9}"/>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7" name="Graphic 8">
              <a:extLst>
                <a:ext uri="{FF2B5EF4-FFF2-40B4-BE49-F238E27FC236}">
                  <a16:creationId xmlns:a16="http://schemas.microsoft.com/office/drawing/2014/main" id="{1E63DB32-AE6F-5BE4-5640-219820285FCA}"/>
                </a:ext>
              </a:extLst>
            </p:cNvPr>
            <p:cNvGrpSpPr/>
            <p:nvPr/>
          </p:nvGrpSpPr>
          <p:grpSpPr>
            <a:xfrm>
              <a:off x="1233552" y="4631435"/>
              <a:ext cx="37612" cy="80698"/>
              <a:chOff x="9741669" y="3404005"/>
              <a:chExt cx="75610" cy="143956"/>
            </a:xfrm>
          </p:grpSpPr>
          <p:sp>
            <p:nvSpPr>
              <p:cNvPr id="53" name="Freeform: Shape 52">
                <a:extLst>
                  <a:ext uri="{FF2B5EF4-FFF2-40B4-BE49-F238E27FC236}">
                    <a16:creationId xmlns:a16="http://schemas.microsoft.com/office/drawing/2014/main" id="{99BC962A-144D-2B31-7BA0-A0F171ADB3C1}"/>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E3F029F-660B-391C-8178-B3A3CFA730B5}"/>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09E8628-F971-5001-7ADE-FF17BE880935}"/>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02598703-3535-789F-F893-24E15948624F}"/>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29" name="Graphic 8">
              <a:extLst>
                <a:ext uri="{FF2B5EF4-FFF2-40B4-BE49-F238E27FC236}">
                  <a16:creationId xmlns:a16="http://schemas.microsoft.com/office/drawing/2014/main" id="{D1CB6049-4AE1-3D24-2D0C-B42FEEF1670C}"/>
                </a:ext>
              </a:extLst>
            </p:cNvPr>
            <p:cNvGrpSpPr/>
            <p:nvPr/>
          </p:nvGrpSpPr>
          <p:grpSpPr>
            <a:xfrm>
              <a:off x="1484764" y="4623994"/>
              <a:ext cx="37612" cy="80698"/>
              <a:chOff x="10246672" y="3390732"/>
              <a:chExt cx="75610" cy="143956"/>
            </a:xfrm>
          </p:grpSpPr>
          <p:sp>
            <p:nvSpPr>
              <p:cNvPr id="50" name="Freeform: Shape 49">
                <a:extLst>
                  <a:ext uri="{FF2B5EF4-FFF2-40B4-BE49-F238E27FC236}">
                    <a16:creationId xmlns:a16="http://schemas.microsoft.com/office/drawing/2014/main" id="{3116CDB7-D24D-C5CC-C775-6A7C48C99C83}"/>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612398A-292D-F43E-F093-0CAFF8FC1380}"/>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FA0F0A1-E89D-7D29-F1E3-DEF3C0DBB6DD}"/>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30" name="Graphic 8">
              <a:extLst>
                <a:ext uri="{FF2B5EF4-FFF2-40B4-BE49-F238E27FC236}">
                  <a16:creationId xmlns:a16="http://schemas.microsoft.com/office/drawing/2014/main" id="{FF3FEFE1-A93E-3A24-5237-8EE6B4483BB7}"/>
                </a:ext>
              </a:extLst>
            </p:cNvPr>
            <p:cNvGrpSpPr/>
            <p:nvPr/>
          </p:nvGrpSpPr>
          <p:grpSpPr>
            <a:xfrm>
              <a:off x="1239037" y="4768490"/>
              <a:ext cx="284873" cy="120290"/>
              <a:chOff x="9752695" y="3648496"/>
              <a:chExt cx="572670" cy="214584"/>
            </a:xfrm>
          </p:grpSpPr>
          <p:sp>
            <p:nvSpPr>
              <p:cNvPr id="45" name="Freeform: Shape 44">
                <a:extLst>
                  <a:ext uri="{FF2B5EF4-FFF2-40B4-BE49-F238E27FC236}">
                    <a16:creationId xmlns:a16="http://schemas.microsoft.com/office/drawing/2014/main" id="{FC0B9ED9-007D-AD04-67D1-A2CFFF60148F}"/>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6D9763B7-5C7A-3330-C3CE-BD2D7C351E60}"/>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EDA4B8D-AB5D-887A-B42E-07E92B65EBDB}"/>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1170CAE-4FEA-9ED0-0250-0B28EF56F275}"/>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5880251-E59A-8D87-E8E4-A2D57B739368}"/>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31" name="Graphic 8">
              <a:extLst>
                <a:ext uri="{FF2B5EF4-FFF2-40B4-BE49-F238E27FC236}">
                  <a16:creationId xmlns:a16="http://schemas.microsoft.com/office/drawing/2014/main" id="{9606361E-993E-9251-8AB6-AB14CBE721B0}"/>
                </a:ext>
              </a:extLst>
            </p:cNvPr>
            <p:cNvGrpSpPr/>
            <p:nvPr/>
          </p:nvGrpSpPr>
          <p:grpSpPr>
            <a:xfrm>
              <a:off x="1197251" y="4504420"/>
              <a:ext cx="102343" cy="74041"/>
              <a:chOff x="9668694" y="3177424"/>
              <a:chExt cx="205737" cy="132081"/>
            </a:xfrm>
          </p:grpSpPr>
          <p:sp>
            <p:nvSpPr>
              <p:cNvPr id="42" name="Freeform: Shape 41">
                <a:extLst>
                  <a:ext uri="{FF2B5EF4-FFF2-40B4-BE49-F238E27FC236}">
                    <a16:creationId xmlns:a16="http://schemas.microsoft.com/office/drawing/2014/main" id="{53011942-C590-5401-E5A6-7F055C30A0A6}"/>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9D41650E-8AB8-12C2-3C5C-1416B0A82B71}"/>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45792A9-7DC8-9CAC-367F-64077C69D7D5}"/>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32" name="Graphic 8">
              <a:extLst>
                <a:ext uri="{FF2B5EF4-FFF2-40B4-BE49-F238E27FC236}">
                  <a16:creationId xmlns:a16="http://schemas.microsoft.com/office/drawing/2014/main" id="{A24783ED-732A-3AD1-9B88-E88B673822D8}"/>
                </a:ext>
              </a:extLst>
            </p:cNvPr>
            <p:cNvGrpSpPr/>
            <p:nvPr/>
          </p:nvGrpSpPr>
          <p:grpSpPr>
            <a:xfrm>
              <a:off x="1324272" y="4700602"/>
              <a:ext cx="119305" cy="69241"/>
              <a:chOff x="9924040" y="3527391"/>
              <a:chExt cx="239834" cy="123518"/>
            </a:xfrm>
          </p:grpSpPr>
          <p:sp>
            <p:nvSpPr>
              <p:cNvPr id="40" name="Freeform: Shape 39">
                <a:extLst>
                  <a:ext uri="{FF2B5EF4-FFF2-40B4-BE49-F238E27FC236}">
                    <a16:creationId xmlns:a16="http://schemas.microsoft.com/office/drawing/2014/main" id="{AF9A376D-9A6B-41EC-8F8C-700264A29F85}"/>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2D757AE-0A4E-4189-9604-F4E753233D76}"/>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33" name="Graphic 8">
              <a:extLst>
                <a:ext uri="{FF2B5EF4-FFF2-40B4-BE49-F238E27FC236}">
                  <a16:creationId xmlns:a16="http://schemas.microsoft.com/office/drawing/2014/main" id="{C583995F-A085-2CC0-2EE3-9D0D8037CAD7}"/>
                </a:ext>
              </a:extLst>
            </p:cNvPr>
            <p:cNvGrpSpPr/>
            <p:nvPr/>
          </p:nvGrpSpPr>
          <p:grpSpPr>
            <a:xfrm>
              <a:off x="1464430" y="4495609"/>
              <a:ext cx="89209" cy="83430"/>
              <a:chOff x="10205796" y="3161707"/>
              <a:chExt cx="179333" cy="148830"/>
            </a:xfrm>
          </p:grpSpPr>
          <p:sp>
            <p:nvSpPr>
              <p:cNvPr id="37" name="Freeform: Shape 36">
                <a:extLst>
                  <a:ext uri="{FF2B5EF4-FFF2-40B4-BE49-F238E27FC236}">
                    <a16:creationId xmlns:a16="http://schemas.microsoft.com/office/drawing/2014/main" id="{AFB1F3A0-0177-444C-922B-C6A446A48C92}"/>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9F7F72A-212C-EAFA-743B-974A30B84665}"/>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66AFA06-9755-E6F6-3539-69CF9A8A99B2}"/>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7D9B4047-F36A-3C00-D9FE-3353412FC2E7}"/>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1954280-B286-36EE-A863-D655382E6847}"/>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24258F5-7109-9F69-BA7F-E161456F9934}"/>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pic>
        <p:nvPicPr>
          <p:cNvPr id="58" name="Picture 57" descr="A black heart with swirls&#10;&#10;Description automatically generated">
            <a:extLst>
              <a:ext uri="{FF2B5EF4-FFF2-40B4-BE49-F238E27FC236}">
                <a16:creationId xmlns:a16="http://schemas.microsoft.com/office/drawing/2014/main" id="{26317CC4-2608-2BF9-7EBD-6B9637B10DC5}"/>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465701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corded Sound">
            <a:hlinkClick r:id="" action="ppaction://media"/>
            <a:extLst>
              <a:ext uri="{FF2B5EF4-FFF2-40B4-BE49-F238E27FC236}">
                <a16:creationId xmlns:a16="http://schemas.microsoft.com/office/drawing/2014/main" id="{AB73A589-1777-EB15-7CC7-175AD6A77EF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51620" y="3124200"/>
            <a:ext cx="609600" cy="609600"/>
          </a:xfrm>
          <a:prstGeom prst="rect">
            <a:avLst/>
          </a:prstGeom>
        </p:spPr>
      </p:pic>
      <p:pic>
        <p:nvPicPr>
          <p:cNvPr id="6" name="Picture 5">
            <a:extLst>
              <a:ext uri="{FF2B5EF4-FFF2-40B4-BE49-F238E27FC236}">
                <a16:creationId xmlns:a16="http://schemas.microsoft.com/office/drawing/2014/main" id="{6526933E-DA81-0725-B4C0-2C80395A4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2875" y="411843"/>
            <a:ext cx="4286250" cy="5715000"/>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C8F909FB-D8E1-173B-ACFF-8CDE2AB3792E}"/>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5259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corded Sound">
            <a:hlinkClick r:id="" action="ppaction://media"/>
            <a:extLst>
              <a:ext uri="{FF2B5EF4-FFF2-40B4-BE49-F238E27FC236}">
                <a16:creationId xmlns:a16="http://schemas.microsoft.com/office/drawing/2014/main" id="{EA6651CD-4590-B10D-97E8-3D4F04D3BC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8" name="Picture 7">
            <a:extLst>
              <a:ext uri="{FF2B5EF4-FFF2-40B4-BE49-F238E27FC236}">
                <a16:creationId xmlns:a16="http://schemas.microsoft.com/office/drawing/2014/main" id="{FFF28CFB-786D-AD9B-A31F-AE653ADFD8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5025" y="478971"/>
            <a:ext cx="5361950" cy="5290458"/>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6ED116C6-5C99-F6DF-C9A4-57796D5D81B9}"/>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6542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corded Sound">
            <a:hlinkClick r:id="" action="ppaction://media"/>
            <a:extLst>
              <a:ext uri="{FF2B5EF4-FFF2-40B4-BE49-F238E27FC236}">
                <a16:creationId xmlns:a16="http://schemas.microsoft.com/office/drawing/2014/main" id="{853C19F8-5D58-2794-AA46-7D61F1A903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00036" y="2862943"/>
            <a:ext cx="609600" cy="609600"/>
          </a:xfrm>
          <a:prstGeom prst="rect">
            <a:avLst/>
          </a:prstGeom>
        </p:spPr>
      </p:pic>
      <p:pic>
        <p:nvPicPr>
          <p:cNvPr id="3" name="Picture 2">
            <a:extLst>
              <a:ext uri="{FF2B5EF4-FFF2-40B4-BE49-F238E27FC236}">
                <a16:creationId xmlns:a16="http://schemas.microsoft.com/office/drawing/2014/main" id="{0F1C918E-4786-ECAE-BEBD-73223D282B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7761" y="304800"/>
            <a:ext cx="4576478" cy="5725886"/>
          </a:xfrm>
          <a:prstGeom prst="rect">
            <a:avLst/>
          </a:prstGeom>
        </p:spPr>
      </p:pic>
      <p:pic>
        <p:nvPicPr>
          <p:cNvPr id="2" name="Picture 1" descr="A black heart with swirls&#10;&#10;Description automatically generated">
            <a:extLst>
              <a:ext uri="{FF2B5EF4-FFF2-40B4-BE49-F238E27FC236}">
                <a16:creationId xmlns:a16="http://schemas.microsoft.com/office/drawing/2014/main" id="{DECB65BD-F457-1E62-F9E9-47644C456E7E}"/>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37155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C5A20DC6-00D6-5117-E164-E33D2EBBCA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8148" y="3138714"/>
            <a:ext cx="609600" cy="609600"/>
          </a:xfrm>
          <a:prstGeom prst="rect">
            <a:avLst/>
          </a:prstGeom>
        </p:spPr>
      </p:pic>
      <p:pic>
        <p:nvPicPr>
          <p:cNvPr id="5" name="Content Placeholder 4" descr="Palms Up Handy">
            <a:extLst>
              <a:ext uri="{FF2B5EF4-FFF2-40B4-BE49-F238E27FC236}">
                <a16:creationId xmlns:a16="http://schemas.microsoft.com/office/drawing/2014/main" id="{94525D7B-8B3D-651D-B164-A0E03B7BA5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6962" y="539095"/>
            <a:ext cx="5558076" cy="5558074"/>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0A8B21EE-6F56-4881-0265-E11AF253C506}"/>
              </a:ext>
            </a:extLst>
          </p:cNvPr>
          <p:cNvPicPr/>
          <p:nvPr/>
        </p:nvPicPr>
        <p:blipFill rotWithShape="1">
          <a:blip r:embed="rId6">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2667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600200" y="2705725"/>
            <a:ext cx="8991600" cy="1446550"/>
          </a:xfrm>
          <a:prstGeom prst="rect">
            <a:avLst/>
          </a:prstGeom>
          <a:noFill/>
        </p:spPr>
        <p:txBody>
          <a:bodyPr wrap="square">
            <a:spAutoFit/>
          </a:bodyPr>
          <a:lstStyle/>
          <a:p>
            <a:pPr algn="ctr"/>
            <a:r>
              <a:rPr lang="en-US" sz="8800" dirty="0" err="1">
                <a:solidFill>
                  <a:schemeClr val="accent1"/>
                </a:solidFill>
                <a:latin typeface="+mj-lt"/>
              </a:rPr>
              <a:t>Akhar</a:t>
            </a:r>
            <a:r>
              <a:rPr lang="en-US" sz="8800" dirty="0">
                <a:solidFill>
                  <a:schemeClr val="accent1"/>
                </a:solidFill>
                <a:latin typeface="+mj-lt"/>
              </a:rPr>
              <a:t> </a:t>
            </a:r>
            <a:r>
              <a:rPr lang="en-US" sz="8800" dirty="0" err="1">
                <a:solidFill>
                  <a:schemeClr val="accent1"/>
                </a:solidFill>
                <a:latin typeface="+mj-lt"/>
              </a:rPr>
              <a:t>Labho</a:t>
            </a:r>
            <a:r>
              <a:rPr lang="en-US" sz="8800" dirty="0">
                <a:solidFill>
                  <a:schemeClr val="accent1"/>
                </a:solidFill>
                <a:latin typeface="+mj-lt"/>
              </a:rPr>
              <a:t> </a:t>
            </a:r>
          </a:p>
        </p:txBody>
      </p:sp>
      <p:pic>
        <p:nvPicPr>
          <p:cNvPr id="3" name="Picture 2" descr="A black heart with swirls&#10;&#10;Description automatically generated">
            <a:extLst>
              <a:ext uri="{FF2B5EF4-FFF2-40B4-BE49-F238E27FC236}">
                <a16:creationId xmlns:a16="http://schemas.microsoft.com/office/drawing/2014/main" id="{D16FCE7C-50E3-97AD-2BD1-6156498B9B88}"/>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688448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91E74FC-6E15-94DF-354E-3EF4D1F184BA}"/>
              </a:ext>
            </a:extLst>
          </p:cNvPr>
          <p:cNvSpPr txBox="1">
            <a:spLocks/>
          </p:cNvSpPr>
          <p:nvPr/>
        </p:nvSpPr>
        <p:spPr>
          <a:xfrm>
            <a:off x="2672140" y="203965"/>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a:t>
            </a:r>
          </a:p>
        </p:txBody>
      </p:sp>
      <p:sp>
        <p:nvSpPr>
          <p:cNvPr id="3" name="Content Placeholder 2">
            <a:extLst>
              <a:ext uri="{FF2B5EF4-FFF2-40B4-BE49-F238E27FC236}">
                <a16:creationId xmlns:a16="http://schemas.microsoft.com/office/drawing/2014/main" id="{9C3C4715-BE92-6C31-DDB7-2C52AD836530}"/>
              </a:ext>
            </a:extLst>
          </p:cNvPr>
          <p:cNvSpPr txBox="1">
            <a:spLocks/>
          </p:cNvSpPr>
          <p:nvPr/>
        </p:nvSpPr>
        <p:spPr>
          <a:xfrm>
            <a:off x="2657475"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k</a:t>
            </a:r>
          </a:p>
        </p:txBody>
      </p:sp>
      <p:sp>
        <p:nvSpPr>
          <p:cNvPr id="4" name="Content Placeholder 2">
            <a:extLst>
              <a:ext uri="{FF2B5EF4-FFF2-40B4-BE49-F238E27FC236}">
                <a16:creationId xmlns:a16="http://schemas.microsoft.com/office/drawing/2014/main" id="{FFCF41DF-2652-0211-5176-1C0AA0334FF7}"/>
              </a:ext>
            </a:extLst>
          </p:cNvPr>
          <p:cNvSpPr txBox="1">
            <a:spLocks/>
          </p:cNvSpPr>
          <p:nvPr/>
        </p:nvSpPr>
        <p:spPr>
          <a:xfrm>
            <a:off x="2654427"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c</a:t>
            </a:r>
          </a:p>
        </p:txBody>
      </p:sp>
      <p:sp>
        <p:nvSpPr>
          <p:cNvPr id="5" name="Content Placeholder 2">
            <a:extLst>
              <a:ext uri="{FF2B5EF4-FFF2-40B4-BE49-F238E27FC236}">
                <a16:creationId xmlns:a16="http://schemas.microsoft.com/office/drawing/2014/main" id="{E6A196FC-185D-1D49-A118-CE36D749FBAF}"/>
              </a:ext>
            </a:extLst>
          </p:cNvPr>
          <p:cNvSpPr txBox="1">
            <a:spLocks/>
          </p:cNvSpPr>
          <p:nvPr/>
        </p:nvSpPr>
        <p:spPr>
          <a:xfrm>
            <a:off x="2654427"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t</a:t>
            </a:r>
          </a:p>
        </p:txBody>
      </p:sp>
      <p:sp>
        <p:nvSpPr>
          <p:cNvPr id="6" name="Content Placeholder 2">
            <a:extLst>
              <a:ext uri="{FF2B5EF4-FFF2-40B4-BE49-F238E27FC236}">
                <a16:creationId xmlns:a16="http://schemas.microsoft.com/office/drawing/2014/main" id="{FE05F63C-609C-C598-0716-193E4CC8E2EB}"/>
              </a:ext>
            </a:extLst>
          </p:cNvPr>
          <p:cNvSpPr txBox="1">
            <a:spLocks/>
          </p:cNvSpPr>
          <p:nvPr/>
        </p:nvSpPr>
        <p:spPr>
          <a:xfrm>
            <a:off x="2591735"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q</a:t>
            </a:r>
          </a:p>
        </p:txBody>
      </p:sp>
      <p:sp>
        <p:nvSpPr>
          <p:cNvPr id="7" name="Content Placeholder 2">
            <a:extLst>
              <a:ext uri="{FF2B5EF4-FFF2-40B4-BE49-F238E27FC236}">
                <a16:creationId xmlns:a16="http://schemas.microsoft.com/office/drawing/2014/main" id="{0E9C9510-C2C5-8122-1EA1-8B9273F32805}"/>
              </a:ext>
            </a:extLst>
          </p:cNvPr>
          <p:cNvSpPr txBox="1">
            <a:spLocks/>
          </p:cNvSpPr>
          <p:nvPr/>
        </p:nvSpPr>
        <p:spPr>
          <a:xfrm>
            <a:off x="2591735"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p</a:t>
            </a:r>
          </a:p>
        </p:txBody>
      </p:sp>
      <p:sp>
        <p:nvSpPr>
          <p:cNvPr id="8" name="Content Placeholder 2">
            <a:extLst>
              <a:ext uri="{FF2B5EF4-FFF2-40B4-BE49-F238E27FC236}">
                <a16:creationId xmlns:a16="http://schemas.microsoft.com/office/drawing/2014/main" id="{1A185F3F-B0E3-4155-64E2-61AF82837629}"/>
              </a:ext>
            </a:extLst>
          </p:cNvPr>
          <p:cNvSpPr txBox="1">
            <a:spLocks/>
          </p:cNvSpPr>
          <p:nvPr/>
        </p:nvSpPr>
        <p:spPr>
          <a:xfrm>
            <a:off x="4213339"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a:t>
            </a:r>
          </a:p>
        </p:txBody>
      </p:sp>
      <p:sp>
        <p:nvSpPr>
          <p:cNvPr id="9" name="Content Placeholder 2">
            <a:extLst>
              <a:ext uri="{FF2B5EF4-FFF2-40B4-BE49-F238E27FC236}">
                <a16:creationId xmlns:a16="http://schemas.microsoft.com/office/drawing/2014/main" id="{0F18B5BF-D3AF-D8C2-9A22-C3020AEAC85E}"/>
              </a:ext>
            </a:extLst>
          </p:cNvPr>
          <p:cNvSpPr txBox="1">
            <a:spLocks/>
          </p:cNvSpPr>
          <p:nvPr/>
        </p:nvSpPr>
        <p:spPr>
          <a:xfrm>
            <a:off x="4279079"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K</a:t>
            </a:r>
          </a:p>
        </p:txBody>
      </p:sp>
      <p:sp>
        <p:nvSpPr>
          <p:cNvPr id="10" name="Content Placeholder 2">
            <a:extLst>
              <a:ext uri="{FF2B5EF4-FFF2-40B4-BE49-F238E27FC236}">
                <a16:creationId xmlns:a16="http://schemas.microsoft.com/office/drawing/2014/main" id="{FA5604FF-006D-1BBC-42F0-8498D74456DE}"/>
              </a:ext>
            </a:extLst>
          </p:cNvPr>
          <p:cNvSpPr txBox="1">
            <a:spLocks/>
          </p:cNvSpPr>
          <p:nvPr/>
        </p:nvSpPr>
        <p:spPr>
          <a:xfrm>
            <a:off x="4276031"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C</a:t>
            </a:r>
          </a:p>
        </p:txBody>
      </p:sp>
      <p:sp>
        <p:nvSpPr>
          <p:cNvPr id="11" name="Content Placeholder 2">
            <a:extLst>
              <a:ext uri="{FF2B5EF4-FFF2-40B4-BE49-F238E27FC236}">
                <a16:creationId xmlns:a16="http://schemas.microsoft.com/office/drawing/2014/main" id="{0A8945A9-CCC5-BFE6-5F31-4ACBFABEFE83}"/>
              </a:ext>
            </a:extLst>
          </p:cNvPr>
          <p:cNvSpPr txBox="1">
            <a:spLocks/>
          </p:cNvSpPr>
          <p:nvPr/>
        </p:nvSpPr>
        <p:spPr>
          <a:xfrm>
            <a:off x="4276031"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T</a:t>
            </a:r>
          </a:p>
        </p:txBody>
      </p:sp>
      <p:sp>
        <p:nvSpPr>
          <p:cNvPr id="12" name="Content Placeholder 2">
            <a:extLst>
              <a:ext uri="{FF2B5EF4-FFF2-40B4-BE49-F238E27FC236}">
                <a16:creationId xmlns:a16="http://schemas.microsoft.com/office/drawing/2014/main" id="{81F42979-24DC-E890-B6F9-41E9E3E259BA}"/>
              </a:ext>
            </a:extLst>
          </p:cNvPr>
          <p:cNvSpPr txBox="1">
            <a:spLocks/>
          </p:cNvSpPr>
          <p:nvPr/>
        </p:nvSpPr>
        <p:spPr>
          <a:xfrm>
            <a:off x="4213339"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Q</a:t>
            </a:r>
          </a:p>
        </p:txBody>
      </p:sp>
      <p:sp>
        <p:nvSpPr>
          <p:cNvPr id="13" name="Content Placeholder 2">
            <a:extLst>
              <a:ext uri="{FF2B5EF4-FFF2-40B4-BE49-F238E27FC236}">
                <a16:creationId xmlns:a16="http://schemas.microsoft.com/office/drawing/2014/main" id="{A5210457-F4CD-F019-F60D-C3257690FD02}"/>
              </a:ext>
            </a:extLst>
          </p:cNvPr>
          <p:cNvSpPr txBox="1">
            <a:spLocks/>
          </p:cNvSpPr>
          <p:nvPr/>
        </p:nvSpPr>
        <p:spPr>
          <a:xfrm>
            <a:off x="4213339"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P</a:t>
            </a:r>
          </a:p>
        </p:txBody>
      </p:sp>
      <p:sp>
        <p:nvSpPr>
          <p:cNvPr id="14" name="Content Placeholder 2">
            <a:extLst>
              <a:ext uri="{FF2B5EF4-FFF2-40B4-BE49-F238E27FC236}">
                <a16:creationId xmlns:a16="http://schemas.microsoft.com/office/drawing/2014/main" id="{EEE82A14-49FD-9B55-F3F1-53475DD2E40E}"/>
              </a:ext>
            </a:extLst>
          </p:cNvPr>
          <p:cNvSpPr txBox="1">
            <a:spLocks/>
          </p:cNvSpPr>
          <p:nvPr/>
        </p:nvSpPr>
        <p:spPr>
          <a:xfrm>
            <a:off x="5820278"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e</a:t>
            </a:r>
          </a:p>
        </p:txBody>
      </p:sp>
      <p:sp>
        <p:nvSpPr>
          <p:cNvPr id="15" name="Content Placeholder 2">
            <a:extLst>
              <a:ext uri="{FF2B5EF4-FFF2-40B4-BE49-F238E27FC236}">
                <a16:creationId xmlns:a16="http://schemas.microsoft.com/office/drawing/2014/main" id="{068C43A4-DAE2-BE62-C1D5-359245478C56}"/>
              </a:ext>
            </a:extLst>
          </p:cNvPr>
          <p:cNvSpPr txBox="1">
            <a:spLocks/>
          </p:cNvSpPr>
          <p:nvPr/>
        </p:nvSpPr>
        <p:spPr>
          <a:xfrm>
            <a:off x="5886018"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g</a:t>
            </a:r>
          </a:p>
        </p:txBody>
      </p:sp>
      <p:sp>
        <p:nvSpPr>
          <p:cNvPr id="16" name="Content Placeholder 2">
            <a:extLst>
              <a:ext uri="{FF2B5EF4-FFF2-40B4-BE49-F238E27FC236}">
                <a16:creationId xmlns:a16="http://schemas.microsoft.com/office/drawing/2014/main" id="{B73B4F38-7363-929B-9B1C-B2DAD77EE5BA}"/>
              </a:ext>
            </a:extLst>
          </p:cNvPr>
          <p:cNvSpPr txBox="1">
            <a:spLocks/>
          </p:cNvSpPr>
          <p:nvPr/>
        </p:nvSpPr>
        <p:spPr>
          <a:xfrm>
            <a:off x="5882970"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j</a:t>
            </a:r>
          </a:p>
        </p:txBody>
      </p:sp>
      <p:sp>
        <p:nvSpPr>
          <p:cNvPr id="17" name="Content Placeholder 2">
            <a:extLst>
              <a:ext uri="{FF2B5EF4-FFF2-40B4-BE49-F238E27FC236}">
                <a16:creationId xmlns:a16="http://schemas.microsoft.com/office/drawing/2014/main" id="{97246764-FBF5-4FD0-D5C9-8322BF4E5853}"/>
              </a:ext>
            </a:extLst>
          </p:cNvPr>
          <p:cNvSpPr txBox="1">
            <a:spLocks/>
          </p:cNvSpPr>
          <p:nvPr/>
        </p:nvSpPr>
        <p:spPr>
          <a:xfrm>
            <a:off x="5882970"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f</a:t>
            </a:r>
          </a:p>
        </p:txBody>
      </p:sp>
      <p:sp>
        <p:nvSpPr>
          <p:cNvPr id="18" name="Content Placeholder 2">
            <a:extLst>
              <a:ext uri="{FF2B5EF4-FFF2-40B4-BE49-F238E27FC236}">
                <a16:creationId xmlns:a16="http://schemas.microsoft.com/office/drawing/2014/main" id="{393C94FC-4673-0918-D115-58030D359EE4}"/>
              </a:ext>
            </a:extLst>
          </p:cNvPr>
          <p:cNvSpPr txBox="1">
            <a:spLocks/>
          </p:cNvSpPr>
          <p:nvPr/>
        </p:nvSpPr>
        <p:spPr>
          <a:xfrm>
            <a:off x="5820278"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d</a:t>
            </a:r>
          </a:p>
        </p:txBody>
      </p:sp>
      <p:sp>
        <p:nvSpPr>
          <p:cNvPr id="19" name="Content Placeholder 2">
            <a:extLst>
              <a:ext uri="{FF2B5EF4-FFF2-40B4-BE49-F238E27FC236}">
                <a16:creationId xmlns:a16="http://schemas.microsoft.com/office/drawing/2014/main" id="{87F0DEF1-70BD-8309-8863-83AA7C20AEA8}"/>
              </a:ext>
            </a:extLst>
          </p:cNvPr>
          <p:cNvSpPr txBox="1">
            <a:spLocks/>
          </p:cNvSpPr>
          <p:nvPr/>
        </p:nvSpPr>
        <p:spPr>
          <a:xfrm>
            <a:off x="5820278"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b</a:t>
            </a:r>
          </a:p>
        </p:txBody>
      </p:sp>
      <p:sp>
        <p:nvSpPr>
          <p:cNvPr id="20" name="Content Placeholder 2">
            <a:extLst>
              <a:ext uri="{FF2B5EF4-FFF2-40B4-BE49-F238E27FC236}">
                <a16:creationId xmlns:a16="http://schemas.microsoft.com/office/drawing/2014/main" id="{4A08C8BE-9B0F-685C-E2E8-8433E6769AF8}"/>
              </a:ext>
            </a:extLst>
          </p:cNvPr>
          <p:cNvSpPr txBox="1">
            <a:spLocks/>
          </p:cNvSpPr>
          <p:nvPr/>
        </p:nvSpPr>
        <p:spPr>
          <a:xfrm>
            <a:off x="7427215"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s</a:t>
            </a:r>
          </a:p>
        </p:txBody>
      </p:sp>
      <p:sp>
        <p:nvSpPr>
          <p:cNvPr id="21" name="Content Placeholder 2">
            <a:extLst>
              <a:ext uri="{FF2B5EF4-FFF2-40B4-BE49-F238E27FC236}">
                <a16:creationId xmlns:a16="http://schemas.microsoft.com/office/drawing/2014/main" id="{F19B50E2-F945-E3E6-7EAE-3E65C1750A17}"/>
              </a:ext>
            </a:extLst>
          </p:cNvPr>
          <p:cNvSpPr txBox="1">
            <a:spLocks/>
          </p:cNvSpPr>
          <p:nvPr/>
        </p:nvSpPr>
        <p:spPr>
          <a:xfrm>
            <a:off x="7492955"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G</a:t>
            </a:r>
          </a:p>
        </p:txBody>
      </p:sp>
      <p:sp>
        <p:nvSpPr>
          <p:cNvPr id="22" name="Content Placeholder 2">
            <a:extLst>
              <a:ext uri="{FF2B5EF4-FFF2-40B4-BE49-F238E27FC236}">
                <a16:creationId xmlns:a16="http://schemas.microsoft.com/office/drawing/2014/main" id="{4F41A368-3CCC-981D-CA1D-ABF52178260D}"/>
              </a:ext>
            </a:extLst>
          </p:cNvPr>
          <p:cNvSpPr txBox="1">
            <a:spLocks/>
          </p:cNvSpPr>
          <p:nvPr/>
        </p:nvSpPr>
        <p:spPr>
          <a:xfrm>
            <a:off x="7489907"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J</a:t>
            </a:r>
          </a:p>
        </p:txBody>
      </p:sp>
      <p:sp>
        <p:nvSpPr>
          <p:cNvPr id="23" name="Content Placeholder 2">
            <a:extLst>
              <a:ext uri="{FF2B5EF4-FFF2-40B4-BE49-F238E27FC236}">
                <a16:creationId xmlns:a16="http://schemas.microsoft.com/office/drawing/2014/main" id="{1250C4B6-72D3-F729-1E1E-BEBC450B8ED7}"/>
              </a:ext>
            </a:extLst>
          </p:cNvPr>
          <p:cNvSpPr txBox="1">
            <a:spLocks/>
          </p:cNvSpPr>
          <p:nvPr/>
        </p:nvSpPr>
        <p:spPr>
          <a:xfrm>
            <a:off x="7489907"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F</a:t>
            </a:r>
          </a:p>
        </p:txBody>
      </p:sp>
      <p:sp>
        <p:nvSpPr>
          <p:cNvPr id="24" name="Content Placeholder 2">
            <a:extLst>
              <a:ext uri="{FF2B5EF4-FFF2-40B4-BE49-F238E27FC236}">
                <a16:creationId xmlns:a16="http://schemas.microsoft.com/office/drawing/2014/main" id="{D83EBDB0-AEF1-AD92-E81C-D9DA1AB92B11}"/>
              </a:ext>
            </a:extLst>
          </p:cNvPr>
          <p:cNvSpPr txBox="1">
            <a:spLocks/>
          </p:cNvSpPr>
          <p:nvPr/>
        </p:nvSpPr>
        <p:spPr>
          <a:xfrm>
            <a:off x="7427215"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D</a:t>
            </a:r>
          </a:p>
        </p:txBody>
      </p:sp>
      <p:sp>
        <p:nvSpPr>
          <p:cNvPr id="25" name="Content Placeholder 2">
            <a:extLst>
              <a:ext uri="{FF2B5EF4-FFF2-40B4-BE49-F238E27FC236}">
                <a16:creationId xmlns:a16="http://schemas.microsoft.com/office/drawing/2014/main" id="{C14A7481-10DE-5E63-654C-649FA01D2490}"/>
              </a:ext>
            </a:extLst>
          </p:cNvPr>
          <p:cNvSpPr txBox="1">
            <a:spLocks/>
          </p:cNvSpPr>
          <p:nvPr/>
        </p:nvSpPr>
        <p:spPr>
          <a:xfrm>
            <a:off x="7427215"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B</a:t>
            </a:r>
          </a:p>
        </p:txBody>
      </p:sp>
      <p:sp>
        <p:nvSpPr>
          <p:cNvPr id="26" name="Content Placeholder 2">
            <a:extLst>
              <a:ext uri="{FF2B5EF4-FFF2-40B4-BE49-F238E27FC236}">
                <a16:creationId xmlns:a16="http://schemas.microsoft.com/office/drawing/2014/main" id="{D6BE058C-4F15-E078-8588-35224F5E986F}"/>
              </a:ext>
            </a:extLst>
          </p:cNvPr>
          <p:cNvSpPr txBox="1">
            <a:spLocks/>
          </p:cNvSpPr>
          <p:nvPr/>
        </p:nvSpPr>
        <p:spPr>
          <a:xfrm>
            <a:off x="9034150" y="-876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h</a:t>
            </a:r>
          </a:p>
        </p:txBody>
      </p:sp>
      <p:sp>
        <p:nvSpPr>
          <p:cNvPr id="27" name="Content Placeholder 2">
            <a:extLst>
              <a:ext uri="{FF2B5EF4-FFF2-40B4-BE49-F238E27FC236}">
                <a16:creationId xmlns:a16="http://schemas.microsoft.com/office/drawing/2014/main" id="{823658E4-56B2-7FAE-B513-D8B9156FBF57}"/>
              </a:ext>
            </a:extLst>
          </p:cNvPr>
          <p:cNvSpPr txBox="1">
            <a:spLocks/>
          </p:cNvSpPr>
          <p:nvPr/>
        </p:nvSpPr>
        <p:spPr>
          <a:xfrm>
            <a:off x="9099890"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t>
            </a:r>
          </a:p>
        </p:txBody>
      </p:sp>
      <p:sp>
        <p:nvSpPr>
          <p:cNvPr id="28" name="Content Placeholder 2">
            <a:extLst>
              <a:ext uri="{FF2B5EF4-FFF2-40B4-BE49-F238E27FC236}">
                <a16:creationId xmlns:a16="http://schemas.microsoft.com/office/drawing/2014/main" id="{4B50A70C-3821-8CDF-11F6-57D8E75159D5}"/>
              </a:ext>
            </a:extLst>
          </p:cNvPr>
          <p:cNvSpPr txBox="1">
            <a:spLocks/>
          </p:cNvSpPr>
          <p:nvPr/>
        </p:nvSpPr>
        <p:spPr>
          <a:xfrm>
            <a:off x="9096842"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a:t>
            </a:r>
          </a:p>
        </p:txBody>
      </p:sp>
      <p:sp>
        <p:nvSpPr>
          <p:cNvPr id="29" name="Content Placeholder 2">
            <a:extLst>
              <a:ext uri="{FF2B5EF4-FFF2-40B4-BE49-F238E27FC236}">
                <a16:creationId xmlns:a16="http://schemas.microsoft.com/office/drawing/2014/main" id="{69A1AF45-74CC-80CA-5ECF-DD81DA79E436}"/>
              </a:ext>
            </a:extLst>
          </p:cNvPr>
          <p:cNvSpPr txBox="1">
            <a:spLocks/>
          </p:cNvSpPr>
          <p:nvPr/>
        </p:nvSpPr>
        <p:spPr>
          <a:xfrm>
            <a:off x="9096842"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x</a:t>
            </a:r>
          </a:p>
        </p:txBody>
      </p:sp>
      <p:sp>
        <p:nvSpPr>
          <p:cNvPr id="30" name="Content Placeholder 2">
            <a:extLst>
              <a:ext uri="{FF2B5EF4-FFF2-40B4-BE49-F238E27FC236}">
                <a16:creationId xmlns:a16="http://schemas.microsoft.com/office/drawing/2014/main" id="{CE0F7961-4102-8076-AA69-4A5CC83968B3}"/>
              </a:ext>
            </a:extLst>
          </p:cNvPr>
          <p:cNvSpPr txBox="1">
            <a:spLocks/>
          </p:cNvSpPr>
          <p:nvPr/>
        </p:nvSpPr>
        <p:spPr>
          <a:xfrm>
            <a:off x="9034150"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n</a:t>
            </a:r>
          </a:p>
        </p:txBody>
      </p:sp>
      <p:sp>
        <p:nvSpPr>
          <p:cNvPr id="31" name="Content Placeholder 2">
            <a:extLst>
              <a:ext uri="{FF2B5EF4-FFF2-40B4-BE49-F238E27FC236}">
                <a16:creationId xmlns:a16="http://schemas.microsoft.com/office/drawing/2014/main" id="{E419AF6C-CA77-8A8D-BD78-79DF4FD48897}"/>
              </a:ext>
            </a:extLst>
          </p:cNvPr>
          <p:cNvSpPr txBox="1">
            <a:spLocks/>
          </p:cNvSpPr>
          <p:nvPr/>
        </p:nvSpPr>
        <p:spPr>
          <a:xfrm>
            <a:off x="9034150"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m</a:t>
            </a:r>
          </a:p>
        </p:txBody>
      </p:sp>
      <p:sp>
        <p:nvSpPr>
          <p:cNvPr id="32" name="Content Placeholder 2">
            <a:extLst>
              <a:ext uri="{FF2B5EF4-FFF2-40B4-BE49-F238E27FC236}">
                <a16:creationId xmlns:a16="http://schemas.microsoft.com/office/drawing/2014/main" id="{C71B900A-B572-1EDF-F2A6-20EE6CA38B0F}"/>
              </a:ext>
            </a:extLst>
          </p:cNvPr>
          <p:cNvSpPr txBox="1">
            <a:spLocks/>
          </p:cNvSpPr>
          <p:nvPr/>
        </p:nvSpPr>
        <p:spPr>
          <a:xfrm>
            <a:off x="2591735"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X</a:t>
            </a:r>
          </a:p>
        </p:txBody>
      </p:sp>
      <p:sp>
        <p:nvSpPr>
          <p:cNvPr id="33" name="Content Placeholder 2">
            <a:extLst>
              <a:ext uri="{FF2B5EF4-FFF2-40B4-BE49-F238E27FC236}">
                <a16:creationId xmlns:a16="http://schemas.microsoft.com/office/drawing/2014/main" id="{025A3653-4801-64FB-1AFB-850642B48D32}"/>
              </a:ext>
            </a:extLst>
          </p:cNvPr>
          <p:cNvSpPr txBox="1">
            <a:spLocks/>
          </p:cNvSpPr>
          <p:nvPr/>
        </p:nvSpPr>
        <p:spPr>
          <a:xfrm>
            <a:off x="4213339"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r</a:t>
            </a:r>
          </a:p>
        </p:txBody>
      </p:sp>
      <p:sp>
        <p:nvSpPr>
          <p:cNvPr id="34" name="Content Placeholder 2">
            <a:extLst>
              <a:ext uri="{FF2B5EF4-FFF2-40B4-BE49-F238E27FC236}">
                <a16:creationId xmlns:a16="http://schemas.microsoft.com/office/drawing/2014/main" id="{FE856A2A-5B17-3032-350F-AAFC3DEBA323}"/>
              </a:ext>
            </a:extLst>
          </p:cNvPr>
          <p:cNvSpPr txBox="1">
            <a:spLocks/>
          </p:cNvSpPr>
          <p:nvPr/>
        </p:nvSpPr>
        <p:spPr>
          <a:xfrm>
            <a:off x="5820278"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l</a:t>
            </a:r>
          </a:p>
        </p:txBody>
      </p:sp>
      <p:sp>
        <p:nvSpPr>
          <p:cNvPr id="35" name="Content Placeholder 2">
            <a:extLst>
              <a:ext uri="{FF2B5EF4-FFF2-40B4-BE49-F238E27FC236}">
                <a16:creationId xmlns:a16="http://schemas.microsoft.com/office/drawing/2014/main" id="{FE33D930-15E5-8651-105D-DFF7BEB02B1C}"/>
              </a:ext>
            </a:extLst>
          </p:cNvPr>
          <p:cNvSpPr txBox="1">
            <a:spLocks/>
          </p:cNvSpPr>
          <p:nvPr/>
        </p:nvSpPr>
        <p:spPr>
          <a:xfrm>
            <a:off x="7427215"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v</a:t>
            </a:r>
          </a:p>
        </p:txBody>
      </p:sp>
      <p:sp>
        <p:nvSpPr>
          <p:cNvPr id="36" name="Content Placeholder 2">
            <a:extLst>
              <a:ext uri="{FF2B5EF4-FFF2-40B4-BE49-F238E27FC236}">
                <a16:creationId xmlns:a16="http://schemas.microsoft.com/office/drawing/2014/main" id="{EDF47764-F392-D653-CB6A-9B723A1AA9FB}"/>
              </a:ext>
            </a:extLst>
          </p:cNvPr>
          <p:cNvSpPr txBox="1">
            <a:spLocks/>
          </p:cNvSpPr>
          <p:nvPr/>
        </p:nvSpPr>
        <p:spPr>
          <a:xfrm>
            <a:off x="9034150" y="56844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9525">
                  <a:solidFill>
                    <a:schemeClr val="bg1"/>
                  </a:solidFill>
                  <a:prstDash val="solid"/>
                </a:ln>
                <a:solidFill>
                  <a:schemeClr val="accent2"/>
                </a:solidFill>
                <a:effectLst>
                  <a:outerShdw blurRad="12700" dist="38100" dir="2700000" algn="tl" rotWithShape="0">
                    <a:schemeClr val="bg1">
                      <a:lumMod val="50000"/>
                    </a:schemeClr>
                  </a:outerShdw>
                </a:effectLst>
              </a:rPr>
              <a:t>V</a:t>
            </a:r>
          </a:p>
        </p:txBody>
      </p:sp>
      <p:cxnSp>
        <p:nvCxnSpPr>
          <p:cNvPr id="37" name="Straight Connector 36">
            <a:extLst>
              <a:ext uri="{FF2B5EF4-FFF2-40B4-BE49-F238E27FC236}">
                <a16:creationId xmlns:a16="http://schemas.microsoft.com/office/drawing/2014/main" id="{2579AA75-114E-8C80-61FF-124F0767E112}"/>
              </a:ext>
            </a:extLst>
          </p:cNvPr>
          <p:cNvCxnSpPr>
            <a:cxnSpLocks/>
          </p:cNvCxnSpPr>
          <p:nvPr/>
        </p:nvCxnSpPr>
        <p:spPr>
          <a:xfrm>
            <a:off x="2283794" y="1140113"/>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17140FF-907B-4424-BCD6-83FCCD387A65}"/>
              </a:ext>
            </a:extLst>
          </p:cNvPr>
          <p:cNvCxnSpPr>
            <a:cxnSpLocks/>
          </p:cNvCxnSpPr>
          <p:nvPr/>
        </p:nvCxnSpPr>
        <p:spPr>
          <a:xfrm>
            <a:off x="2318628" y="2055222"/>
            <a:ext cx="799446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D750C0D-51B2-B776-F44A-9FEF9AB339F3}"/>
              </a:ext>
            </a:extLst>
          </p:cNvPr>
          <p:cNvCxnSpPr>
            <a:cxnSpLocks/>
          </p:cNvCxnSpPr>
          <p:nvPr/>
        </p:nvCxnSpPr>
        <p:spPr>
          <a:xfrm>
            <a:off x="2283794" y="2987040"/>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F01041-A2C0-3420-EAC2-59EA6EDD3FCC}"/>
              </a:ext>
            </a:extLst>
          </p:cNvPr>
          <p:cNvCxnSpPr>
            <a:cxnSpLocks/>
          </p:cNvCxnSpPr>
          <p:nvPr/>
        </p:nvCxnSpPr>
        <p:spPr>
          <a:xfrm>
            <a:off x="2283794" y="3897086"/>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2405E1-0C0E-511C-FB42-EC50864E3D7F}"/>
              </a:ext>
            </a:extLst>
          </p:cNvPr>
          <p:cNvCxnSpPr>
            <a:cxnSpLocks/>
          </p:cNvCxnSpPr>
          <p:nvPr/>
        </p:nvCxnSpPr>
        <p:spPr>
          <a:xfrm>
            <a:off x="2301211" y="4846321"/>
            <a:ext cx="8029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6474502-CC6D-9EF4-C115-326302D0B7E1}"/>
              </a:ext>
            </a:extLst>
          </p:cNvPr>
          <p:cNvCxnSpPr>
            <a:cxnSpLocks/>
          </p:cNvCxnSpPr>
          <p:nvPr/>
        </p:nvCxnSpPr>
        <p:spPr>
          <a:xfrm>
            <a:off x="2318628" y="5821680"/>
            <a:ext cx="799446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4F79528-2FF4-DFDB-29FE-4FDC0B92A452}"/>
              </a:ext>
            </a:extLst>
          </p:cNvPr>
          <p:cNvCxnSpPr>
            <a:cxnSpLocks/>
          </p:cNvCxnSpPr>
          <p:nvPr/>
        </p:nvCxnSpPr>
        <p:spPr>
          <a:xfrm>
            <a:off x="5453713" y="-140677"/>
            <a:ext cx="0" cy="6998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51733D0-6FF4-0C39-CBE3-7D5CBCF84476}"/>
              </a:ext>
            </a:extLst>
          </p:cNvPr>
          <p:cNvCxnSpPr>
            <a:cxnSpLocks/>
          </p:cNvCxnSpPr>
          <p:nvPr/>
        </p:nvCxnSpPr>
        <p:spPr>
          <a:xfrm>
            <a:off x="3729416" y="0"/>
            <a:ext cx="0" cy="685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EF25A7C-78BC-E937-90E5-6A1F56F44B0B}"/>
              </a:ext>
            </a:extLst>
          </p:cNvPr>
          <p:cNvCxnSpPr>
            <a:cxnSpLocks/>
          </p:cNvCxnSpPr>
          <p:nvPr/>
        </p:nvCxnSpPr>
        <p:spPr>
          <a:xfrm>
            <a:off x="7086570" y="0"/>
            <a:ext cx="0" cy="685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D198F49-CB6A-0E48-6A25-C2676F962798}"/>
              </a:ext>
            </a:extLst>
          </p:cNvPr>
          <p:cNvCxnSpPr>
            <a:cxnSpLocks/>
          </p:cNvCxnSpPr>
          <p:nvPr/>
        </p:nvCxnSpPr>
        <p:spPr>
          <a:xfrm>
            <a:off x="8758616" y="-140677"/>
            <a:ext cx="0" cy="6998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371CD363-5DBF-27CA-83DC-22672CC6707C}"/>
              </a:ext>
            </a:extLst>
          </p:cNvPr>
          <p:cNvGrpSpPr/>
          <p:nvPr/>
        </p:nvGrpSpPr>
        <p:grpSpPr>
          <a:xfrm>
            <a:off x="10393727" y="4215540"/>
            <a:ext cx="1246411" cy="2491187"/>
            <a:chOff x="842022" y="4043065"/>
            <a:chExt cx="1022972" cy="2044602"/>
          </a:xfrm>
        </p:grpSpPr>
        <p:sp>
          <p:nvSpPr>
            <p:cNvPr id="50" name="Freeform: Shape 49">
              <a:extLst>
                <a:ext uri="{FF2B5EF4-FFF2-40B4-BE49-F238E27FC236}">
                  <a16:creationId xmlns:a16="http://schemas.microsoft.com/office/drawing/2014/main" id="{0874E1ED-E74A-F627-9933-D9D7D08A28CD}"/>
                </a:ext>
              </a:extLst>
            </p:cNvPr>
            <p:cNvSpPr/>
            <p:nvPr/>
          </p:nvSpPr>
          <p:spPr>
            <a:xfrm>
              <a:off x="1458843" y="5910405"/>
              <a:ext cx="355901" cy="177261"/>
            </a:xfrm>
            <a:custGeom>
              <a:avLst/>
              <a:gdLst>
                <a:gd name="connsiteX0" fmla="*/ 433164 w 715455"/>
                <a:gd name="connsiteY0" fmla="*/ 69271 h 316215"/>
                <a:gd name="connsiteX1" fmla="*/ 372444 w 715455"/>
                <a:gd name="connsiteY1" fmla="*/ 0 h 316215"/>
                <a:gd name="connsiteX2" fmla="*/ 1294 w 715455"/>
                <a:gd name="connsiteY2" fmla="*/ 102222 h 316215"/>
                <a:gd name="connsiteX3" fmla="*/ 51382 w 715455"/>
                <a:gd name="connsiteY3" fmla="*/ 282498 h 316215"/>
                <a:gd name="connsiteX4" fmla="*/ 602015 w 715455"/>
                <a:gd name="connsiteY4" fmla="*/ 314360 h 316215"/>
                <a:gd name="connsiteX5" fmla="*/ 596667 w 715455"/>
                <a:gd name="connsiteY5" fmla="*/ 168158 h 316215"/>
                <a:gd name="connsiteX6" fmla="*/ 433164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433164" y="69271"/>
                  </a:moveTo>
                  <a:lnTo>
                    <a:pt x="372444" y="0"/>
                  </a:lnTo>
                  <a:lnTo>
                    <a:pt x="1294" y="102222"/>
                  </a:lnTo>
                  <a:cubicBezTo>
                    <a:pt x="1294" y="102222"/>
                    <a:pt x="-12705" y="224255"/>
                    <a:pt x="51382" y="282498"/>
                  </a:cubicBezTo>
                  <a:cubicBezTo>
                    <a:pt x="115469" y="340741"/>
                    <a:pt x="448055" y="303398"/>
                    <a:pt x="602015" y="314360"/>
                  </a:cubicBezTo>
                  <a:cubicBezTo>
                    <a:pt x="755976" y="325355"/>
                    <a:pt x="752278" y="252815"/>
                    <a:pt x="596667" y="168158"/>
                  </a:cubicBezTo>
                  <a:cubicBezTo>
                    <a:pt x="441088" y="83501"/>
                    <a:pt x="433164" y="69271"/>
                    <a:pt x="433164" y="69271"/>
                  </a:cubicBezTo>
                  <a:close/>
                </a:path>
              </a:pathLst>
            </a:custGeom>
            <a:solidFill>
              <a:srgbClr val="0F3D49"/>
            </a:solidFill>
            <a:ln w="3287"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23EE5B59-144E-06A2-EA75-3D571B154A54}"/>
                </a:ext>
              </a:extLst>
            </p:cNvPr>
            <p:cNvSpPr/>
            <p:nvPr/>
          </p:nvSpPr>
          <p:spPr>
            <a:xfrm>
              <a:off x="1458850" y="5910349"/>
              <a:ext cx="355870" cy="177278"/>
            </a:xfrm>
            <a:custGeom>
              <a:avLst/>
              <a:gdLst>
                <a:gd name="connsiteX0" fmla="*/ 51300 w 715393"/>
                <a:gd name="connsiteY0" fmla="*/ 282498 h 316245"/>
                <a:gd name="connsiteX1" fmla="*/ 601967 w 715393"/>
                <a:gd name="connsiteY1" fmla="*/ 314393 h 316245"/>
                <a:gd name="connsiteX2" fmla="*/ 692798 w 715393"/>
                <a:gd name="connsiteY2" fmla="*/ 236306 h 316245"/>
                <a:gd name="connsiteX3" fmla="*/ 218237 w 715393"/>
                <a:gd name="connsiteY3" fmla="*/ 141150 h 316245"/>
                <a:gd name="connsiteX4" fmla="*/ 452662 w 715393"/>
                <a:gd name="connsiteY4" fmla="*/ 84393 h 316245"/>
                <a:gd name="connsiteX5" fmla="*/ 433181 w 715393"/>
                <a:gd name="connsiteY5" fmla="*/ 69337 h 316245"/>
                <a:gd name="connsiteX6" fmla="*/ 372462 w 715393"/>
                <a:gd name="connsiteY6" fmla="*/ 0 h 316245"/>
                <a:gd name="connsiteX7" fmla="*/ 1312 w 715393"/>
                <a:gd name="connsiteY7" fmla="*/ 102255 h 316245"/>
                <a:gd name="connsiteX8" fmla="*/ 51300 w 715393"/>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93" h="316245">
                  <a:moveTo>
                    <a:pt x="51300" y="282498"/>
                  </a:moveTo>
                  <a:cubicBezTo>
                    <a:pt x="115453" y="340807"/>
                    <a:pt x="448072" y="303398"/>
                    <a:pt x="601967" y="314393"/>
                  </a:cubicBezTo>
                  <a:cubicBezTo>
                    <a:pt x="711882" y="322251"/>
                    <a:pt x="741367" y="287550"/>
                    <a:pt x="692798" y="236306"/>
                  </a:cubicBezTo>
                  <a:cubicBezTo>
                    <a:pt x="423144" y="369103"/>
                    <a:pt x="28584" y="148216"/>
                    <a:pt x="218237" y="141150"/>
                  </a:cubicBezTo>
                  <a:cubicBezTo>
                    <a:pt x="328879" y="136990"/>
                    <a:pt x="406404" y="108331"/>
                    <a:pt x="452662" y="84393"/>
                  </a:cubicBezTo>
                  <a:cubicBezTo>
                    <a:pt x="434964" y="72474"/>
                    <a:pt x="433181" y="69337"/>
                    <a:pt x="433181" y="69337"/>
                  </a:cubicBezTo>
                  <a:lnTo>
                    <a:pt x="372462" y="0"/>
                  </a:lnTo>
                  <a:lnTo>
                    <a:pt x="1312" y="102255"/>
                  </a:lnTo>
                  <a:cubicBezTo>
                    <a:pt x="1279" y="102288"/>
                    <a:pt x="-12688" y="224288"/>
                    <a:pt x="51300"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6F377BD-CFE3-26A0-0598-80E0D30AC3BF}"/>
                </a:ext>
              </a:extLst>
            </p:cNvPr>
            <p:cNvSpPr/>
            <p:nvPr/>
          </p:nvSpPr>
          <p:spPr>
            <a:xfrm>
              <a:off x="1353516" y="5488073"/>
              <a:ext cx="320803" cy="485750"/>
            </a:xfrm>
            <a:custGeom>
              <a:avLst/>
              <a:gdLst>
                <a:gd name="connsiteX0" fmla="*/ 0 w 644898"/>
                <a:gd name="connsiteY0" fmla="*/ 33480 h 866524"/>
                <a:gd name="connsiteX1" fmla="*/ 19546 w 644898"/>
                <a:gd name="connsiteY1" fmla="*/ 252221 h 866524"/>
                <a:gd name="connsiteX2" fmla="*/ 19546 w 644898"/>
                <a:gd name="connsiteY2" fmla="*/ 252650 h 866524"/>
                <a:gd name="connsiteX3" fmla="*/ 118236 w 644898"/>
                <a:gd name="connsiteY3" fmla="*/ 559714 h 866524"/>
                <a:gd name="connsiteX4" fmla="*/ 134480 w 644898"/>
                <a:gd name="connsiteY4" fmla="*/ 610792 h 866524"/>
                <a:gd name="connsiteX5" fmla="*/ 152937 w 644898"/>
                <a:gd name="connsiteY5" fmla="*/ 668308 h 866524"/>
                <a:gd name="connsiteX6" fmla="*/ 213029 w 644898"/>
                <a:gd name="connsiteY6" fmla="*/ 855617 h 866524"/>
                <a:gd name="connsiteX7" fmla="*/ 456071 w 644898"/>
                <a:gd name="connsiteY7" fmla="*/ 861527 h 866524"/>
                <a:gd name="connsiteX8" fmla="*/ 644899 w 644898"/>
                <a:gd name="connsiteY8" fmla="*/ 822698 h 866524"/>
                <a:gd name="connsiteX9" fmla="*/ 644668 w 644898"/>
                <a:gd name="connsiteY9" fmla="*/ 810119 h 866524"/>
                <a:gd name="connsiteX10" fmla="*/ 641729 w 644898"/>
                <a:gd name="connsiteY10" fmla="*/ 639187 h 866524"/>
                <a:gd name="connsiteX11" fmla="*/ 641498 w 644898"/>
                <a:gd name="connsiteY11" fmla="*/ 628984 h 866524"/>
                <a:gd name="connsiteX12" fmla="*/ 640144 w 644898"/>
                <a:gd name="connsiteY12" fmla="*/ 548950 h 866524"/>
                <a:gd name="connsiteX13" fmla="*/ 639649 w 644898"/>
                <a:gd name="connsiteY13" fmla="*/ 522899 h 866524"/>
                <a:gd name="connsiteX14" fmla="*/ 631328 w 644898"/>
                <a:gd name="connsiteY14" fmla="*/ 51606 h 866524"/>
                <a:gd name="connsiteX15" fmla="*/ 630338 w 644898"/>
                <a:gd name="connsiteY15" fmla="*/ 0 h 866524"/>
                <a:gd name="connsiteX16" fmla="*/ 555223 w 644898"/>
                <a:gd name="connsiteY16" fmla="*/ 17797 h 866524"/>
                <a:gd name="connsiteX17" fmla="*/ 362731 w 644898"/>
                <a:gd name="connsiteY17" fmla="*/ 38565 h 866524"/>
                <a:gd name="connsiteX18" fmla="*/ 0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0" y="33480"/>
                  </a:moveTo>
                  <a:lnTo>
                    <a:pt x="19546" y="252221"/>
                  </a:lnTo>
                  <a:lnTo>
                    <a:pt x="19546" y="252650"/>
                  </a:lnTo>
                  <a:cubicBezTo>
                    <a:pt x="25787" y="272197"/>
                    <a:pt x="46918" y="338067"/>
                    <a:pt x="118236" y="559714"/>
                  </a:cubicBezTo>
                  <a:cubicBezTo>
                    <a:pt x="123254" y="575925"/>
                    <a:pt x="128735" y="592896"/>
                    <a:pt x="134480" y="610792"/>
                  </a:cubicBezTo>
                  <a:cubicBezTo>
                    <a:pt x="140358" y="629017"/>
                    <a:pt x="146466" y="648201"/>
                    <a:pt x="152937" y="668308"/>
                  </a:cubicBezTo>
                  <a:cubicBezTo>
                    <a:pt x="170536" y="723250"/>
                    <a:pt x="190544" y="785322"/>
                    <a:pt x="213029" y="855617"/>
                  </a:cubicBezTo>
                  <a:cubicBezTo>
                    <a:pt x="303398" y="869616"/>
                    <a:pt x="386933" y="868461"/>
                    <a:pt x="456071" y="861527"/>
                  </a:cubicBezTo>
                  <a:cubicBezTo>
                    <a:pt x="570378" y="850004"/>
                    <a:pt x="644899" y="822698"/>
                    <a:pt x="644899" y="822698"/>
                  </a:cubicBezTo>
                  <a:lnTo>
                    <a:pt x="644668" y="810119"/>
                  </a:lnTo>
                  <a:lnTo>
                    <a:pt x="641729" y="639187"/>
                  </a:lnTo>
                  <a:lnTo>
                    <a:pt x="641498" y="628984"/>
                  </a:lnTo>
                  <a:lnTo>
                    <a:pt x="640144" y="548950"/>
                  </a:lnTo>
                  <a:lnTo>
                    <a:pt x="639649" y="522899"/>
                  </a:lnTo>
                  <a:lnTo>
                    <a:pt x="631328" y="51606"/>
                  </a:lnTo>
                  <a:lnTo>
                    <a:pt x="630338" y="0"/>
                  </a:lnTo>
                  <a:cubicBezTo>
                    <a:pt x="605674" y="6240"/>
                    <a:pt x="580151" y="11523"/>
                    <a:pt x="555223" y="17797"/>
                  </a:cubicBezTo>
                  <a:cubicBezTo>
                    <a:pt x="491334" y="33810"/>
                    <a:pt x="434808" y="41404"/>
                    <a:pt x="362731" y="38565"/>
                  </a:cubicBezTo>
                  <a:cubicBezTo>
                    <a:pt x="241556" y="33645"/>
                    <a:pt x="121141" y="37178"/>
                    <a:pt x="0" y="33480"/>
                  </a:cubicBezTo>
                  <a:close/>
                </a:path>
              </a:pathLst>
            </a:custGeom>
            <a:solidFill>
              <a:srgbClr val="E89C7C"/>
            </a:solidFill>
            <a:ln w="3287"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4DC3140-27AC-6A06-8A96-741E8F68A015}"/>
                </a:ext>
              </a:extLst>
            </p:cNvPr>
            <p:cNvSpPr/>
            <p:nvPr/>
          </p:nvSpPr>
          <p:spPr>
            <a:xfrm>
              <a:off x="1353532" y="5487999"/>
              <a:ext cx="318405" cy="342485"/>
            </a:xfrm>
            <a:custGeom>
              <a:avLst/>
              <a:gdLst>
                <a:gd name="connsiteX0" fmla="*/ 0 w 640078"/>
                <a:gd name="connsiteY0" fmla="*/ 33579 h 610956"/>
                <a:gd name="connsiteX1" fmla="*/ 19513 w 640078"/>
                <a:gd name="connsiteY1" fmla="*/ 252353 h 610956"/>
                <a:gd name="connsiteX2" fmla="*/ 19513 w 640078"/>
                <a:gd name="connsiteY2" fmla="*/ 252782 h 610956"/>
                <a:gd name="connsiteX3" fmla="*/ 118170 w 640078"/>
                <a:gd name="connsiteY3" fmla="*/ 559846 h 610956"/>
                <a:gd name="connsiteX4" fmla="*/ 134415 w 640078"/>
                <a:gd name="connsiteY4" fmla="*/ 610858 h 610956"/>
                <a:gd name="connsiteX5" fmla="*/ 134415 w 640078"/>
                <a:gd name="connsiteY5" fmla="*/ 610957 h 610956"/>
                <a:gd name="connsiteX6" fmla="*/ 353915 w 640078"/>
                <a:gd name="connsiteY6" fmla="*/ 595141 h 610956"/>
                <a:gd name="connsiteX7" fmla="*/ 406974 w 640078"/>
                <a:gd name="connsiteY7" fmla="*/ 588802 h 610956"/>
                <a:gd name="connsiteX8" fmla="*/ 639913 w 640078"/>
                <a:gd name="connsiteY8" fmla="*/ 548983 h 610956"/>
                <a:gd name="connsiteX9" fmla="*/ 640078 w 640078"/>
                <a:gd name="connsiteY9" fmla="*/ 548983 h 610956"/>
                <a:gd name="connsiteX10" fmla="*/ 639550 w 640078"/>
                <a:gd name="connsiteY10" fmla="*/ 522899 h 610956"/>
                <a:gd name="connsiteX11" fmla="*/ 632418 w 640078"/>
                <a:gd name="connsiteY11" fmla="*/ 115363 h 610956"/>
                <a:gd name="connsiteX12" fmla="*/ 631262 w 640078"/>
                <a:gd name="connsiteY12" fmla="*/ 51639 h 610956"/>
                <a:gd name="connsiteX13" fmla="*/ 630206 w 640078"/>
                <a:gd name="connsiteY13" fmla="*/ 0 h 610956"/>
                <a:gd name="connsiteX14" fmla="*/ 555157 w 640078"/>
                <a:gd name="connsiteY14" fmla="*/ 17830 h 610956"/>
                <a:gd name="connsiteX15" fmla="*/ 362632 w 640078"/>
                <a:gd name="connsiteY15" fmla="*/ 38598 h 610956"/>
                <a:gd name="connsiteX16" fmla="*/ 0 w 640078"/>
                <a:gd name="connsiteY16" fmla="*/ 33579 h 6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0078" h="610956">
                  <a:moveTo>
                    <a:pt x="0" y="33579"/>
                  </a:moveTo>
                  <a:lnTo>
                    <a:pt x="19513" y="252353"/>
                  </a:lnTo>
                  <a:lnTo>
                    <a:pt x="19513" y="252782"/>
                  </a:lnTo>
                  <a:cubicBezTo>
                    <a:pt x="25754" y="272329"/>
                    <a:pt x="46852" y="338232"/>
                    <a:pt x="118170" y="559846"/>
                  </a:cubicBezTo>
                  <a:cubicBezTo>
                    <a:pt x="123188" y="576024"/>
                    <a:pt x="128702" y="593061"/>
                    <a:pt x="134415" y="610858"/>
                  </a:cubicBezTo>
                  <a:lnTo>
                    <a:pt x="134415" y="610957"/>
                  </a:lnTo>
                  <a:cubicBezTo>
                    <a:pt x="212963" y="608447"/>
                    <a:pt x="287121" y="602603"/>
                    <a:pt x="353915" y="595141"/>
                  </a:cubicBezTo>
                  <a:cubicBezTo>
                    <a:pt x="372207" y="593127"/>
                    <a:pt x="389937" y="590981"/>
                    <a:pt x="406974" y="588802"/>
                  </a:cubicBezTo>
                  <a:cubicBezTo>
                    <a:pt x="512663" y="575232"/>
                    <a:pt x="595075" y="558888"/>
                    <a:pt x="639913" y="548983"/>
                  </a:cubicBezTo>
                  <a:lnTo>
                    <a:pt x="640078" y="548983"/>
                  </a:lnTo>
                  <a:lnTo>
                    <a:pt x="639550" y="522899"/>
                  </a:lnTo>
                  <a:lnTo>
                    <a:pt x="632418" y="115363"/>
                  </a:lnTo>
                  <a:lnTo>
                    <a:pt x="631262" y="51639"/>
                  </a:lnTo>
                  <a:lnTo>
                    <a:pt x="630206" y="0"/>
                  </a:lnTo>
                  <a:cubicBezTo>
                    <a:pt x="605608" y="6273"/>
                    <a:pt x="580052" y="11556"/>
                    <a:pt x="555157" y="17830"/>
                  </a:cubicBezTo>
                  <a:cubicBezTo>
                    <a:pt x="491268" y="33810"/>
                    <a:pt x="434709" y="41470"/>
                    <a:pt x="362632" y="38598"/>
                  </a:cubicBezTo>
                  <a:cubicBezTo>
                    <a:pt x="241523" y="33744"/>
                    <a:pt x="121075" y="37310"/>
                    <a:pt x="0" y="33579"/>
                  </a:cubicBezTo>
                  <a:close/>
                </a:path>
              </a:pathLst>
            </a:custGeom>
            <a:solidFill>
              <a:srgbClr val="316EAA"/>
            </a:solidFill>
            <a:ln w="3287"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C3CB984-3A92-44F3-BA2D-7C925F8D07B1}"/>
                </a:ext>
              </a:extLst>
            </p:cNvPr>
            <p:cNvSpPr/>
            <p:nvPr/>
          </p:nvSpPr>
          <p:spPr>
            <a:xfrm>
              <a:off x="1412316" y="5781103"/>
              <a:ext cx="260279" cy="81586"/>
            </a:xfrm>
            <a:custGeom>
              <a:avLst/>
              <a:gdLst>
                <a:gd name="connsiteX0" fmla="*/ 0 w 523229"/>
                <a:gd name="connsiteY0" fmla="*/ 36980 h 145541"/>
                <a:gd name="connsiteX1" fmla="*/ 16245 w 523229"/>
                <a:gd name="connsiteY1" fmla="*/ 87992 h 145541"/>
                <a:gd name="connsiteX2" fmla="*/ 16245 w 523229"/>
                <a:gd name="connsiteY2" fmla="*/ 88091 h 145541"/>
                <a:gd name="connsiteX3" fmla="*/ 34701 w 523229"/>
                <a:gd name="connsiteY3" fmla="*/ 145541 h 145541"/>
                <a:gd name="connsiteX4" fmla="*/ 245056 w 523229"/>
                <a:gd name="connsiteY4" fmla="*/ 137716 h 145541"/>
                <a:gd name="connsiteX5" fmla="*/ 300922 w 523229"/>
                <a:gd name="connsiteY5" fmla="*/ 133358 h 145541"/>
                <a:gd name="connsiteX6" fmla="*/ 523229 w 523229"/>
                <a:gd name="connsiteY6" fmla="*/ 106151 h 145541"/>
                <a:gd name="connsiteX7" fmla="*/ 521809 w 523229"/>
                <a:gd name="connsiteY7" fmla="*/ 26183 h 145541"/>
                <a:gd name="connsiteX8" fmla="*/ 521809 w 523229"/>
                <a:gd name="connsiteY8" fmla="*/ 26084 h 145541"/>
                <a:gd name="connsiteX9" fmla="*/ 521281 w 523229"/>
                <a:gd name="connsiteY9" fmla="*/ 0 h 145541"/>
                <a:gd name="connsiteX10" fmla="*/ 282036 w 523229"/>
                <a:gd name="connsiteY10" fmla="*/ 27372 h 145541"/>
                <a:gd name="connsiteX11" fmla="*/ 229934 w 523229"/>
                <a:gd name="connsiteY11" fmla="*/ 31037 h 145541"/>
                <a:gd name="connsiteX12" fmla="*/ 0 w 523229"/>
                <a:gd name="connsiteY12" fmla="*/ 36980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9" h="145541">
                  <a:moveTo>
                    <a:pt x="0" y="36980"/>
                  </a:moveTo>
                  <a:cubicBezTo>
                    <a:pt x="5019" y="53158"/>
                    <a:pt x="10533" y="70195"/>
                    <a:pt x="16245" y="87992"/>
                  </a:cubicBezTo>
                  <a:lnTo>
                    <a:pt x="16245" y="88091"/>
                  </a:lnTo>
                  <a:cubicBezTo>
                    <a:pt x="22122" y="106416"/>
                    <a:pt x="28296" y="125467"/>
                    <a:pt x="34701" y="145541"/>
                  </a:cubicBezTo>
                  <a:cubicBezTo>
                    <a:pt x="110080" y="145178"/>
                    <a:pt x="180738" y="142141"/>
                    <a:pt x="245056" y="137716"/>
                  </a:cubicBezTo>
                  <a:cubicBezTo>
                    <a:pt x="264305" y="136395"/>
                    <a:pt x="282927" y="134943"/>
                    <a:pt x="300922" y="133358"/>
                  </a:cubicBezTo>
                  <a:cubicBezTo>
                    <a:pt x="392744" y="125434"/>
                    <a:pt x="468750" y="114934"/>
                    <a:pt x="523229" y="106151"/>
                  </a:cubicBezTo>
                  <a:lnTo>
                    <a:pt x="521809" y="26183"/>
                  </a:lnTo>
                  <a:lnTo>
                    <a:pt x="521809" y="26084"/>
                  </a:lnTo>
                  <a:lnTo>
                    <a:pt x="521281" y="0"/>
                  </a:lnTo>
                  <a:cubicBezTo>
                    <a:pt x="461717" y="9311"/>
                    <a:pt x="379834" y="19910"/>
                    <a:pt x="282036" y="27372"/>
                  </a:cubicBezTo>
                  <a:cubicBezTo>
                    <a:pt x="265164" y="28659"/>
                    <a:pt x="247764" y="29881"/>
                    <a:pt x="229934" y="31037"/>
                  </a:cubicBezTo>
                  <a:cubicBezTo>
                    <a:pt x="159739" y="35428"/>
                    <a:pt x="82346" y="37838"/>
                    <a:pt x="0" y="36980"/>
                  </a:cubicBezTo>
                  <a:close/>
                </a:path>
              </a:pathLst>
            </a:custGeom>
            <a:solidFill>
              <a:srgbClr val="327FBF"/>
            </a:solidFill>
            <a:ln w="3287"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56693B1-7ABD-9DCF-00F5-1B04DFE2AA59}"/>
                </a:ext>
              </a:extLst>
            </p:cNvPr>
            <p:cNvSpPr/>
            <p:nvPr/>
          </p:nvSpPr>
          <p:spPr>
            <a:xfrm>
              <a:off x="892288" y="5910405"/>
              <a:ext cx="355900" cy="177262"/>
            </a:xfrm>
            <a:custGeom>
              <a:avLst/>
              <a:gdLst>
                <a:gd name="connsiteX0" fmla="*/ 282292 w 715455"/>
                <a:gd name="connsiteY0" fmla="*/ 69271 h 316215"/>
                <a:gd name="connsiteX1" fmla="*/ 343011 w 715455"/>
                <a:gd name="connsiteY1" fmla="*/ 0 h 316215"/>
                <a:gd name="connsiteX2" fmla="*/ 714161 w 715455"/>
                <a:gd name="connsiteY2" fmla="*/ 102222 h 316215"/>
                <a:gd name="connsiteX3" fmla="*/ 664074 w 715455"/>
                <a:gd name="connsiteY3" fmla="*/ 282498 h 316215"/>
                <a:gd name="connsiteX4" fmla="*/ 113440 w 715455"/>
                <a:gd name="connsiteY4" fmla="*/ 314360 h 316215"/>
                <a:gd name="connsiteX5" fmla="*/ 118789 w 715455"/>
                <a:gd name="connsiteY5" fmla="*/ 168158 h 316215"/>
                <a:gd name="connsiteX6" fmla="*/ 282292 w 715455"/>
                <a:gd name="connsiteY6" fmla="*/ 69271 h 31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455" h="316215">
                  <a:moveTo>
                    <a:pt x="282292" y="69271"/>
                  </a:moveTo>
                  <a:lnTo>
                    <a:pt x="343011" y="0"/>
                  </a:lnTo>
                  <a:lnTo>
                    <a:pt x="714161" y="102222"/>
                  </a:lnTo>
                  <a:cubicBezTo>
                    <a:pt x="714161" y="102222"/>
                    <a:pt x="728161" y="224255"/>
                    <a:pt x="664074" y="282498"/>
                  </a:cubicBezTo>
                  <a:cubicBezTo>
                    <a:pt x="600020" y="340741"/>
                    <a:pt x="267401" y="303398"/>
                    <a:pt x="113440" y="314360"/>
                  </a:cubicBezTo>
                  <a:cubicBezTo>
                    <a:pt x="-40521" y="325355"/>
                    <a:pt x="-36823" y="252815"/>
                    <a:pt x="118789" y="168158"/>
                  </a:cubicBezTo>
                  <a:cubicBezTo>
                    <a:pt x="274368" y="83501"/>
                    <a:pt x="282292" y="69271"/>
                    <a:pt x="282292" y="69271"/>
                  </a:cubicBezTo>
                  <a:close/>
                </a:path>
              </a:pathLst>
            </a:custGeom>
            <a:solidFill>
              <a:srgbClr val="0F3D49"/>
            </a:solidFill>
            <a:ln w="3287"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F0C04B08-3D29-7B7F-CF1F-4ABCAE1FA37D}"/>
                </a:ext>
              </a:extLst>
            </p:cNvPr>
            <p:cNvSpPr/>
            <p:nvPr/>
          </p:nvSpPr>
          <p:spPr>
            <a:xfrm>
              <a:off x="892311" y="5910349"/>
              <a:ext cx="355862" cy="177278"/>
            </a:xfrm>
            <a:custGeom>
              <a:avLst/>
              <a:gdLst>
                <a:gd name="connsiteX0" fmla="*/ 664093 w 715378"/>
                <a:gd name="connsiteY0" fmla="*/ 282498 h 316245"/>
                <a:gd name="connsiteX1" fmla="*/ 113427 w 715378"/>
                <a:gd name="connsiteY1" fmla="*/ 314393 h 316245"/>
                <a:gd name="connsiteX2" fmla="*/ 22595 w 715378"/>
                <a:gd name="connsiteY2" fmla="*/ 236306 h 316245"/>
                <a:gd name="connsiteX3" fmla="*/ 497157 w 715378"/>
                <a:gd name="connsiteY3" fmla="*/ 141150 h 316245"/>
                <a:gd name="connsiteX4" fmla="*/ 262732 w 715378"/>
                <a:gd name="connsiteY4" fmla="*/ 84393 h 316245"/>
                <a:gd name="connsiteX5" fmla="*/ 282212 w 715378"/>
                <a:gd name="connsiteY5" fmla="*/ 69337 h 316245"/>
                <a:gd name="connsiteX6" fmla="*/ 342932 w 715378"/>
                <a:gd name="connsiteY6" fmla="*/ 0 h 316245"/>
                <a:gd name="connsiteX7" fmla="*/ 714082 w 715378"/>
                <a:gd name="connsiteY7" fmla="*/ 102255 h 316245"/>
                <a:gd name="connsiteX8" fmla="*/ 664093 w 715378"/>
                <a:gd name="connsiteY8" fmla="*/ 282498 h 31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378" h="316245">
                  <a:moveTo>
                    <a:pt x="664093" y="282498"/>
                  </a:moveTo>
                  <a:cubicBezTo>
                    <a:pt x="599940" y="340807"/>
                    <a:pt x="267321" y="303398"/>
                    <a:pt x="113427" y="314393"/>
                  </a:cubicBezTo>
                  <a:cubicBezTo>
                    <a:pt x="3511" y="322251"/>
                    <a:pt x="-25973" y="287550"/>
                    <a:pt x="22595" y="236306"/>
                  </a:cubicBezTo>
                  <a:cubicBezTo>
                    <a:pt x="292250" y="369103"/>
                    <a:pt x="686809" y="148216"/>
                    <a:pt x="497157" y="141150"/>
                  </a:cubicBezTo>
                  <a:cubicBezTo>
                    <a:pt x="386515" y="136990"/>
                    <a:pt x="308990" y="108331"/>
                    <a:pt x="262732" y="84393"/>
                  </a:cubicBezTo>
                  <a:cubicBezTo>
                    <a:pt x="280429" y="72474"/>
                    <a:pt x="282212" y="69337"/>
                    <a:pt x="282212" y="69337"/>
                  </a:cubicBezTo>
                  <a:lnTo>
                    <a:pt x="342932" y="0"/>
                  </a:lnTo>
                  <a:lnTo>
                    <a:pt x="714082" y="102255"/>
                  </a:lnTo>
                  <a:cubicBezTo>
                    <a:pt x="714082" y="102288"/>
                    <a:pt x="728081" y="224288"/>
                    <a:pt x="664093" y="282498"/>
                  </a:cubicBezTo>
                  <a:close/>
                </a:path>
              </a:pathLst>
            </a:custGeom>
            <a:solidFill>
              <a:srgbClr val="000000">
                <a:alpha val="33000"/>
              </a:srgbClr>
            </a:solidFill>
            <a:ln w="3287"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4333539-A62B-C5EE-193F-866A3FED3C27}"/>
                </a:ext>
              </a:extLst>
            </p:cNvPr>
            <p:cNvSpPr/>
            <p:nvPr/>
          </p:nvSpPr>
          <p:spPr>
            <a:xfrm>
              <a:off x="1032713" y="5488072"/>
              <a:ext cx="320802" cy="485750"/>
            </a:xfrm>
            <a:custGeom>
              <a:avLst/>
              <a:gdLst>
                <a:gd name="connsiteX0" fmla="*/ 644899 w 644898"/>
                <a:gd name="connsiteY0" fmla="*/ 33480 h 866524"/>
                <a:gd name="connsiteX1" fmla="*/ 625352 w 644898"/>
                <a:gd name="connsiteY1" fmla="*/ 252221 h 866524"/>
                <a:gd name="connsiteX2" fmla="*/ 625352 w 644898"/>
                <a:gd name="connsiteY2" fmla="*/ 252650 h 866524"/>
                <a:gd name="connsiteX3" fmla="*/ 526663 w 644898"/>
                <a:gd name="connsiteY3" fmla="*/ 559714 h 866524"/>
                <a:gd name="connsiteX4" fmla="*/ 510418 w 644898"/>
                <a:gd name="connsiteY4" fmla="*/ 610792 h 866524"/>
                <a:gd name="connsiteX5" fmla="*/ 491961 w 644898"/>
                <a:gd name="connsiteY5" fmla="*/ 668308 h 866524"/>
                <a:gd name="connsiteX6" fmla="*/ 431869 w 644898"/>
                <a:gd name="connsiteY6" fmla="*/ 855617 h 866524"/>
                <a:gd name="connsiteX7" fmla="*/ 188827 w 644898"/>
                <a:gd name="connsiteY7" fmla="*/ 861527 h 866524"/>
                <a:gd name="connsiteX8" fmla="*/ 0 w 644898"/>
                <a:gd name="connsiteY8" fmla="*/ 822698 h 866524"/>
                <a:gd name="connsiteX9" fmla="*/ 231 w 644898"/>
                <a:gd name="connsiteY9" fmla="*/ 810119 h 866524"/>
                <a:gd name="connsiteX10" fmla="*/ 3170 w 644898"/>
                <a:gd name="connsiteY10" fmla="*/ 639187 h 866524"/>
                <a:gd name="connsiteX11" fmla="*/ 3401 w 644898"/>
                <a:gd name="connsiteY11" fmla="*/ 628984 h 866524"/>
                <a:gd name="connsiteX12" fmla="*/ 4755 w 644898"/>
                <a:gd name="connsiteY12" fmla="*/ 548950 h 866524"/>
                <a:gd name="connsiteX13" fmla="*/ 5250 w 644898"/>
                <a:gd name="connsiteY13" fmla="*/ 522899 h 866524"/>
                <a:gd name="connsiteX14" fmla="*/ 13537 w 644898"/>
                <a:gd name="connsiteY14" fmla="*/ 51606 h 866524"/>
                <a:gd name="connsiteX15" fmla="*/ 14528 w 644898"/>
                <a:gd name="connsiteY15" fmla="*/ 0 h 866524"/>
                <a:gd name="connsiteX16" fmla="*/ 89643 w 644898"/>
                <a:gd name="connsiteY16" fmla="*/ 17797 h 866524"/>
                <a:gd name="connsiteX17" fmla="*/ 282135 w 644898"/>
                <a:gd name="connsiteY17" fmla="*/ 38565 h 866524"/>
                <a:gd name="connsiteX18" fmla="*/ 644899 w 644898"/>
                <a:gd name="connsiteY18" fmla="*/ 33480 h 86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4898" h="866524">
                  <a:moveTo>
                    <a:pt x="644899" y="33480"/>
                  </a:moveTo>
                  <a:lnTo>
                    <a:pt x="625352" y="252221"/>
                  </a:lnTo>
                  <a:lnTo>
                    <a:pt x="625352" y="252650"/>
                  </a:lnTo>
                  <a:cubicBezTo>
                    <a:pt x="619112" y="272197"/>
                    <a:pt x="597981" y="338067"/>
                    <a:pt x="526663" y="559714"/>
                  </a:cubicBezTo>
                  <a:cubicBezTo>
                    <a:pt x="521644" y="575925"/>
                    <a:pt x="516163" y="592896"/>
                    <a:pt x="510418" y="610792"/>
                  </a:cubicBezTo>
                  <a:cubicBezTo>
                    <a:pt x="504541" y="629017"/>
                    <a:pt x="498433" y="648201"/>
                    <a:pt x="491961" y="668308"/>
                  </a:cubicBezTo>
                  <a:cubicBezTo>
                    <a:pt x="474363" y="723250"/>
                    <a:pt x="454354" y="785322"/>
                    <a:pt x="431869" y="855617"/>
                  </a:cubicBezTo>
                  <a:cubicBezTo>
                    <a:pt x="341500" y="869616"/>
                    <a:pt x="257966" y="868461"/>
                    <a:pt x="188827" y="861527"/>
                  </a:cubicBezTo>
                  <a:cubicBezTo>
                    <a:pt x="74521" y="850004"/>
                    <a:pt x="0" y="822698"/>
                    <a:pt x="0" y="822698"/>
                  </a:cubicBezTo>
                  <a:lnTo>
                    <a:pt x="231" y="810119"/>
                  </a:lnTo>
                  <a:lnTo>
                    <a:pt x="3170" y="639187"/>
                  </a:lnTo>
                  <a:lnTo>
                    <a:pt x="3401" y="628984"/>
                  </a:lnTo>
                  <a:lnTo>
                    <a:pt x="4755" y="548950"/>
                  </a:lnTo>
                  <a:lnTo>
                    <a:pt x="5250" y="522899"/>
                  </a:lnTo>
                  <a:lnTo>
                    <a:pt x="13537" y="51606"/>
                  </a:lnTo>
                  <a:lnTo>
                    <a:pt x="14528" y="0"/>
                  </a:lnTo>
                  <a:cubicBezTo>
                    <a:pt x="39192" y="6240"/>
                    <a:pt x="64714" y="11523"/>
                    <a:pt x="89643" y="17797"/>
                  </a:cubicBezTo>
                  <a:cubicBezTo>
                    <a:pt x="153532" y="33810"/>
                    <a:pt x="210058" y="41404"/>
                    <a:pt x="282135" y="38565"/>
                  </a:cubicBezTo>
                  <a:cubicBezTo>
                    <a:pt x="403309" y="33645"/>
                    <a:pt x="523724" y="37178"/>
                    <a:pt x="644899" y="33480"/>
                  </a:cubicBezTo>
                  <a:close/>
                </a:path>
              </a:pathLst>
            </a:custGeom>
            <a:solidFill>
              <a:srgbClr val="E89C7C"/>
            </a:solidFill>
            <a:ln w="3287"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93ECD18-3B95-366E-7C73-E8516F2F6D9A}"/>
                </a:ext>
              </a:extLst>
            </p:cNvPr>
            <p:cNvSpPr/>
            <p:nvPr/>
          </p:nvSpPr>
          <p:spPr>
            <a:xfrm>
              <a:off x="1035078" y="5488017"/>
              <a:ext cx="360763" cy="342448"/>
            </a:xfrm>
            <a:custGeom>
              <a:avLst/>
              <a:gdLst>
                <a:gd name="connsiteX0" fmla="*/ 0 w 725230"/>
                <a:gd name="connsiteY0" fmla="*/ 548950 h 610890"/>
                <a:gd name="connsiteX1" fmla="*/ 165 w 725230"/>
                <a:gd name="connsiteY1" fmla="*/ 548950 h 610890"/>
                <a:gd name="connsiteX2" fmla="*/ 224321 w 725230"/>
                <a:gd name="connsiteY2" fmla="*/ 587613 h 610890"/>
                <a:gd name="connsiteX3" fmla="*/ 233104 w 725230"/>
                <a:gd name="connsiteY3" fmla="*/ 588736 h 610890"/>
                <a:gd name="connsiteX4" fmla="*/ 505664 w 725230"/>
                <a:gd name="connsiteY4" fmla="*/ 610891 h 610890"/>
                <a:gd name="connsiteX5" fmla="*/ 505664 w 725230"/>
                <a:gd name="connsiteY5" fmla="*/ 610792 h 610890"/>
                <a:gd name="connsiteX6" fmla="*/ 514083 w 725230"/>
                <a:gd name="connsiteY6" fmla="*/ 584642 h 610890"/>
                <a:gd name="connsiteX7" fmla="*/ 521908 w 725230"/>
                <a:gd name="connsiteY7" fmla="*/ 559779 h 610890"/>
                <a:gd name="connsiteX8" fmla="*/ 620664 w 725230"/>
                <a:gd name="connsiteY8" fmla="*/ 252716 h 610890"/>
                <a:gd name="connsiteX9" fmla="*/ 620763 w 725230"/>
                <a:gd name="connsiteY9" fmla="*/ 252287 h 610890"/>
                <a:gd name="connsiteX10" fmla="*/ 634993 w 725230"/>
                <a:gd name="connsiteY10" fmla="*/ 207879 h 610890"/>
                <a:gd name="connsiteX11" fmla="*/ 640177 w 725230"/>
                <a:gd name="connsiteY11" fmla="*/ 191700 h 610890"/>
                <a:gd name="connsiteX12" fmla="*/ 658634 w 725230"/>
                <a:gd name="connsiteY12" fmla="*/ 249249 h 610890"/>
                <a:gd name="connsiteX13" fmla="*/ 659591 w 725230"/>
                <a:gd name="connsiteY13" fmla="*/ 252287 h 610890"/>
                <a:gd name="connsiteX14" fmla="*/ 659591 w 725230"/>
                <a:gd name="connsiteY14" fmla="*/ 252386 h 610890"/>
                <a:gd name="connsiteX15" fmla="*/ 659757 w 725230"/>
                <a:gd name="connsiteY15" fmla="*/ 252749 h 610890"/>
                <a:gd name="connsiteX16" fmla="*/ 725230 w 725230"/>
                <a:gd name="connsiteY16" fmla="*/ 129759 h 610890"/>
                <a:gd name="connsiteX17" fmla="*/ 640177 w 725230"/>
                <a:gd name="connsiteY17" fmla="*/ 33546 h 610890"/>
                <a:gd name="connsiteX18" fmla="*/ 277380 w 725230"/>
                <a:gd name="connsiteY18" fmla="*/ 38598 h 610890"/>
                <a:gd name="connsiteX19" fmla="*/ 84954 w 725230"/>
                <a:gd name="connsiteY19" fmla="*/ 17830 h 610890"/>
                <a:gd name="connsiteX20" fmla="*/ 9839 w 725230"/>
                <a:gd name="connsiteY20" fmla="*/ 0 h 610890"/>
                <a:gd name="connsiteX21" fmla="*/ 8882 w 725230"/>
                <a:gd name="connsiteY21" fmla="*/ 51639 h 610890"/>
                <a:gd name="connsiteX22" fmla="*/ 627 w 725230"/>
                <a:gd name="connsiteY22" fmla="*/ 522899 h 610890"/>
                <a:gd name="connsiteX23" fmla="*/ 0 w 725230"/>
                <a:gd name="connsiteY23" fmla="*/ 548950 h 610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5230" h="610890">
                  <a:moveTo>
                    <a:pt x="0" y="548950"/>
                  </a:moveTo>
                  <a:lnTo>
                    <a:pt x="165" y="548950"/>
                  </a:lnTo>
                  <a:cubicBezTo>
                    <a:pt x="43748" y="558591"/>
                    <a:pt x="122825" y="574340"/>
                    <a:pt x="224321" y="587613"/>
                  </a:cubicBezTo>
                  <a:cubicBezTo>
                    <a:pt x="227227" y="587977"/>
                    <a:pt x="230132" y="588406"/>
                    <a:pt x="233104" y="588736"/>
                  </a:cubicBezTo>
                  <a:cubicBezTo>
                    <a:pt x="312709" y="599070"/>
                    <a:pt x="405654" y="607688"/>
                    <a:pt x="505664" y="610891"/>
                  </a:cubicBezTo>
                  <a:lnTo>
                    <a:pt x="505664" y="610792"/>
                  </a:lnTo>
                  <a:cubicBezTo>
                    <a:pt x="508470" y="601844"/>
                    <a:pt x="511277" y="593160"/>
                    <a:pt x="514083" y="584642"/>
                  </a:cubicBezTo>
                  <a:cubicBezTo>
                    <a:pt x="516824" y="576123"/>
                    <a:pt x="519366" y="567869"/>
                    <a:pt x="521908" y="559779"/>
                  </a:cubicBezTo>
                  <a:cubicBezTo>
                    <a:pt x="593259" y="338133"/>
                    <a:pt x="614324" y="272263"/>
                    <a:pt x="620664" y="252716"/>
                  </a:cubicBezTo>
                  <a:lnTo>
                    <a:pt x="620763" y="252287"/>
                  </a:lnTo>
                  <a:lnTo>
                    <a:pt x="634993" y="207879"/>
                  </a:lnTo>
                  <a:lnTo>
                    <a:pt x="640177" y="191700"/>
                  </a:lnTo>
                  <a:lnTo>
                    <a:pt x="658634" y="249249"/>
                  </a:lnTo>
                  <a:lnTo>
                    <a:pt x="659591" y="252287"/>
                  </a:lnTo>
                  <a:lnTo>
                    <a:pt x="659591" y="252386"/>
                  </a:lnTo>
                  <a:lnTo>
                    <a:pt x="659757" y="252749"/>
                  </a:lnTo>
                  <a:lnTo>
                    <a:pt x="725230" y="129759"/>
                  </a:lnTo>
                  <a:lnTo>
                    <a:pt x="640177" y="33546"/>
                  </a:lnTo>
                  <a:cubicBezTo>
                    <a:pt x="519003" y="37277"/>
                    <a:pt x="398555" y="33711"/>
                    <a:pt x="277380" y="38598"/>
                  </a:cubicBezTo>
                  <a:cubicBezTo>
                    <a:pt x="205336" y="41470"/>
                    <a:pt x="148843" y="33810"/>
                    <a:pt x="84954" y="17830"/>
                  </a:cubicBezTo>
                  <a:cubicBezTo>
                    <a:pt x="59993" y="11556"/>
                    <a:pt x="34437" y="6273"/>
                    <a:pt x="9839" y="0"/>
                  </a:cubicBezTo>
                  <a:lnTo>
                    <a:pt x="8882" y="51639"/>
                  </a:lnTo>
                  <a:lnTo>
                    <a:pt x="627" y="522899"/>
                  </a:lnTo>
                  <a:lnTo>
                    <a:pt x="0" y="548950"/>
                  </a:lnTo>
                  <a:close/>
                </a:path>
              </a:pathLst>
            </a:custGeom>
            <a:solidFill>
              <a:srgbClr val="316EAA"/>
            </a:solidFill>
            <a:ln w="3287"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99FDF9B4-DEE0-FD18-D986-2BECB6F87095}"/>
                </a:ext>
              </a:extLst>
            </p:cNvPr>
            <p:cNvSpPr/>
            <p:nvPr/>
          </p:nvSpPr>
          <p:spPr>
            <a:xfrm>
              <a:off x="1034421" y="5781103"/>
              <a:ext cx="260328" cy="81586"/>
            </a:xfrm>
            <a:custGeom>
              <a:avLst/>
              <a:gdLst>
                <a:gd name="connsiteX0" fmla="*/ 0 w 523328"/>
                <a:gd name="connsiteY0" fmla="*/ 106151 h 145541"/>
                <a:gd name="connsiteX1" fmla="*/ 215968 w 523328"/>
                <a:gd name="connsiteY1" fmla="*/ 132830 h 145541"/>
                <a:gd name="connsiteX2" fmla="*/ 222307 w 523328"/>
                <a:gd name="connsiteY2" fmla="*/ 133358 h 145541"/>
                <a:gd name="connsiteX3" fmla="*/ 488528 w 523328"/>
                <a:gd name="connsiteY3" fmla="*/ 145541 h 145541"/>
                <a:gd name="connsiteX4" fmla="*/ 506984 w 523328"/>
                <a:gd name="connsiteY4" fmla="*/ 88091 h 145541"/>
                <a:gd name="connsiteX5" fmla="*/ 506984 w 523328"/>
                <a:gd name="connsiteY5" fmla="*/ 87992 h 145541"/>
                <a:gd name="connsiteX6" fmla="*/ 515404 w 523328"/>
                <a:gd name="connsiteY6" fmla="*/ 61842 h 145541"/>
                <a:gd name="connsiteX7" fmla="*/ 523328 w 523328"/>
                <a:gd name="connsiteY7" fmla="*/ 36980 h 145541"/>
                <a:gd name="connsiteX8" fmla="*/ 523229 w 523328"/>
                <a:gd name="connsiteY8" fmla="*/ 36980 h 145541"/>
                <a:gd name="connsiteX9" fmla="*/ 241193 w 523328"/>
                <a:gd name="connsiteY9" fmla="*/ 27405 h 145541"/>
                <a:gd name="connsiteX10" fmla="*/ 231090 w 523328"/>
                <a:gd name="connsiteY10" fmla="*/ 26612 h 145541"/>
                <a:gd name="connsiteX11" fmla="*/ 1948 w 523328"/>
                <a:gd name="connsiteY11" fmla="*/ 0 h 145541"/>
                <a:gd name="connsiteX12" fmla="*/ 1420 w 523328"/>
                <a:gd name="connsiteY12" fmla="*/ 26084 h 145541"/>
                <a:gd name="connsiteX13" fmla="*/ 1420 w 523328"/>
                <a:gd name="connsiteY13" fmla="*/ 26183 h 145541"/>
                <a:gd name="connsiteX14" fmla="*/ 0 w 523328"/>
                <a:gd name="connsiteY14" fmla="*/ 106151 h 1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3328" h="145541">
                  <a:moveTo>
                    <a:pt x="0" y="106151"/>
                  </a:moveTo>
                  <a:cubicBezTo>
                    <a:pt x="53257" y="114769"/>
                    <a:pt x="126952" y="124938"/>
                    <a:pt x="215968" y="132830"/>
                  </a:cubicBezTo>
                  <a:cubicBezTo>
                    <a:pt x="218081" y="132995"/>
                    <a:pt x="220194" y="133193"/>
                    <a:pt x="222307" y="133358"/>
                  </a:cubicBezTo>
                  <a:cubicBezTo>
                    <a:pt x="300691" y="140126"/>
                    <a:pt x="390664" y="145079"/>
                    <a:pt x="488528" y="145541"/>
                  </a:cubicBezTo>
                  <a:cubicBezTo>
                    <a:pt x="495032" y="125467"/>
                    <a:pt x="501107" y="106416"/>
                    <a:pt x="506984" y="88091"/>
                  </a:cubicBezTo>
                  <a:lnTo>
                    <a:pt x="506984" y="87992"/>
                  </a:lnTo>
                  <a:cubicBezTo>
                    <a:pt x="509791" y="79044"/>
                    <a:pt x="512597" y="70360"/>
                    <a:pt x="515404" y="61842"/>
                  </a:cubicBezTo>
                  <a:cubicBezTo>
                    <a:pt x="518144" y="53323"/>
                    <a:pt x="520753" y="45069"/>
                    <a:pt x="523328" y="36980"/>
                  </a:cubicBezTo>
                  <a:lnTo>
                    <a:pt x="523229" y="36980"/>
                  </a:lnTo>
                  <a:cubicBezTo>
                    <a:pt x="419917" y="38036"/>
                    <a:pt x="324662" y="33942"/>
                    <a:pt x="241193" y="27405"/>
                  </a:cubicBezTo>
                  <a:cubicBezTo>
                    <a:pt x="237759" y="27141"/>
                    <a:pt x="234425" y="26876"/>
                    <a:pt x="231090" y="26612"/>
                  </a:cubicBezTo>
                  <a:cubicBezTo>
                    <a:pt x="137782" y="19216"/>
                    <a:pt x="59399" y="8981"/>
                    <a:pt x="1948" y="0"/>
                  </a:cubicBezTo>
                  <a:lnTo>
                    <a:pt x="1420" y="26084"/>
                  </a:lnTo>
                  <a:lnTo>
                    <a:pt x="1420" y="26183"/>
                  </a:lnTo>
                  <a:lnTo>
                    <a:pt x="0" y="106151"/>
                  </a:lnTo>
                  <a:close/>
                </a:path>
              </a:pathLst>
            </a:custGeom>
            <a:solidFill>
              <a:srgbClr val="327FBF"/>
            </a:solidFill>
            <a:ln w="3287"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E10C22C5-FCCF-CE96-BA82-A0EFEF30539D}"/>
                </a:ext>
              </a:extLst>
            </p:cNvPr>
            <p:cNvSpPr/>
            <p:nvPr/>
          </p:nvSpPr>
          <p:spPr>
            <a:xfrm>
              <a:off x="842022" y="5073163"/>
              <a:ext cx="254350" cy="334030"/>
            </a:xfrm>
            <a:custGeom>
              <a:avLst/>
              <a:gdLst>
                <a:gd name="connsiteX0" fmla="*/ 49995 w 511311"/>
                <a:gd name="connsiteY0" fmla="*/ 0 h 595873"/>
                <a:gd name="connsiteX1" fmla="*/ 2153 w 511311"/>
                <a:gd name="connsiteY1" fmla="*/ 344505 h 595873"/>
                <a:gd name="connsiteX2" fmla="*/ 431183 w 511311"/>
                <a:gd name="connsiteY2" fmla="*/ 591708 h 595873"/>
                <a:gd name="connsiteX3" fmla="*/ 367393 w 511311"/>
                <a:gd name="connsiteY3" fmla="*/ 113217 h 595873"/>
                <a:gd name="connsiteX4" fmla="*/ 49995 w 511311"/>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1" h="595873">
                  <a:moveTo>
                    <a:pt x="49995" y="0"/>
                  </a:moveTo>
                  <a:cubicBezTo>
                    <a:pt x="49995" y="0"/>
                    <a:pt x="-12210" y="223298"/>
                    <a:pt x="2153" y="344505"/>
                  </a:cubicBezTo>
                  <a:cubicBezTo>
                    <a:pt x="16515" y="465712"/>
                    <a:pt x="222248" y="623602"/>
                    <a:pt x="431183" y="591708"/>
                  </a:cubicBezTo>
                  <a:cubicBezTo>
                    <a:pt x="640118" y="559812"/>
                    <a:pt x="375350" y="114835"/>
                    <a:pt x="367393" y="113217"/>
                  </a:cubicBezTo>
                  <a:cubicBezTo>
                    <a:pt x="359436" y="111665"/>
                    <a:pt x="49995" y="0"/>
                    <a:pt x="49995" y="0"/>
                  </a:cubicBezTo>
                  <a:close/>
                </a:path>
              </a:pathLst>
            </a:custGeom>
            <a:solidFill>
              <a:srgbClr val="E89C7C"/>
            </a:solidFill>
            <a:ln w="3287"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6C2AC3A2-4E37-B59A-232C-025E7D93C2C9}"/>
                </a:ext>
              </a:extLst>
            </p:cNvPr>
            <p:cNvSpPr/>
            <p:nvPr/>
          </p:nvSpPr>
          <p:spPr>
            <a:xfrm>
              <a:off x="1610643" y="5073163"/>
              <a:ext cx="254351" cy="334030"/>
            </a:xfrm>
            <a:custGeom>
              <a:avLst/>
              <a:gdLst>
                <a:gd name="connsiteX0" fmla="*/ 461317 w 511312"/>
                <a:gd name="connsiteY0" fmla="*/ 0 h 595873"/>
                <a:gd name="connsiteX1" fmla="*/ 509159 w 511312"/>
                <a:gd name="connsiteY1" fmla="*/ 344505 h 595873"/>
                <a:gd name="connsiteX2" fmla="*/ 80129 w 511312"/>
                <a:gd name="connsiteY2" fmla="*/ 591708 h 595873"/>
                <a:gd name="connsiteX3" fmla="*/ 143919 w 511312"/>
                <a:gd name="connsiteY3" fmla="*/ 113217 h 595873"/>
                <a:gd name="connsiteX4" fmla="*/ 461317 w 511312"/>
                <a:gd name="connsiteY4" fmla="*/ 0 h 59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12" h="595873">
                  <a:moveTo>
                    <a:pt x="461317" y="0"/>
                  </a:moveTo>
                  <a:cubicBezTo>
                    <a:pt x="461317" y="0"/>
                    <a:pt x="523522" y="223298"/>
                    <a:pt x="509159" y="344505"/>
                  </a:cubicBezTo>
                  <a:cubicBezTo>
                    <a:pt x="494797" y="465712"/>
                    <a:pt x="289064" y="623602"/>
                    <a:pt x="80129" y="591708"/>
                  </a:cubicBezTo>
                  <a:cubicBezTo>
                    <a:pt x="-128806" y="559812"/>
                    <a:pt x="135962" y="114835"/>
                    <a:pt x="143919" y="113217"/>
                  </a:cubicBezTo>
                  <a:cubicBezTo>
                    <a:pt x="151909" y="111665"/>
                    <a:pt x="461317" y="0"/>
                    <a:pt x="461317" y="0"/>
                  </a:cubicBezTo>
                  <a:close/>
                </a:path>
              </a:pathLst>
            </a:custGeom>
            <a:solidFill>
              <a:srgbClr val="E89C7C"/>
            </a:solidFill>
            <a:ln w="3287"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396A1F8-EFF7-4483-4DCE-3CCF9E5A5946}"/>
                </a:ext>
              </a:extLst>
            </p:cNvPr>
            <p:cNvSpPr/>
            <p:nvPr/>
          </p:nvSpPr>
          <p:spPr>
            <a:xfrm>
              <a:off x="854212" y="4770412"/>
              <a:ext cx="998624" cy="812963"/>
            </a:xfrm>
            <a:custGeom>
              <a:avLst/>
              <a:gdLst>
                <a:gd name="connsiteX0" fmla="*/ 1652297 w 2007499"/>
                <a:gd name="connsiteY0" fmla="*/ 784407 h 1450238"/>
                <a:gd name="connsiteX1" fmla="*/ 1654245 w 2007499"/>
                <a:gd name="connsiteY1" fmla="*/ 799232 h 1450238"/>
                <a:gd name="connsiteX2" fmla="*/ 1654641 w 2007499"/>
                <a:gd name="connsiteY2" fmla="*/ 802566 h 1450238"/>
                <a:gd name="connsiteX3" fmla="*/ 1654872 w 2007499"/>
                <a:gd name="connsiteY3" fmla="*/ 804613 h 1450238"/>
                <a:gd name="connsiteX4" fmla="*/ 1655104 w 2007499"/>
                <a:gd name="connsiteY4" fmla="*/ 806231 h 1450238"/>
                <a:gd name="connsiteX5" fmla="*/ 1655500 w 2007499"/>
                <a:gd name="connsiteY5" fmla="*/ 809500 h 1450238"/>
                <a:gd name="connsiteX6" fmla="*/ 1650052 w 2007499"/>
                <a:gd name="connsiteY6" fmla="*/ 1270821 h 1450238"/>
                <a:gd name="connsiteX7" fmla="*/ 1645892 w 2007499"/>
                <a:gd name="connsiteY7" fmla="*/ 1297136 h 1450238"/>
                <a:gd name="connsiteX8" fmla="*/ 1003700 w 2007499"/>
                <a:gd name="connsiteY8" fmla="*/ 1450239 h 1450238"/>
                <a:gd name="connsiteX9" fmla="*/ 361509 w 2007499"/>
                <a:gd name="connsiteY9" fmla="*/ 1297136 h 1450238"/>
                <a:gd name="connsiteX10" fmla="*/ 355137 w 2007499"/>
                <a:gd name="connsiteY10" fmla="*/ 784374 h 1450238"/>
                <a:gd name="connsiteX11" fmla="*/ 66 w 2007499"/>
                <a:gd name="connsiteY11" fmla="*/ 531757 h 1450238"/>
                <a:gd name="connsiteX12" fmla="*/ 0 w 2007499"/>
                <a:gd name="connsiteY12" fmla="*/ 531591 h 1450238"/>
                <a:gd name="connsiteX13" fmla="*/ 59993 w 2007499"/>
                <a:gd name="connsiteY13" fmla="*/ 448123 h 1450238"/>
                <a:gd name="connsiteX14" fmla="*/ 440190 w 2007499"/>
                <a:gd name="connsiteY14" fmla="*/ 82355 h 1450238"/>
                <a:gd name="connsiteX15" fmla="*/ 1003733 w 2007499"/>
                <a:gd name="connsiteY15" fmla="*/ 29692 h 1450238"/>
                <a:gd name="connsiteX16" fmla="*/ 1567277 w 2007499"/>
                <a:gd name="connsiteY16" fmla="*/ 82355 h 1450238"/>
                <a:gd name="connsiteX17" fmla="*/ 1708724 w 2007499"/>
                <a:gd name="connsiteY17" fmla="*/ 187681 h 1450238"/>
                <a:gd name="connsiteX18" fmla="*/ 2005453 w 2007499"/>
                <a:gd name="connsiteY18" fmla="*/ 528587 h 1450238"/>
                <a:gd name="connsiteX19" fmla="*/ 2007500 w 2007499"/>
                <a:gd name="connsiteY19" fmla="*/ 531591 h 1450238"/>
                <a:gd name="connsiteX20" fmla="*/ 1652297 w 2007499"/>
                <a:gd name="connsiteY20" fmla="*/ 784407 h 145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7499" h="1450238">
                  <a:moveTo>
                    <a:pt x="1652297" y="784407"/>
                  </a:moveTo>
                  <a:cubicBezTo>
                    <a:pt x="1652957" y="789293"/>
                    <a:pt x="1653618" y="794279"/>
                    <a:pt x="1654245" y="799232"/>
                  </a:cubicBezTo>
                  <a:cubicBezTo>
                    <a:pt x="1654410" y="800453"/>
                    <a:pt x="1654575" y="801609"/>
                    <a:pt x="1654641" y="802566"/>
                  </a:cubicBezTo>
                  <a:cubicBezTo>
                    <a:pt x="1654707" y="803227"/>
                    <a:pt x="1654806" y="803887"/>
                    <a:pt x="1654872" y="804613"/>
                  </a:cubicBezTo>
                  <a:cubicBezTo>
                    <a:pt x="1654938" y="805109"/>
                    <a:pt x="1655037" y="805670"/>
                    <a:pt x="1655104" y="806231"/>
                  </a:cubicBezTo>
                  <a:cubicBezTo>
                    <a:pt x="1655335" y="808344"/>
                    <a:pt x="1655500" y="809500"/>
                    <a:pt x="1655500" y="809500"/>
                  </a:cubicBezTo>
                  <a:cubicBezTo>
                    <a:pt x="1671084" y="937245"/>
                    <a:pt x="1676202" y="1096191"/>
                    <a:pt x="1650052" y="1270821"/>
                  </a:cubicBezTo>
                  <a:cubicBezTo>
                    <a:pt x="1648764" y="1279538"/>
                    <a:pt x="1647377" y="1288354"/>
                    <a:pt x="1645892" y="1297136"/>
                  </a:cubicBezTo>
                  <a:cubicBezTo>
                    <a:pt x="1645892" y="1297136"/>
                    <a:pt x="1586394" y="1450239"/>
                    <a:pt x="1003700" y="1450239"/>
                  </a:cubicBezTo>
                  <a:cubicBezTo>
                    <a:pt x="421007" y="1450239"/>
                    <a:pt x="361509" y="1297136"/>
                    <a:pt x="361509" y="1297136"/>
                  </a:cubicBezTo>
                  <a:cubicBezTo>
                    <a:pt x="328723" y="1100517"/>
                    <a:pt x="336317" y="922321"/>
                    <a:pt x="355137" y="784374"/>
                  </a:cubicBezTo>
                  <a:cubicBezTo>
                    <a:pt x="59498" y="778266"/>
                    <a:pt x="1783" y="539251"/>
                    <a:pt x="66" y="531757"/>
                  </a:cubicBezTo>
                  <a:cubicBezTo>
                    <a:pt x="0" y="531690"/>
                    <a:pt x="0" y="531591"/>
                    <a:pt x="0" y="531591"/>
                  </a:cubicBezTo>
                  <a:cubicBezTo>
                    <a:pt x="0" y="531591"/>
                    <a:pt x="21858" y="498178"/>
                    <a:pt x="59993" y="448123"/>
                  </a:cubicBezTo>
                  <a:cubicBezTo>
                    <a:pt x="136462" y="347684"/>
                    <a:pt x="278371" y="180351"/>
                    <a:pt x="440190" y="82355"/>
                  </a:cubicBezTo>
                  <a:cubicBezTo>
                    <a:pt x="682638" y="-64375"/>
                    <a:pt x="1003733" y="29692"/>
                    <a:pt x="1003733" y="29692"/>
                  </a:cubicBezTo>
                  <a:cubicBezTo>
                    <a:pt x="1003733" y="29692"/>
                    <a:pt x="1324829" y="-64375"/>
                    <a:pt x="1567277" y="82355"/>
                  </a:cubicBezTo>
                  <a:cubicBezTo>
                    <a:pt x="1616671" y="112269"/>
                    <a:pt x="1664282" y="148621"/>
                    <a:pt x="1708724" y="187681"/>
                  </a:cubicBezTo>
                  <a:cubicBezTo>
                    <a:pt x="1869486" y="328798"/>
                    <a:pt x="1988911" y="503824"/>
                    <a:pt x="2005453" y="528587"/>
                  </a:cubicBezTo>
                  <a:cubicBezTo>
                    <a:pt x="2006839" y="530535"/>
                    <a:pt x="2007500" y="531591"/>
                    <a:pt x="2007500" y="531591"/>
                  </a:cubicBezTo>
                  <a:cubicBezTo>
                    <a:pt x="2007500" y="531591"/>
                    <a:pt x="1952592" y="778199"/>
                    <a:pt x="1652297" y="784407"/>
                  </a:cubicBezTo>
                  <a:close/>
                </a:path>
              </a:pathLst>
            </a:custGeom>
            <a:solidFill>
              <a:schemeClr val="accent5">
                <a:lumMod val="75000"/>
              </a:schemeClr>
            </a:solidFill>
            <a:ln w="3287"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F1C0C4D5-8C2F-6E7A-CD1A-70340D21D35F}"/>
                </a:ext>
              </a:extLst>
            </p:cNvPr>
            <p:cNvSpPr/>
            <p:nvPr/>
          </p:nvSpPr>
          <p:spPr>
            <a:xfrm>
              <a:off x="1030874" y="5049916"/>
              <a:ext cx="32783" cy="160174"/>
            </a:xfrm>
            <a:custGeom>
              <a:avLst/>
              <a:gdLst>
                <a:gd name="connsiteX0" fmla="*/ 65903 w 65903"/>
                <a:gd name="connsiteY0" fmla="*/ 0 h 285733"/>
                <a:gd name="connsiteX1" fmla="*/ 33942 w 65903"/>
                <a:gd name="connsiteY1" fmla="*/ 143032 h 285733"/>
                <a:gd name="connsiteX2" fmla="*/ 17763 w 65903"/>
                <a:gd name="connsiteY2" fmla="*/ 214350 h 285733"/>
                <a:gd name="connsiteX3" fmla="*/ 0 w 65903"/>
                <a:gd name="connsiteY3" fmla="*/ 285734 h 285733"/>
                <a:gd name="connsiteX4" fmla="*/ 18028 w 65903"/>
                <a:gd name="connsiteY4" fmla="*/ 139433 h 285733"/>
                <a:gd name="connsiteX5" fmla="*/ 37772 w 65903"/>
                <a:gd name="connsiteY5" fmla="*/ 68313 h 285733"/>
                <a:gd name="connsiteX6" fmla="*/ 65903 w 65903"/>
                <a:gd name="connsiteY6" fmla="*/ 0 h 28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3" h="285733">
                  <a:moveTo>
                    <a:pt x="65903" y="0"/>
                  </a:moveTo>
                  <a:lnTo>
                    <a:pt x="33942" y="143032"/>
                  </a:lnTo>
                  <a:lnTo>
                    <a:pt x="17763" y="214350"/>
                  </a:lnTo>
                  <a:cubicBezTo>
                    <a:pt x="12216" y="238123"/>
                    <a:pt x="6802" y="261961"/>
                    <a:pt x="0" y="285734"/>
                  </a:cubicBezTo>
                  <a:cubicBezTo>
                    <a:pt x="264" y="236340"/>
                    <a:pt x="7561" y="187507"/>
                    <a:pt x="18028" y="139433"/>
                  </a:cubicBezTo>
                  <a:cubicBezTo>
                    <a:pt x="23641" y="115495"/>
                    <a:pt x="29914" y="91657"/>
                    <a:pt x="37772" y="68313"/>
                  </a:cubicBezTo>
                  <a:cubicBezTo>
                    <a:pt x="45564" y="45003"/>
                    <a:pt x="54347" y="21891"/>
                    <a:pt x="65903" y="0"/>
                  </a:cubicBezTo>
                  <a:close/>
                </a:path>
              </a:pathLst>
            </a:custGeom>
            <a:solidFill>
              <a:srgbClr val="961717"/>
            </a:solidFill>
            <a:ln w="3287"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3D8BB74-593D-8C33-3A9E-D27AE1B1F99E}"/>
                </a:ext>
              </a:extLst>
            </p:cNvPr>
            <p:cNvSpPr/>
            <p:nvPr/>
          </p:nvSpPr>
          <p:spPr>
            <a:xfrm>
              <a:off x="1643359" y="5049916"/>
              <a:ext cx="32783" cy="160192"/>
            </a:xfrm>
            <a:custGeom>
              <a:avLst/>
              <a:gdLst>
                <a:gd name="connsiteX0" fmla="*/ 0 w 65902"/>
                <a:gd name="connsiteY0" fmla="*/ 0 h 285766"/>
                <a:gd name="connsiteX1" fmla="*/ 28131 w 65902"/>
                <a:gd name="connsiteY1" fmla="*/ 68346 h 285766"/>
                <a:gd name="connsiteX2" fmla="*/ 47875 w 65902"/>
                <a:gd name="connsiteY2" fmla="*/ 139466 h 285766"/>
                <a:gd name="connsiteX3" fmla="*/ 65903 w 65902"/>
                <a:gd name="connsiteY3" fmla="*/ 285767 h 285766"/>
                <a:gd name="connsiteX4" fmla="*/ 48140 w 65902"/>
                <a:gd name="connsiteY4" fmla="*/ 214383 h 285766"/>
                <a:gd name="connsiteX5" fmla="*/ 31961 w 65902"/>
                <a:gd name="connsiteY5" fmla="*/ 143065 h 285766"/>
                <a:gd name="connsiteX6" fmla="*/ 0 w 65902"/>
                <a:gd name="connsiteY6" fmla="*/ 0 h 285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2" h="285766">
                  <a:moveTo>
                    <a:pt x="0" y="0"/>
                  </a:moveTo>
                  <a:cubicBezTo>
                    <a:pt x="11556" y="21891"/>
                    <a:pt x="20339" y="45003"/>
                    <a:pt x="28131" y="68346"/>
                  </a:cubicBezTo>
                  <a:cubicBezTo>
                    <a:pt x="35956" y="91690"/>
                    <a:pt x="42229" y="115528"/>
                    <a:pt x="47875" y="139466"/>
                  </a:cubicBezTo>
                  <a:cubicBezTo>
                    <a:pt x="58342" y="187507"/>
                    <a:pt x="65672" y="236373"/>
                    <a:pt x="65903" y="285767"/>
                  </a:cubicBezTo>
                  <a:cubicBezTo>
                    <a:pt x="59101" y="261994"/>
                    <a:pt x="53686" y="238156"/>
                    <a:pt x="48140" y="214383"/>
                  </a:cubicBezTo>
                  <a:lnTo>
                    <a:pt x="31961" y="143065"/>
                  </a:lnTo>
                  <a:lnTo>
                    <a:pt x="0" y="0"/>
                  </a:lnTo>
                  <a:close/>
                </a:path>
              </a:pathLst>
            </a:custGeom>
            <a:solidFill>
              <a:srgbClr val="961717"/>
            </a:solidFill>
            <a:ln w="3287"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E133CF21-3242-BDAC-8A22-C0295C9625DF}"/>
                </a:ext>
              </a:extLst>
            </p:cNvPr>
            <p:cNvSpPr/>
            <p:nvPr/>
          </p:nvSpPr>
          <p:spPr>
            <a:xfrm>
              <a:off x="1641826" y="4584744"/>
              <a:ext cx="95232" cy="157415"/>
            </a:xfrm>
            <a:custGeom>
              <a:avLst/>
              <a:gdLst>
                <a:gd name="connsiteX0" fmla="*/ 46797 w 191441"/>
                <a:gd name="connsiteY0" fmla="*/ 277402 h 280811"/>
                <a:gd name="connsiteX1" fmla="*/ 137232 w 191441"/>
                <a:gd name="connsiteY1" fmla="*/ 241743 h 280811"/>
                <a:gd name="connsiteX2" fmla="*/ 170448 w 191441"/>
                <a:gd name="connsiteY2" fmla="*/ 24125 h 280811"/>
                <a:gd name="connsiteX3" fmla="*/ 120987 w 191441"/>
                <a:gd name="connsiteY3" fmla="*/ 286 h 280811"/>
                <a:gd name="connsiteX4" fmla="*/ 34746 w 191441"/>
                <a:gd name="connsiteY4" fmla="*/ 74014 h 280811"/>
                <a:gd name="connsiteX5" fmla="*/ 46797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46797" y="277402"/>
                  </a:moveTo>
                  <a:cubicBezTo>
                    <a:pt x="79815" y="288430"/>
                    <a:pt x="111809" y="271690"/>
                    <a:pt x="137232" y="241743"/>
                  </a:cubicBezTo>
                  <a:cubicBezTo>
                    <a:pt x="187155" y="183170"/>
                    <a:pt x="211984" y="74014"/>
                    <a:pt x="170448" y="24125"/>
                  </a:cubicBezTo>
                  <a:cubicBezTo>
                    <a:pt x="154137" y="4611"/>
                    <a:pt x="137199" y="-1464"/>
                    <a:pt x="120987" y="286"/>
                  </a:cubicBezTo>
                  <a:cubicBezTo>
                    <a:pt x="74763" y="5305"/>
                    <a:pt x="34746" y="74014"/>
                    <a:pt x="34746" y="74014"/>
                  </a:cubicBezTo>
                  <a:cubicBezTo>
                    <a:pt x="34746" y="74014"/>
                    <a:pt x="-50935" y="244781"/>
                    <a:pt x="46797" y="277402"/>
                  </a:cubicBezTo>
                  <a:close/>
                </a:path>
              </a:pathLst>
            </a:custGeom>
            <a:solidFill>
              <a:srgbClr val="E89C7C"/>
            </a:solidFill>
            <a:ln w="3287"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1386D8FF-114D-546C-D110-A028A37EC33F}"/>
                </a:ext>
              </a:extLst>
            </p:cNvPr>
            <p:cNvSpPr/>
            <p:nvPr/>
          </p:nvSpPr>
          <p:spPr>
            <a:xfrm>
              <a:off x="1667754" y="4616747"/>
              <a:ext cx="52619" cy="76674"/>
            </a:xfrm>
            <a:custGeom>
              <a:avLst/>
              <a:gdLst>
                <a:gd name="connsiteX0" fmla="*/ 452 w 105777"/>
                <a:gd name="connsiteY0" fmla="*/ 136778 h 136778"/>
                <a:gd name="connsiteX1" fmla="*/ 5140 w 105777"/>
                <a:gd name="connsiteY1" fmla="*/ 89695 h 136778"/>
                <a:gd name="connsiteX2" fmla="*/ 24125 w 105777"/>
                <a:gd name="connsiteY2" fmla="*/ 45584 h 136778"/>
                <a:gd name="connsiteX3" fmla="*/ 58761 w 105777"/>
                <a:gd name="connsiteY3" fmla="*/ 10817 h 136778"/>
                <a:gd name="connsiteX4" fmla="*/ 105778 w 105777"/>
                <a:gd name="connsiteY4" fmla="*/ 515 h 136778"/>
                <a:gd name="connsiteX5" fmla="*/ 67709 w 105777"/>
                <a:gd name="connsiteY5" fmla="*/ 23198 h 136778"/>
                <a:gd name="connsiteX6" fmla="*/ 40568 w 105777"/>
                <a:gd name="connsiteY6" fmla="*/ 56183 h 136778"/>
                <a:gd name="connsiteX7" fmla="*/ 19470 w 105777"/>
                <a:gd name="connsiteY7" fmla="*/ 94912 h 136778"/>
                <a:gd name="connsiteX8" fmla="*/ 452 w 105777"/>
                <a:gd name="connsiteY8" fmla="*/ 136778 h 13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778">
                  <a:moveTo>
                    <a:pt x="452" y="136778"/>
                  </a:moveTo>
                  <a:cubicBezTo>
                    <a:pt x="-1001" y="120897"/>
                    <a:pt x="1178" y="105049"/>
                    <a:pt x="5140" y="89695"/>
                  </a:cubicBezTo>
                  <a:cubicBezTo>
                    <a:pt x="9102" y="74309"/>
                    <a:pt x="15310" y="59319"/>
                    <a:pt x="24125" y="45584"/>
                  </a:cubicBezTo>
                  <a:cubicBezTo>
                    <a:pt x="33139" y="32080"/>
                    <a:pt x="44398" y="19434"/>
                    <a:pt x="58761" y="10817"/>
                  </a:cubicBezTo>
                  <a:cubicBezTo>
                    <a:pt x="73189" y="2331"/>
                    <a:pt x="90062" y="-1466"/>
                    <a:pt x="105778" y="515"/>
                  </a:cubicBezTo>
                  <a:cubicBezTo>
                    <a:pt x="90986" y="6755"/>
                    <a:pt x="78538" y="13887"/>
                    <a:pt x="67709" y="23198"/>
                  </a:cubicBezTo>
                  <a:cubicBezTo>
                    <a:pt x="57209" y="32872"/>
                    <a:pt x="48327" y="44032"/>
                    <a:pt x="40568" y="56183"/>
                  </a:cubicBezTo>
                  <a:cubicBezTo>
                    <a:pt x="32446" y="68135"/>
                    <a:pt x="26007" y="81474"/>
                    <a:pt x="19470" y="94912"/>
                  </a:cubicBezTo>
                  <a:lnTo>
                    <a:pt x="452" y="136778"/>
                  </a:lnTo>
                  <a:close/>
                </a:path>
              </a:pathLst>
            </a:custGeom>
            <a:solidFill>
              <a:srgbClr val="C6744F"/>
            </a:solidFill>
            <a:ln w="3287"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7FF0D12-40B0-EF98-91B7-C5709DEA98C6}"/>
                </a:ext>
              </a:extLst>
            </p:cNvPr>
            <p:cNvSpPr/>
            <p:nvPr/>
          </p:nvSpPr>
          <p:spPr>
            <a:xfrm>
              <a:off x="1018854" y="4584744"/>
              <a:ext cx="95232" cy="157415"/>
            </a:xfrm>
            <a:custGeom>
              <a:avLst/>
              <a:gdLst>
                <a:gd name="connsiteX0" fmla="*/ 144644 w 191441"/>
                <a:gd name="connsiteY0" fmla="*/ 277402 h 280811"/>
                <a:gd name="connsiteX1" fmla="*/ 54209 w 191441"/>
                <a:gd name="connsiteY1" fmla="*/ 241743 h 280811"/>
                <a:gd name="connsiteX2" fmla="*/ 20993 w 191441"/>
                <a:gd name="connsiteY2" fmla="*/ 24125 h 280811"/>
                <a:gd name="connsiteX3" fmla="*/ 70454 w 191441"/>
                <a:gd name="connsiteY3" fmla="*/ 286 h 280811"/>
                <a:gd name="connsiteX4" fmla="*/ 156696 w 191441"/>
                <a:gd name="connsiteY4" fmla="*/ 74014 h 280811"/>
                <a:gd name="connsiteX5" fmla="*/ 144644 w 191441"/>
                <a:gd name="connsiteY5" fmla="*/ 277402 h 28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41" h="280811">
                  <a:moveTo>
                    <a:pt x="144644" y="277402"/>
                  </a:moveTo>
                  <a:cubicBezTo>
                    <a:pt x="111627" y="288430"/>
                    <a:pt x="79633" y="271690"/>
                    <a:pt x="54209" y="241743"/>
                  </a:cubicBezTo>
                  <a:cubicBezTo>
                    <a:pt x="4287" y="183170"/>
                    <a:pt x="-20543" y="74014"/>
                    <a:pt x="20993" y="24125"/>
                  </a:cubicBezTo>
                  <a:cubicBezTo>
                    <a:pt x="37304" y="4611"/>
                    <a:pt x="54242" y="-1464"/>
                    <a:pt x="70454" y="286"/>
                  </a:cubicBezTo>
                  <a:cubicBezTo>
                    <a:pt x="116678" y="5305"/>
                    <a:pt x="156696" y="74014"/>
                    <a:pt x="156696" y="74014"/>
                  </a:cubicBezTo>
                  <a:cubicBezTo>
                    <a:pt x="156696" y="74014"/>
                    <a:pt x="242376" y="244781"/>
                    <a:pt x="144644" y="277402"/>
                  </a:cubicBezTo>
                  <a:close/>
                </a:path>
              </a:pathLst>
            </a:custGeom>
            <a:solidFill>
              <a:srgbClr val="E89C7C"/>
            </a:solidFill>
            <a:ln w="3287"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934E68F-0CEA-5806-09FB-277C1840CF53}"/>
                </a:ext>
              </a:extLst>
            </p:cNvPr>
            <p:cNvSpPr/>
            <p:nvPr/>
          </p:nvSpPr>
          <p:spPr>
            <a:xfrm>
              <a:off x="1035538" y="4616717"/>
              <a:ext cx="52619" cy="76703"/>
            </a:xfrm>
            <a:custGeom>
              <a:avLst/>
              <a:gdLst>
                <a:gd name="connsiteX0" fmla="*/ 105326 w 105777"/>
                <a:gd name="connsiteY0" fmla="*/ 136830 h 136830"/>
                <a:gd name="connsiteX1" fmla="*/ 86341 w 105777"/>
                <a:gd name="connsiteY1" fmla="*/ 94898 h 136830"/>
                <a:gd name="connsiteX2" fmla="*/ 65210 w 105777"/>
                <a:gd name="connsiteY2" fmla="*/ 56168 h 136830"/>
                <a:gd name="connsiteX3" fmla="*/ 38069 w 105777"/>
                <a:gd name="connsiteY3" fmla="*/ 23184 h 136830"/>
                <a:gd name="connsiteX4" fmla="*/ 0 w 105777"/>
                <a:gd name="connsiteY4" fmla="*/ 501 h 136830"/>
                <a:gd name="connsiteX5" fmla="*/ 47017 w 105777"/>
                <a:gd name="connsiteY5" fmla="*/ 10802 h 136830"/>
                <a:gd name="connsiteX6" fmla="*/ 81652 w 105777"/>
                <a:gd name="connsiteY6" fmla="*/ 45570 h 136830"/>
                <a:gd name="connsiteX7" fmla="*/ 100637 w 105777"/>
                <a:gd name="connsiteY7" fmla="*/ 89681 h 136830"/>
                <a:gd name="connsiteX8" fmla="*/ 105326 w 105777"/>
                <a:gd name="connsiteY8" fmla="*/ 136830 h 13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77" h="136830">
                  <a:moveTo>
                    <a:pt x="105326" y="136830"/>
                  </a:moveTo>
                  <a:lnTo>
                    <a:pt x="86341" y="94898"/>
                  </a:lnTo>
                  <a:cubicBezTo>
                    <a:pt x="79770" y="81460"/>
                    <a:pt x="73332" y="68154"/>
                    <a:pt x="65210" y="56168"/>
                  </a:cubicBezTo>
                  <a:cubicBezTo>
                    <a:pt x="57418" y="44018"/>
                    <a:pt x="48536" y="32858"/>
                    <a:pt x="38069" y="23184"/>
                  </a:cubicBezTo>
                  <a:cubicBezTo>
                    <a:pt x="27239" y="13906"/>
                    <a:pt x="14792" y="6741"/>
                    <a:pt x="0" y="501"/>
                  </a:cubicBezTo>
                  <a:cubicBezTo>
                    <a:pt x="15716" y="-1447"/>
                    <a:pt x="32588" y="2350"/>
                    <a:pt x="47017" y="10802"/>
                  </a:cubicBezTo>
                  <a:cubicBezTo>
                    <a:pt x="61380" y="19420"/>
                    <a:pt x="72639" y="32066"/>
                    <a:pt x="81652" y="45570"/>
                  </a:cubicBezTo>
                  <a:cubicBezTo>
                    <a:pt x="90435" y="59338"/>
                    <a:pt x="96675" y="74295"/>
                    <a:pt x="100637" y="89681"/>
                  </a:cubicBezTo>
                  <a:cubicBezTo>
                    <a:pt x="104600" y="105100"/>
                    <a:pt x="106779" y="120949"/>
                    <a:pt x="105326" y="136830"/>
                  </a:cubicBezTo>
                  <a:close/>
                </a:path>
              </a:pathLst>
            </a:custGeom>
            <a:solidFill>
              <a:srgbClr val="C6744F"/>
            </a:solidFill>
            <a:ln w="328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EF52EF7-5EC9-BC58-CB3A-94B5A8C3853E}"/>
                </a:ext>
              </a:extLst>
            </p:cNvPr>
            <p:cNvSpPr/>
            <p:nvPr/>
          </p:nvSpPr>
          <p:spPr>
            <a:xfrm>
              <a:off x="1063657" y="4280251"/>
              <a:ext cx="625545" cy="691672"/>
            </a:xfrm>
            <a:custGeom>
              <a:avLst/>
              <a:gdLst>
                <a:gd name="connsiteX0" fmla="*/ 633904 w 1257511"/>
                <a:gd name="connsiteY0" fmla="*/ 1233306 h 1233867"/>
                <a:gd name="connsiteX1" fmla="*/ 628753 w 1257511"/>
                <a:gd name="connsiteY1" fmla="*/ 1233867 h 1233867"/>
                <a:gd name="connsiteX2" fmla="*/ 623602 w 1257511"/>
                <a:gd name="connsiteY2" fmla="*/ 1233306 h 1233867"/>
                <a:gd name="connsiteX3" fmla="*/ 165220 w 1257511"/>
                <a:gd name="connsiteY3" fmla="*/ 1103514 h 1233867"/>
                <a:gd name="connsiteX4" fmla="*/ 6273 w 1257511"/>
                <a:gd name="connsiteY4" fmla="*/ 899631 h 1233867"/>
                <a:gd name="connsiteX5" fmla="*/ 46951 w 1257511"/>
                <a:gd name="connsiteY5" fmla="*/ 665833 h 1233867"/>
                <a:gd name="connsiteX6" fmla="*/ 48173 w 1257511"/>
                <a:gd name="connsiteY6" fmla="*/ 637306 h 1233867"/>
                <a:gd name="connsiteX7" fmla="*/ 57384 w 1257511"/>
                <a:gd name="connsiteY7" fmla="*/ 428305 h 1233867"/>
                <a:gd name="connsiteX8" fmla="*/ 58606 w 1257511"/>
                <a:gd name="connsiteY8" fmla="*/ 401165 h 1233867"/>
                <a:gd name="connsiteX9" fmla="*/ 60719 w 1257511"/>
                <a:gd name="connsiteY9" fmla="*/ 354049 h 1233867"/>
                <a:gd name="connsiteX10" fmla="*/ 562883 w 1257511"/>
                <a:gd name="connsiteY10" fmla="*/ 101 h 1233867"/>
                <a:gd name="connsiteX11" fmla="*/ 694623 w 1257511"/>
                <a:gd name="connsiteY11" fmla="*/ 101 h 1233867"/>
                <a:gd name="connsiteX12" fmla="*/ 1184636 w 1257511"/>
                <a:gd name="connsiteY12" fmla="*/ 315418 h 1233867"/>
                <a:gd name="connsiteX13" fmla="*/ 1196853 w 1257511"/>
                <a:gd name="connsiteY13" fmla="*/ 354049 h 1233867"/>
                <a:gd name="connsiteX14" fmla="*/ 1199065 w 1257511"/>
                <a:gd name="connsiteY14" fmla="*/ 404434 h 1233867"/>
                <a:gd name="connsiteX15" fmla="*/ 1210555 w 1257511"/>
                <a:gd name="connsiteY15" fmla="*/ 665867 h 1233867"/>
                <a:gd name="connsiteX16" fmla="*/ 633904 w 1257511"/>
                <a:gd name="connsiteY16" fmla="*/ 1233306 h 12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7511" h="1233867">
                  <a:moveTo>
                    <a:pt x="633904" y="1233306"/>
                  </a:moveTo>
                  <a:cubicBezTo>
                    <a:pt x="632187" y="1233537"/>
                    <a:pt x="630470" y="1233702"/>
                    <a:pt x="628753" y="1233867"/>
                  </a:cubicBezTo>
                  <a:cubicBezTo>
                    <a:pt x="627036" y="1233702"/>
                    <a:pt x="625319" y="1233537"/>
                    <a:pt x="623602" y="1233306"/>
                  </a:cubicBezTo>
                  <a:cubicBezTo>
                    <a:pt x="404960" y="1209599"/>
                    <a:pt x="259947" y="1161724"/>
                    <a:pt x="165220" y="1103514"/>
                  </a:cubicBezTo>
                  <a:cubicBezTo>
                    <a:pt x="64945" y="1041870"/>
                    <a:pt x="21098" y="968505"/>
                    <a:pt x="6273" y="899631"/>
                  </a:cubicBezTo>
                  <a:cubicBezTo>
                    <a:pt x="-20471" y="775386"/>
                    <a:pt x="46951" y="665833"/>
                    <a:pt x="46951" y="665833"/>
                  </a:cubicBezTo>
                  <a:lnTo>
                    <a:pt x="48173" y="637306"/>
                  </a:lnTo>
                  <a:lnTo>
                    <a:pt x="57384" y="428305"/>
                  </a:lnTo>
                  <a:lnTo>
                    <a:pt x="58606" y="401165"/>
                  </a:lnTo>
                  <a:lnTo>
                    <a:pt x="60719" y="354049"/>
                  </a:lnTo>
                  <a:cubicBezTo>
                    <a:pt x="150560" y="32788"/>
                    <a:pt x="430318" y="-2178"/>
                    <a:pt x="562883" y="101"/>
                  </a:cubicBezTo>
                  <a:cubicBezTo>
                    <a:pt x="606829" y="827"/>
                    <a:pt x="650677" y="827"/>
                    <a:pt x="694623" y="101"/>
                  </a:cubicBezTo>
                  <a:cubicBezTo>
                    <a:pt x="821642" y="-2111"/>
                    <a:pt x="1083966" y="29949"/>
                    <a:pt x="1184636" y="315418"/>
                  </a:cubicBezTo>
                  <a:cubicBezTo>
                    <a:pt x="1189028" y="327800"/>
                    <a:pt x="1193122" y="340677"/>
                    <a:pt x="1196853" y="354049"/>
                  </a:cubicBezTo>
                  <a:lnTo>
                    <a:pt x="1199065" y="404434"/>
                  </a:lnTo>
                  <a:lnTo>
                    <a:pt x="1210555" y="665867"/>
                  </a:lnTo>
                  <a:cubicBezTo>
                    <a:pt x="1210555" y="665867"/>
                    <a:pt x="1501737" y="1139008"/>
                    <a:pt x="633904" y="1233306"/>
                  </a:cubicBezTo>
                  <a:close/>
                </a:path>
              </a:pathLst>
            </a:custGeom>
            <a:solidFill>
              <a:srgbClr val="E89C7C"/>
            </a:solidFill>
            <a:ln w="3287"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D9D266F-8202-E609-BD50-C10136F6596E}"/>
                </a:ext>
              </a:extLst>
            </p:cNvPr>
            <p:cNvSpPr/>
            <p:nvPr/>
          </p:nvSpPr>
          <p:spPr>
            <a:xfrm>
              <a:off x="1063739" y="4635507"/>
              <a:ext cx="159070" cy="161951"/>
            </a:xfrm>
            <a:custGeom>
              <a:avLst/>
              <a:gdLst>
                <a:gd name="connsiteX0" fmla="*/ 319775 w 319774"/>
                <a:gd name="connsiteY0" fmla="*/ 201770 h 288903"/>
                <a:gd name="connsiteX1" fmla="*/ 112326 w 319774"/>
                <a:gd name="connsiteY1" fmla="*/ 288904 h 288903"/>
                <a:gd name="connsiteX2" fmla="*/ 6273 w 319774"/>
                <a:gd name="connsiteY2" fmla="*/ 265923 h 288903"/>
                <a:gd name="connsiteX3" fmla="*/ 46951 w 319774"/>
                <a:gd name="connsiteY3" fmla="*/ 32126 h 288903"/>
                <a:gd name="connsiteX4" fmla="*/ 48173 w 319774"/>
                <a:gd name="connsiteY4" fmla="*/ 3599 h 288903"/>
                <a:gd name="connsiteX5" fmla="*/ 92845 w 319774"/>
                <a:gd name="connsiteY5" fmla="*/ 0 h 288903"/>
                <a:gd name="connsiteX6" fmla="*/ 319775 w 319774"/>
                <a:gd name="connsiteY6" fmla="*/ 201770 h 28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774" h="288903">
                  <a:moveTo>
                    <a:pt x="319775" y="201770"/>
                  </a:moveTo>
                  <a:cubicBezTo>
                    <a:pt x="319775" y="283456"/>
                    <a:pt x="221779" y="288904"/>
                    <a:pt x="112326" y="288904"/>
                  </a:cubicBezTo>
                  <a:cubicBezTo>
                    <a:pt x="73266" y="288904"/>
                    <a:pt x="36914" y="280517"/>
                    <a:pt x="6273" y="265923"/>
                  </a:cubicBezTo>
                  <a:cubicBezTo>
                    <a:pt x="-20471" y="141678"/>
                    <a:pt x="46951" y="32126"/>
                    <a:pt x="46951" y="32126"/>
                  </a:cubicBezTo>
                  <a:lnTo>
                    <a:pt x="48173" y="3599"/>
                  </a:lnTo>
                  <a:cubicBezTo>
                    <a:pt x="62205" y="1222"/>
                    <a:pt x="77096" y="0"/>
                    <a:pt x="92845" y="0"/>
                  </a:cubicBezTo>
                  <a:cubicBezTo>
                    <a:pt x="202298" y="0"/>
                    <a:pt x="319775" y="120085"/>
                    <a:pt x="319775" y="201770"/>
                  </a:cubicBezTo>
                  <a:close/>
                </a:path>
              </a:pathLst>
            </a:custGeom>
            <a:solidFill>
              <a:srgbClr val="F4BEAB"/>
            </a:solidFill>
            <a:ln w="3287" cap="flat">
              <a:noFill/>
              <a:prstDash val="solid"/>
              <a:miter/>
            </a:ln>
          </p:spPr>
          <p:txBody>
            <a:bodyPr rtlCol="0" anchor="ctr"/>
            <a:lstStyle/>
            <a:p>
              <a:endParaRPr lang="en-US"/>
            </a:p>
          </p:txBody>
        </p:sp>
        <p:grpSp>
          <p:nvGrpSpPr>
            <p:cNvPr id="71" name="Graphic 8">
              <a:extLst>
                <a:ext uri="{FF2B5EF4-FFF2-40B4-BE49-F238E27FC236}">
                  <a16:creationId xmlns:a16="http://schemas.microsoft.com/office/drawing/2014/main" id="{739D0169-833C-3B17-04C3-B933B09C10D2}"/>
                </a:ext>
              </a:extLst>
            </p:cNvPr>
            <p:cNvGrpSpPr/>
            <p:nvPr/>
          </p:nvGrpSpPr>
          <p:grpSpPr>
            <a:xfrm>
              <a:off x="1235790" y="4043065"/>
              <a:ext cx="253109" cy="285229"/>
              <a:chOff x="9746168" y="2354417"/>
              <a:chExt cx="508817" cy="508817"/>
            </a:xfrm>
          </p:grpSpPr>
          <p:sp>
            <p:nvSpPr>
              <p:cNvPr id="102" name="Freeform: Shape 101">
                <a:extLst>
                  <a:ext uri="{FF2B5EF4-FFF2-40B4-BE49-F238E27FC236}">
                    <a16:creationId xmlns:a16="http://schemas.microsoft.com/office/drawing/2014/main" id="{AC569FB6-4518-0BA3-2E76-4DD001B9EA42}"/>
                  </a:ext>
                </a:extLst>
              </p:cNvPr>
              <p:cNvSpPr/>
              <p:nvPr/>
            </p:nvSpPr>
            <p:spPr>
              <a:xfrm rot="-4667400">
                <a:off x="9786586" y="2394835"/>
                <a:ext cx="427982" cy="427982"/>
              </a:xfrm>
              <a:custGeom>
                <a:avLst/>
                <a:gdLst>
                  <a:gd name="connsiteX0" fmla="*/ 427983 w 427982"/>
                  <a:gd name="connsiteY0" fmla="*/ 213991 h 427982"/>
                  <a:gd name="connsiteX1" fmla="*/ 213991 w 427982"/>
                  <a:gd name="connsiteY1" fmla="*/ 427983 h 427982"/>
                  <a:gd name="connsiteX2" fmla="*/ 0 w 427982"/>
                  <a:gd name="connsiteY2" fmla="*/ 213991 h 427982"/>
                  <a:gd name="connsiteX3" fmla="*/ 213991 w 427982"/>
                  <a:gd name="connsiteY3" fmla="*/ 0 h 427982"/>
                  <a:gd name="connsiteX4" fmla="*/ 427983 w 427982"/>
                  <a:gd name="connsiteY4" fmla="*/ 213991 h 427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982" h="427982">
                    <a:moveTo>
                      <a:pt x="427983" y="213991"/>
                    </a:moveTo>
                    <a:cubicBezTo>
                      <a:pt x="427983" y="332175"/>
                      <a:pt x="332176" y="427983"/>
                      <a:pt x="213991" y="427983"/>
                    </a:cubicBezTo>
                    <a:cubicBezTo>
                      <a:pt x="95807" y="427983"/>
                      <a:pt x="0" y="332175"/>
                      <a:pt x="0" y="213991"/>
                    </a:cubicBezTo>
                    <a:cubicBezTo>
                      <a:pt x="0" y="95807"/>
                      <a:pt x="95807" y="0"/>
                      <a:pt x="213991" y="0"/>
                    </a:cubicBezTo>
                    <a:cubicBezTo>
                      <a:pt x="332176" y="0"/>
                      <a:pt x="427983" y="95807"/>
                      <a:pt x="427983" y="213991"/>
                    </a:cubicBezTo>
                    <a:close/>
                  </a:path>
                </a:pathLst>
              </a:custGeom>
              <a:solidFill>
                <a:srgbClr val="FFBE1D"/>
              </a:solidFill>
              <a:ln w="3287"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BACB18-C57D-F991-D0D8-24953E41AE62}"/>
                  </a:ext>
                </a:extLst>
              </p:cNvPr>
              <p:cNvSpPr/>
              <p:nvPr/>
            </p:nvSpPr>
            <p:spPr>
              <a:xfrm>
                <a:off x="9786573" y="2395748"/>
                <a:ext cx="427973" cy="427114"/>
              </a:xfrm>
              <a:custGeom>
                <a:avLst/>
                <a:gdLst>
                  <a:gd name="connsiteX0" fmla="*/ 427973 w 427973"/>
                  <a:gd name="connsiteY0" fmla="*/ 213128 h 427114"/>
                  <a:gd name="connsiteX1" fmla="*/ 213987 w 427973"/>
                  <a:gd name="connsiteY1" fmla="*/ 427115 h 427114"/>
                  <a:gd name="connsiteX2" fmla="*/ 0 w 427973"/>
                  <a:gd name="connsiteY2" fmla="*/ 213128 h 427114"/>
                  <a:gd name="connsiteX3" fmla="*/ 726 w 427973"/>
                  <a:gd name="connsiteY3" fmla="*/ 196653 h 427114"/>
                  <a:gd name="connsiteX4" fmla="*/ 163503 w 427973"/>
                  <a:gd name="connsiteY4" fmla="*/ 321855 h 427114"/>
                  <a:gd name="connsiteX5" fmla="*/ 331925 w 427973"/>
                  <a:gd name="connsiteY5" fmla="*/ 153433 h 427114"/>
                  <a:gd name="connsiteX6" fmla="*/ 233038 w 427973"/>
                  <a:gd name="connsiteY6" fmla="*/ 0 h 427114"/>
                  <a:gd name="connsiteX7" fmla="*/ 427973 w 427973"/>
                  <a:gd name="connsiteY7" fmla="*/ 213128 h 42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73" h="427114">
                    <a:moveTo>
                      <a:pt x="427973" y="213128"/>
                    </a:moveTo>
                    <a:cubicBezTo>
                      <a:pt x="427973" y="331265"/>
                      <a:pt x="332190" y="427115"/>
                      <a:pt x="213987" y="427115"/>
                    </a:cubicBezTo>
                    <a:cubicBezTo>
                      <a:pt x="95784" y="427115"/>
                      <a:pt x="0" y="331265"/>
                      <a:pt x="0" y="213128"/>
                    </a:cubicBezTo>
                    <a:cubicBezTo>
                      <a:pt x="0" y="207581"/>
                      <a:pt x="231" y="202034"/>
                      <a:pt x="726" y="196653"/>
                    </a:cubicBezTo>
                    <a:cubicBezTo>
                      <a:pt x="19712" y="268730"/>
                      <a:pt x="85416" y="321855"/>
                      <a:pt x="163503" y="321855"/>
                    </a:cubicBezTo>
                    <a:cubicBezTo>
                      <a:pt x="256513" y="321855"/>
                      <a:pt x="331925" y="246443"/>
                      <a:pt x="331925" y="153433"/>
                    </a:cubicBezTo>
                    <a:cubicBezTo>
                      <a:pt x="331925" y="85185"/>
                      <a:pt x="291413" y="26513"/>
                      <a:pt x="233038" y="0"/>
                    </a:cubicBezTo>
                    <a:cubicBezTo>
                      <a:pt x="342293" y="9674"/>
                      <a:pt x="427973" y="101364"/>
                      <a:pt x="427973" y="213128"/>
                    </a:cubicBezTo>
                    <a:close/>
                  </a:path>
                </a:pathLst>
              </a:custGeom>
              <a:solidFill>
                <a:srgbClr val="000000">
                  <a:alpha val="45000"/>
                </a:srgbClr>
              </a:solidFill>
              <a:ln w="3287"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849DCDD0-0C5F-2D1B-ABD4-8C51B1C548C5}"/>
                </a:ext>
              </a:extLst>
            </p:cNvPr>
            <p:cNvSpPr/>
            <p:nvPr/>
          </p:nvSpPr>
          <p:spPr>
            <a:xfrm>
              <a:off x="1225849" y="4598527"/>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73" name="Graphic 8">
              <a:extLst>
                <a:ext uri="{FF2B5EF4-FFF2-40B4-BE49-F238E27FC236}">
                  <a16:creationId xmlns:a16="http://schemas.microsoft.com/office/drawing/2014/main" id="{1D9C39A2-734C-53F9-89D9-651693946FE1}"/>
                </a:ext>
              </a:extLst>
            </p:cNvPr>
            <p:cNvGrpSpPr/>
            <p:nvPr/>
          </p:nvGrpSpPr>
          <p:grpSpPr>
            <a:xfrm>
              <a:off x="1233552" y="4631435"/>
              <a:ext cx="37612" cy="80698"/>
              <a:chOff x="9741669" y="3404005"/>
              <a:chExt cx="75610" cy="143956"/>
            </a:xfrm>
          </p:grpSpPr>
          <p:sp>
            <p:nvSpPr>
              <p:cNvPr id="99" name="Freeform: Shape 98">
                <a:extLst>
                  <a:ext uri="{FF2B5EF4-FFF2-40B4-BE49-F238E27FC236}">
                    <a16:creationId xmlns:a16="http://schemas.microsoft.com/office/drawing/2014/main" id="{DC843624-8FEC-11F6-117A-2183CF1055CA}"/>
                  </a:ext>
                </a:extLst>
              </p:cNvPr>
              <p:cNvSpPr/>
              <p:nvPr/>
            </p:nvSpPr>
            <p:spPr>
              <a:xfrm>
                <a:off x="9741669" y="3404005"/>
                <a:ext cx="75610" cy="143956"/>
              </a:xfrm>
              <a:custGeom>
                <a:avLst/>
                <a:gdLst>
                  <a:gd name="connsiteX0" fmla="*/ 75610 w 75610"/>
                  <a:gd name="connsiteY0" fmla="*/ 71978 h 143956"/>
                  <a:gd name="connsiteX1" fmla="*/ 37805 w 75610"/>
                  <a:gd name="connsiteY1" fmla="*/ 143956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6"/>
                      <a:pt x="37805" y="143956"/>
                    </a:cubicBezTo>
                    <a:cubicBezTo>
                      <a:pt x="16926" y="143956"/>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3639B434-2C1F-3ACD-2D9A-DD921EE8976D}"/>
                  </a:ext>
                </a:extLst>
              </p:cNvPr>
              <p:cNvSpPr/>
              <p:nvPr/>
            </p:nvSpPr>
            <p:spPr>
              <a:xfrm>
                <a:off x="9754876" y="3419094"/>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580" y="44970"/>
                      <a:pt x="0" y="34900"/>
                      <a:pt x="0" y="22485"/>
                    </a:cubicBezTo>
                    <a:cubicBezTo>
                      <a:pt x="0" y="10070"/>
                      <a:pt x="5613" y="0"/>
                      <a:pt x="12514" y="0"/>
                    </a:cubicBezTo>
                    <a:cubicBezTo>
                      <a:pt x="19414" y="33"/>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33297736-8FCF-8069-5E64-29ED0F22C15F}"/>
                  </a:ext>
                </a:extLst>
              </p:cNvPr>
              <p:cNvSpPr/>
              <p:nvPr/>
            </p:nvSpPr>
            <p:spPr>
              <a:xfrm>
                <a:off x="9776745" y="3455733"/>
                <a:ext cx="15401" cy="27425"/>
              </a:xfrm>
              <a:custGeom>
                <a:avLst/>
                <a:gdLst>
                  <a:gd name="connsiteX0" fmla="*/ 15341 w 15401"/>
                  <a:gd name="connsiteY0" fmla="*/ 14241 h 27425"/>
                  <a:gd name="connsiteX1" fmla="*/ 6756 w 15401"/>
                  <a:gd name="connsiteY1" fmla="*/ 27415 h 27425"/>
                  <a:gd name="connsiteX2" fmla="*/ 54 w 15401"/>
                  <a:gd name="connsiteY2" fmla="*/ 13185 h 27425"/>
                  <a:gd name="connsiteX3" fmla="*/ 8638 w 15401"/>
                  <a:gd name="connsiteY3" fmla="*/ 11 h 27425"/>
                  <a:gd name="connsiteX4" fmla="*/ 15341 w 15401"/>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1"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69" y="6647"/>
                      <a:pt x="15341" y="14241"/>
                    </a:cubicBezTo>
                    <a:close/>
                  </a:path>
                </a:pathLst>
              </a:custGeom>
              <a:solidFill>
                <a:srgbClr val="FFFFFF"/>
              </a:solidFill>
              <a:ln w="3287" cap="flat">
                <a:noFill/>
                <a:prstDash val="solid"/>
                <a:miter/>
              </a:ln>
            </p:spPr>
            <p:txBody>
              <a:bodyPr rtlCol="0" anchor="ctr"/>
              <a:lstStyle/>
              <a:p>
                <a:endParaRPr lang="en-US"/>
              </a:p>
            </p:txBody>
          </p:sp>
        </p:grpSp>
        <p:sp>
          <p:nvSpPr>
            <p:cNvPr id="74" name="Freeform: Shape 73">
              <a:extLst>
                <a:ext uri="{FF2B5EF4-FFF2-40B4-BE49-F238E27FC236}">
                  <a16:creationId xmlns:a16="http://schemas.microsoft.com/office/drawing/2014/main" id="{6708C007-6ED8-2580-0A18-2206F65CD73A}"/>
                </a:ext>
              </a:extLst>
            </p:cNvPr>
            <p:cNvSpPr/>
            <p:nvPr/>
          </p:nvSpPr>
          <p:spPr>
            <a:xfrm>
              <a:off x="1477061" y="4591086"/>
              <a:ext cx="53018" cy="120751"/>
            </a:xfrm>
            <a:custGeom>
              <a:avLst/>
              <a:gdLst>
                <a:gd name="connsiteX0" fmla="*/ 106581 w 106580"/>
                <a:gd name="connsiteY0" fmla="*/ 107703 h 215406"/>
                <a:gd name="connsiteX1" fmla="*/ 53290 w 106580"/>
                <a:gd name="connsiteY1" fmla="*/ 215406 h 215406"/>
                <a:gd name="connsiteX2" fmla="*/ 0 w 106580"/>
                <a:gd name="connsiteY2" fmla="*/ 107703 h 215406"/>
                <a:gd name="connsiteX3" fmla="*/ 53290 w 106580"/>
                <a:gd name="connsiteY3" fmla="*/ 0 h 215406"/>
                <a:gd name="connsiteX4" fmla="*/ 106581 w 106580"/>
                <a:gd name="connsiteY4" fmla="*/ 107703 h 21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0" h="215406">
                  <a:moveTo>
                    <a:pt x="106581" y="107703"/>
                  </a:moveTo>
                  <a:cubicBezTo>
                    <a:pt x="106581" y="167186"/>
                    <a:pt x="82722" y="215406"/>
                    <a:pt x="53290" y="215406"/>
                  </a:cubicBezTo>
                  <a:cubicBezTo>
                    <a:pt x="23859" y="215406"/>
                    <a:pt x="0" y="167186"/>
                    <a:pt x="0" y="107703"/>
                  </a:cubicBezTo>
                  <a:cubicBezTo>
                    <a:pt x="0" y="48220"/>
                    <a:pt x="23859" y="0"/>
                    <a:pt x="53290" y="0"/>
                  </a:cubicBezTo>
                  <a:cubicBezTo>
                    <a:pt x="82722" y="0"/>
                    <a:pt x="106581" y="48220"/>
                    <a:pt x="106581" y="107703"/>
                  </a:cubicBezTo>
                  <a:close/>
                </a:path>
              </a:pathLst>
            </a:custGeom>
            <a:solidFill>
              <a:schemeClr val="bg1">
                <a:alpha val="45000"/>
              </a:schemeClr>
            </a:solidFill>
            <a:ln w="3287" cap="flat">
              <a:noFill/>
              <a:prstDash val="solid"/>
              <a:miter/>
            </a:ln>
          </p:spPr>
          <p:txBody>
            <a:bodyPr rtlCol="0" anchor="ctr"/>
            <a:lstStyle/>
            <a:p>
              <a:endParaRPr lang="en-US"/>
            </a:p>
          </p:txBody>
        </p:sp>
        <p:grpSp>
          <p:nvGrpSpPr>
            <p:cNvPr id="75" name="Graphic 8">
              <a:extLst>
                <a:ext uri="{FF2B5EF4-FFF2-40B4-BE49-F238E27FC236}">
                  <a16:creationId xmlns:a16="http://schemas.microsoft.com/office/drawing/2014/main" id="{903ED27B-168A-A2DC-299D-55C26ECA332B}"/>
                </a:ext>
              </a:extLst>
            </p:cNvPr>
            <p:cNvGrpSpPr/>
            <p:nvPr/>
          </p:nvGrpSpPr>
          <p:grpSpPr>
            <a:xfrm>
              <a:off x="1484764" y="4623994"/>
              <a:ext cx="37612" cy="80698"/>
              <a:chOff x="10246672" y="3390732"/>
              <a:chExt cx="75610" cy="143956"/>
            </a:xfrm>
          </p:grpSpPr>
          <p:sp>
            <p:nvSpPr>
              <p:cNvPr id="96" name="Freeform: Shape 95">
                <a:extLst>
                  <a:ext uri="{FF2B5EF4-FFF2-40B4-BE49-F238E27FC236}">
                    <a16:creationId xmlns:a16="http://schemas.microsoft.com/office/drawing/2014/main" id="{31B61BC8-7B78-6386-276A-4CEC648370A5}"/>
                  </a:ext>
                </a:extLst>
              </p:cNvPr>
              <p:cNvSpPr/>
              <p:nvPr/>
            </p:nvSpPr>
            <p:spPr>
              <a:xfrm>
                <a:off x="10246672" y="3390732"/>
                <a:ext cx="75610" cy="143956"/>
              </a:xfrm>
              <a:custGeom>
                <a:avLst/>
                <a:gdLst>
                  <a:gd name="connsiteX0" fmla="*/ 75610 w 75610"/>
                  <a:gd name="connsiteY0" fmla="*/ 71978 h 143956"/>
                  <a:gd name="connsiteX1" fmla="*/ 37805 w 75610"/>
                  <a:gd name="connsiteY1" fmla="*/ 143957 h 143956"/>
                  <a:gd name="connsiteX2" fmla="*/ 0 w 75610"/>
                  <a:gd name="connsiteY2" fmla="*/ 71978 h 143956"/>
                  <a:gd name="connsiteX3" fmla="*/ 37805 w 75610"/>
                  <a:gd name="connsiteY3" fmla="*/ 0 h 143956"/>
                  <a:gd name="connsiteX4" fmla="*/ 75610 w 75610"/>
                  <a:gd name="connsiteY4" fmla="*/ 71978 h 14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10" h="143956">
                    <a:moveTo>
                      <a:pt x="75610" y="71978"/>
                    </a:moveTo>
                    <a:cubicBezTo>
                      <a:pt x="75610" y="111731"/>
                      <a:pt x="58684" y="143957"/>
                      <a:pt x="37805" y="143957"/>
                    </a:cubicBezTo>
                    <a:cubicBezTo>
                      <a:pt x="16926" y="143957"/>
                      <a:pt x="0" y="111731"/>
                      <a:pt x="0" y="71978"/>
                    </a:cubicBezTo>
                    <a:cubicBezTo>
                      <a:pt x="0" y="32226"/>
                      <a:pt x="16926" y="0"/>
                      <a:pt x="37805" y="0"/>
                    </a:cubicBezTo>
                    <a:cubicBezTo>
                      <a:pt x="58684" y="0"/>
                      <a:pt x="75610" y="32226"/>
                      <a:pt x="75610" y="71978"/>
                    </a:cubicBezTo>
                    <a:close/>
                  </a:path>
                </a:pathLst>
              </a:custGeom>
              <a:solidFill>
                <a:srgbClr val="231C2D"/>
              </a:solidFill>
              <a:ln w="3287"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54C47662-507D-7E27-6335-FDC87F2DBBDD}"/>
                  </a:ext>
                </a:extLst>
              </p:cNvPr>
              <p:cNvSpPr/>
              <p:nvPr/>
            </p:nvSpPr>
            <p:spPr>
              <a:xfrm>
                <a:off x="10259846" y="3405821"/>
                <a:ext cx="25027" cy="44969"/>
              </a:xfrm>
              <a:custGeom>
                <a:avLst/>
                <a:gdLst>
                  <a:gd name="connsiteX0" fmla="*/ 25027 w 25027"/>
                  <a:gd name="connsiteY0" fmla="*/ 22485 h 44969"/>
                  <a:gd name="connsiteX1" fmla="*/ 12514 w 25027"/>
                  <a:gd name="connsiteY1" fmla="*/ 44970 h 44969"/>
                  <a:gd name="connsiteX2" fmla="*/ 0 w 25027"/>
                  <a:gd name="connsiteY2" fmla="*/ 22485 h 44969"/>
                  <a:gd name="connsiteX3" fmla="*/ 12514 w 25027"/>
                  <a:gd name="connsiteY3" fmla="*/ 0 h 44969"/>
                  <a:gd name="connsiteX4" fmla="*/ 25027 w 25027"/>
                  <a:gd name="connsiteY4" fmla="*/ 22485 h 44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7" h="44969">
                    <a:moveTo>
                      <a:pt x="25027" y="22485"/>
                    </a:moveTo>
                    <a:cubicBezTo>
                      <a:pt x="25027" y="34900"/>
                      <a:pt x="19414" y="44970"/>
                      <a:pt x="12514" y="44970"/>
                    </a:cubicBezTo>
                    <a:cubicBezTo>
                      <a:pt x="5613" y="44970"/>
                      <a:pt x="0" y="34900"/>
                      <a:pt x="0" y="22485"/>
                    </a:cubicBezTo>
                    <a:cubicBezTo>
                      <a:pt x="0" y="10070"/>
                      <a:pt x="5613" y="0"/>
                      <a:pt x="12514" y="0"/>
                    </a:cubicBezTo>
                    <a:cubicBezTo>
                      <a:pt x="19414" y="0"/>
                      <a:pt x="25027" y="10070"/>
                      <a:pt x="25027" y="22485"/>
                    </a:cubicBezTo>
                    <a:close/>
                  </a:path>
                </a:pathLst>
              </a:custGeom>
              <a:solidFill>
                <a:srgbClr val="FFFFFF"/>
              </a:solidFill>
              <a:ln w="3287"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A5C44CC6-1E13-7C7E-A6E0-9EF39E26813A}"/>
                  </a:ext>
                </a:extLst>
              </p:cNvPr>
              <p:cNvSpPr/>
              <p:nvPr/>
            </p:nvSpPr>
            <p:spPr>
              <a:xfrm>
                <a:off x="10281749" y="3442426"/>
                <a:ext cx="15394" cy="27425"/>
              </a:xfrm>
              <a:custGeom>
                <a:avLst/>
                <a:gdLst>
                  <a:gd name="connsiteX0" fmla="*/ 15341 w 15394"/>
                  <a:gd name="connsiteY0" fmla="*/ 14241 h 27425"/>
                  <a:gd name="connsiteX1" fmla="*/ 6756 w 15394"/>
                  <a:gd name="connsiteY1" fmla="*/ 27415 h 27425"/>
                  <a:gd name="connsiteX2" fmla="*/ 54 w 15394"/>
                  <a:gd name="connsiteY2" fmla="*/ 13185 h 27425"/>
                  <a:gd name="connsiteX3" fmla="*/ 8638 w 15394"/>
                  <a:gd name="connsiteY3" fmla="*/ 11 h 27425"/>
                  <a:gd name="connsiteX4" fmla="*/ 15341 w 15394"/>
                  <a:gd name="connsiteY4" fmla="*/ 14241 h 2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4" h="27425">
                    <a:moveTo>
                      <a:pt x="15341" y="14241"/>
                    </a:moveTo>
                    <a:cubicBezTo>
                      <a:pt x="14813" y="21802"/>
                      <a:pt x="10983" y="27713"/>
                      <a:pt x="6756" y="27415"/>
                    </a:cubicBezTo>
                    <a:cubicBezTo>
                      <a:pt x="2530" y="27118"/>
                      <a:pt x="-441" y="20746"/>
                      <a:pt x="54" y="13185"/>
                    </a:cubicBezTo>
                    <a:cubicBezTo>
                      <a:pt x="582" y="5624"/>
                      <a:pt x="4412" y="-286"/>
                      <a:pt x="8638" y="11"/>
                    </a:cubicBezTo>
                    <a:cubicBezTo>
                      <a:pt x="12865" y="308"/>
                      <a:pt x="15836" y="6680"/>
                      <a:pt x="15341" y="14241"/>
                    </a:cubicBezTo>
                    <a:close/>
                  </a:path>
                </a:pathLst>
              </a:custGeom>
              <a:solidFill>
                <a:srgbClr val="FFFFFF"/>
              </a:solidFill>
              <a:ln w="3287" cap="flat">
                <a:noFill/>
                <a:prstDash val="solid"/>
                <a:miter/>
              </a:ln>
            </p:spPr>
            <p:txBody>
              <a:bodyPr rtlCol="0" anchor="ctr"/>
              <a:lstStyle/>
              <a:p>
                <a:endParaRPr lang="en-US"/>
              </a:p>
            </p:txBody>
          </p:sp>
        </p:grpSp>
        <p:grpSp>
          <p:nvGrpSpPr>
            <p:cNvPr id="76" name="Graphic 8">
              <a:extLst>
                <a:ext uri="{FF2B5EF4-FFF2-40B4-BE49-F238E27FC236}">
                  <a16:creationId xmlns:a16="http://schemas.microsoft.com/office/drawing/2014/main" id="{1E349B75-AD21-CFEF-292F-4EFF94D2AAEE}"/>
                </a:ext>
              </a:extLst>
            </p:cNvPr>
            <p:cNvGrpSpPr/>
            <p:nvPr/>
          </p:nvGrpSpPr>
          <p:grpSpPr>
            <a:xfrm>
              <a:off x="1239037" y="4768490"/>
              <a:ext cx="284873" cy="120290"/>
              <a:chOff x="9752695" y="3648496"/>
              <a:chExt cx="572670" cy="214584"/>
            </a:xfrm>
          </p:grpSpPr>
          <p:sp>
            <p:nvSpPr>
              <p:cNvPr id="91" name="Freeform: Shape 90">
                <a:extLst>
                  <a:ext uri="{FF2B5EF4-FFF2-40B4-BE49-F238E27FC236}">
                    <a16:creationId xmlns:a16="http://schemas.microsoft.com/office/drawing/2014/main" id="{B8666752-92ED-001B-CCC0-372BEBEC0A6D}"/>
                  </a:ext>
                </a:extLst>
              </p:cNvPr>
              <p:cNvSpPr/>
              <p:nvPr/>
            </p:nvSpPr>
            <p:spPr>
              <a:xfrm>
                <a:off x="9812095" y="3698851"/>
                <a:ext cx="459703" cy="164229"/>
              </a:xfrm>
              <a:custGeom>
                <a:avLst/>
                <a:gdLst>
                  <a:gd name="connsiteX0" fmla="*/ 459703 w 459703"/>
                  <a:gd name="connsiteY0" fmla="*/ 1486 h 164229"/>
                  <a:gd name="connsiteX1" fmla="*/ 224585 w 459703"/>
                  <a:gd name="connsiteY1" fmla="*/ 164229 h 164229"/>
                  <a:gd name="connsiteX2" fmla="*/ 0 w 459703"/>
                  <a:gd name="connsiteY2" fmla="*/ 0 h 164229"/>
                  <a:gd name="connsiteX3" fmla="*/ 62172 w 459703"/>
                  <a:gd name="connsiteY3" fmla="*/ 26480 h 164229"/>
                  <a:gd name="connsiteX4" fmla="*/ 403309 w 459703"/>
                  <a:gd name="connsiteY4" fmla="*/ 20141 h 164229"/>
                  <a:gd name="connsiteX5" fmla="*/ 459703 w 459703"/>
                  <a:gd name="connsiteY5" fmla="*/ 1486 h 16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03" h="164229">
                    <a:moveTo>
                      <a:pt x="459703" y="1486"/>
                    </a:moveTo>
                    <a:cubicBezTo>
                      <a:pt x="457557" y="6405"/>
                      <a:pt x="386371" y="164229"/>
                      <a:pt x="224585" y="164229"/>
                    </a:cubicBezTo>
                    <a:cubicBezTo>
                      <a:pt x="62799" y="164229"/>
                      <a:pt x="1816" y="5019"/>
                      <a:pt x="0" y="0"/>
                    </a:cubicBezTo>
                    <a:cubicBezTo>
                      <a:pt x="20273" y="10929"/>
                      <a:pt x="41074" y="19612"/>
                      <a:pt x="62172" y="26480"/>
                    </a:cubicBezTo>
                    <a:cubicBezTo>
                      <a:pt x="190280" y="68412"/>
                      <a:pt x="328260" y="41602"/>
                      <a:pt x="403309" y="20141"/>
                    </a:cubicBezTo>
                    <a:cubicBezTo>
                      <a:pt x="436855" y="10698"/>
                      <a:pt x="457755" y="2245"/>
                      <a:pt x="459703" y="1486"/>
                    </a:cubicBezTo>
                    <a:close/>
                  </a:path>
                </a:pathLst>
              </a:custGeom>
              <a:solidFill>
                <a:srgbClr val="121116"/>
              </a:solidFill>
              <a:ln w="328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9090AA33-C0CD-632D-1D43-2C955D46EF16}"/>
                  </a:ext>
                </a:extLst>
              </p:cNvPr>
              <p:cNvSpPr/>
              <p:nvPr/>
            </p:nvSpPr>
            <p:spPr>
              <a:xfrm>
                <a:off x="9874300" y="3718992"/>
                <a:ext cx="341104" cy="92308"/>
              </a:xfrm>
              <a:custGeom>
                <a:avLst/>
                <a:gdLst>
                  <a:gd name="connsiteX0" fmla="*/ 341104 w 341104"/>
                  <a:gd name="connsiteY0" fmla="*/ 0 h 92308"/>
                  <a:gd name="connsiteX1" fmla="*/ 335755 w 341104"/>
                  <a:gd name="connsiteY1" fmla="*/ 5349 h 92308"/>
                  <a:gd name="connsiteX2" fmla="*/ 0 w 341104"/>
                  <a:gd name="connsiteY2" fmla="*/ 6306 h 92308"/>
                  <a:gd name="connsiteX3" fmla="*/ 341104 w 341104"/>
                  <a:gd name="connsiteY3" fmla="*/ 0 h 92308"/>
                </a:gdLst>
                <a:ahLst/>
                <a:cxnLst>
                  <a:cxn ang="0">
                    <a:pos x="connsiteX0" y="connsiteY0"/>
                  </a:cxn>
                  <a:cxn ang="0">
                    <a:pos x="connsiteX1" y="connsiteY1"/>
                  </a:cxn>
                  <a:cxn ang="0">
                    <a:pos x="connsiteX2" y="connsiteY2"/>
                  </a:cxn>
                  <a:cxn ang="0">
                    <a:pos x="connsiteX3" y="connsiteY3"/>
                  </a:cxn>
                </a:cxnLst>
                <a:rect l="l" t="t" r="r" b="b"/>
                <a:pathLst>
                  <a:path w="341104" h="92308">
                    <a:moveTo>
                      <a:pt x="341104" y="0"/>
                    </a:moveTo>
                    <a:cubicBezTo>
                      <a:pt x="339387" y="1816"/>
                      <a:pt x="337571" y="3533"/>
                      <a:pt x="335755" y="5349"/>
                    </a:cubicBezTo>
                    <a:cubicBezTo>
                      <a:pt x="151055" y="182026"/>
                      <a:pt x="25820" y="40413"/>
                      <a:pt x="0" y="6306"/>
                    </a:cubicBezTo>
                    <a:cubicBezTo>
                      <a:pt x="128075" y="48239"/>
                      <a:pt x="266055" y="21428"/>
                      <a:pt x="341104" y="0"/>
                    </a:cubicBezTo>
                    <a:close/>
                  </a:path>
                </a:pathLst>
              </a:custGeom>
              <a:solidFill>
                <a:srgbClr val="FFFFFF"/>
              </a:solidFill>
              <a:ln w="3287"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D922F93F-B312-FA49-6414-9826FBDF6692}"/>
                  </a:ext>
                </a:extLst>
              </p:cNvPr>
              <p:cNvSpPr/>
              <p:nvPr/>
            </p:nvSpPr>
            <p:spPr>
              <a:xfrm>
                <a:off x="9769833" y="3676135"/>
                <a:ext cx="539704" cy="93613"/>
              </a:xfrm>
              <a:custGeom>
                <a:avLst/>
                <a:gdLst>
                  <a:gd name="connsiteX0" fmla="*/ 0 w 539704"/>
                  <a:gd name="connsiteY0" fmla="*/ 0 h 93613"/>
                  <a:gd name="connsiteX1" fmla="*/ 133523 w 539704"/>
                  <a:gd name="connsiteY1" fmla="*/ 45168 h 93613"/>
                  <a:gd name="connsiteX2" fmla="*/ 270117 w 539704"/>
                  <a:gd name="connsiteY2" fmla="*/ 62931 h 93613"/>
                  <a:gd name="connsiteX3" fmla="*/ 406710 w 539704"/>
                  <a:gd name="connsiteY3" fmla="*/ 46324 h 93613"/>
                  <a:gd name="connsiteX4" fmla="*/ 539705 w 539704"/>
                  <a:gd name="connsiteY4" fmla="*/ 33 h 93613"/>
                  <a:gd name="connsiteX5" fmla="*/ 413611 w 539704"/>
                  <a:gd name="connsiteY5" fmla="*/ 69205 h 93613"/>
                  <a:gd name="connsiteX6" fmla="*/ 378744 w 539704"/>
                  <a:gd name="connsiteY6" fmla="*/ 79903 h 93613"/>
                  <a:gd name="connsiteX7" fmla="*/ 342986 w 539704"/>
                  <a:gd name="connsiteY7" fmla="*/ 87629 h 93613"/>
                  <a:gd name="connsiteX8" fmla="*/ 306601 w 539704"/>
                  <a:gd name="connsiteY8" fmla="*/ 92053 h 93613"/>
                  <a:gd name="connsiteX9" fmla="*/ 269951 w 539704"/>
                  <a:gd name="connsiteY9" fmla="*/ 93572 h 93613"/>
                  <a:gd name="connsiteX10" fmla="*/ 126622 w 539704"/>
                  <a:gd name="connsiteY10" fmla="*/ 67983 h 93613"/>
                  <a:gd name="connsiteX11" fmla="*/ 0 w 539704"/>
                  <a:gd name="connsiteY11" fmla="*/ 0 h 9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04" h="93613">
                    <a:moveTo>
                      <a:pt x="0" y="0"/>
                    </a:moveTo>
                    <a:cubicBezTo>
                      <a:pt x="44376" y="17797"/>
                      <a:pt x="88487" y="33909"/>
                      <a:pt x="133523" y="45168"/>
                    </a:cubicBezTo>
                    <a:cubicBezTo>
                      <a:pt x="178526" y="56229"/>
                      <a:pt x="224288" y="62964"/>
                      <a:pt x="270117" y="62931"/>
                    </a:cubicBezTo>
                    <a:cubicBezTo>
                      <a:pt x="315945" y="63493"/>
                      <a:pt x="361740" y="57385"/>
                      <a:pt x="406710" y="46324"/>
                    </a:cubicBezTo>
                    <a:cubicBezTo>
                      <a:pt x="451713" y="35065"/>
                      <a:pt x="495659" y="18622"/>
                      <a:pt x="539705" y="33"/>
                    </a:cubicBezTo>
                    <a:cubicBezTo>
                      <a:pt x="502131" y="29584"/>
                      <a:pt x="459406" y="53026"/>
                      <a:pt x="413611" y="69205"/>
                    </a:cubicBezTo>
                    <a:cubicBezTo>
                      <a:pt x="402088" y="72969"/>
                      <a:pt x="390466" y="76634"/>
                      <a:pt x="378744" y="79903"/>
                    </a:cubicBezTo>
                    <a:cubicBezTo>
                      <a:pt x="366858" y="82478"/>
                      <a:pt x="354972" y="85350"/>
                      <a:pt x="342986" y="87629"/>
                    </a:cubicBezTo>
                    <a:cubicBezTo>
                      <a:pt x="330902" y="89246"/>
                      <a:pt x="318784" y="91095"/>
                      <a:pt x="306601" y="92053"/>
                    </a:cubicBezTo>
                    <a:cubicBezTo>
                      <a:pt x="294384" y="92515"/>
                      <a:pt x="282168" y="93869"/>
                      <a:pt x="269951" y="93572"/>
                    </a:cubicBezTo>
                    <a:cubicBezTo>
                      <a:pt x="221019" y="93010"/>
                      <a:pt x="172252" y="84360"/>
                      <a:pt x="126622" y="67983"/>
                    </a:cubicBezTo>
                    <a:cubicBezTo>
                      <a:pt x="80926" y="51805"/>
                      <a:pt x="38102" y="28824"/>
                      <a:pt x="0" y="0"/>
                    </a:cubicBezTo>
                    <a:close/>
                  </a:path>
                </a:pathLst>
              </a:custGeom>
              <a:solidFill>
                <a:srgbClr val="CC7A5E"/>
              </a:solidFill>
              <a:ln w="3287"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765EDC1-BE28-BC9B-3169-76AB5B417D49}"/>
                  </a:ext>
                </a:extLst>
              </p:cNvPr>
              <p:cNvSpPr/>
              <p:nvPr/>
            </p:nvSpPr>
            <p:spPr>
              <a:xfrm>
                <a:off x="9752695" y="3649513"/>
                <a:ext cx="42000" cy="58319"/>
              </a:xfrm>
              <a:custGeom>
                <a:avLst/>
                <a:gdLst>
                  <a:gd name="connsiteX0" fmla="*/ 42000 w 42000"/>
                  <a:gd name="connsiteY0" fmla="*/ 1760 h 58319"/>
                  <a:gd name="connsiteX1" fmla="*/ 36486 w 42000"/>
                  <a:gd name="connsiteY1" fmla="*/ 20316 h 58319"/>
                  <a:gd name="connsiteX2" fmla="*/ 31237 w 42000"/>
                  <a:gd name="connsiteY2" fmla="*/ 32599 h 58319"/>
                  <a:gd name="connsiteX3" fmla="*/ 23907 w 42000"/>
                  <a:gd name="connsiteY3" fmla="*/ 43594 h 58319"/>
                  <a:gd name="connsiteX4" fmla="*/ 11096 w 42000"/>
                  <a:gd name="connsiteY4" fmla="*/ 58319 h 58319"/>
                  <a:gd name="connsiteX5" fmla="*/ 4393 w 42000"/>
                  <a:gd name="connsiteY5" fmla="*/ 17906 h 58319"/>
                  <a:gd name="connsiteX6" fmla="*/ 19813 w 42000"/>
                  <a:gd name="connsiteY6" fmla="*/ 3081 h 58319"/>
                  <a:gd name="connsiteX7" fmla="*/ 42000 w 42000"/>
                  <a:gd name="connsiteY7" fmla="*/ 1760 h 5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0" h="58319">
                    <a:moveTo>
                      <a:pt x="42000" y="1760"/>
                    </a:moveTo>
                    <a:cubicBezTo>
                      <a:pt x="39821" y="9949"/>
                      <a:pt x="38170" y="15397"/>
                      <a:pt x="36486" y="20316"/>
                    </a:cubicBezTo>
                    <a:cubicBezTo>
                      <a:pt x="34769" y="25104"/>
                      <a:pt x="33152" y="28967"/>
                      <a:pt x="31237" y="32599"/>
                    </a:cubicBezTo>
                    <a:cubicBezTo>
                      <a:pt x="29355" y="36231"/>
                      <a:pt x="26845" y="39532"/>
                      <a:pt x="23907" y="43594"/>
                    </a:cubicBezTo>
                    <a:cubicBezTo>
                      <a:pt x="20605" y="47589"/>
                      <a:pt x="17237" y="52178"/>
                      <a:pt x="11096" y="58319"/>
                    </a:cubicBezTo>
                    <a:cubicBezTo>
                      <a:pt x="-1946" y="47853"/>
                      <a:pt x="-2540" y="30717"/>
                      <a:pt x="4393" y="17906"/>
                    </a:cubicBezTo>
                    <a:cubicBezTo>
                      <a:pt x="7860" y="11468"/>
                      <a:pt x="13308" y="6185"/>
                      <a:pt x="19813" y="3081"/>
                    </a:cubicBezTo>
                    <a:cubicBezTo>
                      <a:pt x="26317" y="10"/>
                      <a:pt x="33977" y="-1343"/>
                      <a:pt x="42000" y="1760"/>
                    </a:cubicBezTo>
                    <a:close/>
                  </a:path>
                </a:pathLst>
              </a:custGeom>
              <a:solidFill>
                <a:srgbClr val="CC7A5E"/>
              </a:solidFill>
              <a:ln w="3287"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F17C3C0E-967E-6676-CD23-30FA7333D672}"/>
                  </a:ext>
                </a:extLst>
              </p:cNvPr>
              <p:cNvSpPr/>
              <p:nvPr/>
            </p:nvSpPr>
            <p:spPr>
              <a:xfrm>
                <a:off x="10282397" y="3648496"/>
                <a:ext cx="42967" cy="58543"/>
              </a:xfrm>
              <a:custGeom>
                <a:avLst/>
                <a:gdLst>
                  <a:gd name="connsiteX0" fmla="*/ 0 w 42967"/>
                  <a:gd name="connsiteY0" fmla="*/ 2777 h 58543"/>
                  <a:gd name="connsiteX1" fmla="*/ 22650 w 42967"/>
                  <a:gd name="connsiteY1" fmla="*/ 2480 h 58543"/>
                  <a:gd name="connsiteX2" fmla="*/ 38961 w 42967"/>
                  <a:gd name="connsiteY2" fmla="*/ 17866 h 58543"/>
                  <a:gd name="connsiteX3" fmla="*/ 42461 w 42967"/>
                  <a:gd name="connsiteY3" fmla="*/ 39559 h 58543"/>
                  <a:gd name="connsiteX4" fmla="*/ 30904 w 42967"/>
                  <a:gd name="connsiteY4" fmla="*/ 58544 h 58543"/>
                  <a:gd name="connsiteX5" fmla="*/ 18655 w 42967"/>
                  <a:gd name="connsiteY5" fmla="*/ 43125 h 58543"/>
                  <a:gd name="connsiteX6" fmla="*/ 11853 w 42967"/>
                  <a:gd name="connsiteY6" fmla="*/ 32097 h 58543"/>
                  <a:gd name="connsiteX7" fmla="*/ 6901 w 42967"/>
                  <a:gd name="connsiteY7" fmla="*/ 20574 h 58543"/>
                  <a:gd name="connsiteX8" fmla="*/ 0 w 42967"/>
                  <a:gd name="connsiteY8" fmla="*/ 2777 h 5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67" h="58543">
                    <a:moveTo>
                      <a:pt x="0" y="2777"/>
                    </a:moveTo>
                    <a:cubicBezTo>
                      <a:pt x="7660" y="-1284"/>
                      <a:pt x="15749" y="-459"/>
                      <a:pt x="22650" y="2480"/>
                    </a:cubicBezTo>
                    <a:cubicBezTo>
                      <a:pt x="29518" y="5518"/>
                      <a:pt x="35461" y="11065"/>
                      <a:pt x="38961" y="17866"/>
                    </a:cubicBezTo>
                    <a:cubicBezTo>
                      <a:pt x="42395" y="24635"/>
                      <a:pt x="43814" y="32394"/>
                      <a:pt x="42461" y="39559"/>
                    </a:cubicBezTo>
                    <a:cubicBezTo>
                      <a:pt x="41206" y="46757"/>
                      <a:pt x="37673" y="53426"/>
                      <a:pt x="30904" y="58544"/>
                    </a:cubicBezTo>
                    <a:cubicBezTo>
                      <a:pt x="24961" y="52204"/>
                      <a:pt x="21726" y="47318"/>
                      <a:pt x="18655" y="43125"/>
                    </a:cubicBezTo>
                    <a:cubicBezTo>
                      <a:pt x="15881" y="38865"/>
                      <a:pt x="13471" y="35597"/>
                      <a:pt x="11853" y="32097"/>
                    </a:cubicBezTo>
                    <a:cubicBezTo>
                      <a:pt x="10103" y="28630"/>
                      <a:pt x="8618" y="25130"/>
                      <a:pt x="6901" y="20574"/>
                    </a:cubicBezTo>
                    <a:lnTo>
                      <a:pt x="0" y="2777"/>
                    </a:lnTo>
                    <a:close/>
                  </a:path>
                </a:pathLst>
              </a:custGeom>
              <a:solidFill>
                <a:srgbClr val="CC7A5E"/>
              </a:solidFill>
              <a:ln w="3287" cap="flat">
                <a:noFill/>
                <a:prstDash val="solid"/>
                <a:miter/>
              </a:ln>
            </p:spPr>
            <p:txBody>
              <a:bodyPr rtlCol="0" anchor="ctr"/>
              <a:lstStyle/>
              <a:p>
                <a:endParaRPr lang="en-US"/>
              </a:p>
            </p:txBody>
          </p:sp>
        </p:grpSp>
        <p:grpSp>
          <p:nvGrpSpPr>
            <p:cNvPr id="77" name="Graphic 8">
              <a:extLst>
                <a:ext uri="{FF2B5EF4-FFF2-40B4-BE49-F238E27FC236}">
                  <a16:creationId xmlns:a16="http://schemas.microsoft.com/office/drawing/2014/main" id="{1C229906-6BBA-626C-C307-DEB700B0CE1E}"/>
                </a:ext>
              </a:extLst>
            </p:cNvPr>
            <p:cNvGrpSpPr/>
            <p:nvPr/>
          </p:nvGrpSpPr>
          <p:grpSpPr>
            <a:xfrm>
              <a:off x="1197251" y="4504420"/>
              <a:ext cx="102343" cy="74041"/>
              <a:chOff x="9668694" y="3177424"/>
              <a:chExt cx="205737" cy="132081"/>
            </a:xfrm>
          </p:grpSpPr>
          <p:sp>
            <p:nvSpPr>
              <p:cNvPr id="88" name="Freeform: Shape 87">
                <a:extLst>
                  <a:ext uri="{FF2B5EF4-FFF2-40B4-BE49-F238E27FC236}">
                    <a16:creationId xmlns:a16="http://schemas.microsoft.com/office/drawing/2014/main" id="{E3EEB8CA-8CF4-6364-482B-346BD035A12C}"/>
                  </a:ext>
                </a:extLst>
              </p:cNvPr>
              <p:cNvSpPr/>
              <p:nvPr/>
            </p:nvSpPr>
            <p:spPr>
              <a:xfrm>
                <a:off x="9668694" y="3177424"/>
                <a:ext cx="205737" cy="132081"/>
              </a:xfrm>
              <a:custGeom>
                <a:avLst/>
                <a:gdLst>
                  <a:gd name="connsiteX0" fmla="*/ 205738 w 205737"/>
                  <a:gd name="connsiteY0" fmla="*/ 76780 h 132081"/>
                  <a:gd name="connsiteX1" fmla="*/ 90375 w 205737"/>
                  <a:gd name="connsiteY1" fmla="*/ 123202 h 132081"/>
                  <a:gd name="connsiteX2" fmla="*/ 72149 w 205737"/>
                  <a:gd name="connsiteY2" fmla="*/ 128386 h 132081"/>
                  <a:gd name="connsiteX3" fmla="*/ 38273 w 205737"/>
                  <a:gd name="connsiteY3" fmla="*/ 131919 h 132081"/>
                  <a:gd name="connsiteX4" fmla="*/ 32198 w 205737"/>
                  <a:gd name="connsiteY4" fmla="*/ 131424 h 132081"/>
                  <a:gd name="connsiteX5" fmla="*/ 7600 w 205737"/>
                  <a:gd name="connsiteY5" fmla="*/ 125745 h 132081"/>
                  <a:gd name="connsiteX6" fmla="*/ 6 w 205737"/>
                  <a:gd name="connsiteY6" fmla="*/ 122806 h 132081"/>
                  <a:gd name="connsiteX7" fmla="*/ 3439 w 205737"/>
                  <a:gd name="connsiteY7" fmla="*/ 94015 h 132081"/>
                  <a:gd name="connsiteX8" fmla="*/ 45405 w 205737"/>
                  <a:gd name="connsiteY8" fmla="*/ 24348 h 132081"/>
                  <a:gd name="connsiteX9" fmla="*/ 54650 w 205737"/>
                  <a:gd name="connsiteY9" fmla="*/ 17744 h 132081"/>
                  <a:gd name="connsiteX10" fmla="*/ 80965 w 205737"/>
                  <a:gd name="connsiteY10" fmla="*/ 5165 h 132081"/>
                  <a:gd name="connsiteX11" fmla="*/ 113322 w 205737"/>
                  <a:gd name="connsiteY11" fmla="*/ 80 h 132081"/>
                  <a:gd name="connsiteX12" fmla="*/ 205738 w 205737"/>
                  <a:gd name="connsiteY12" fmla="*/ 76780 h 1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7" h="132081">
                    <a:moveTo>
                      <a:pt x="205738" y="76780"/>
                    </a:moveTo>
                    <a:cubicBezTo>
                      <a:pt x="163905" y="98902"/>
                      <a:pt x="122204" y="113793"/>
                      <a:pt x="90375" y="123202"/>
                    </a:cubicBezTo>
                    <a:cubicBezTo>
                      <a:pt x="83870" y="125184"/>
                      <a:pt x="77762" y="126901"/>
                      <a:pt x="72149" y="128386"/>
                    </a:cubicBezTo>
                    <a:cubicBezTo>
                      <a:pt x="60989" y="131358"/>
                      <a:pt x="49631" y="132547"/>
                      <a:pt x="38273" y="131919"/>
                    </a:cubicBezTo>
                    <a:cubicBezTo>
                      <a:pt x="36259" y="131886"/>
                      <a:pt x="34179" y="131721"/>
                      <a:pt x="32198" y="131424"/>
                    </a:cubicBezTo>
                    <a:cubicBezTo>
                      <a:pt x="23910" y="130598"/>
                      <a:pt x="15689" y="128683"/>
                      <a:pt x="7600" y="125745"/>
                    </a:cubicBezTo>
                    <a:cubicBezTo>
                      <a:pt x="5057" y="124886"/>
                      <a:pt x="2482" y="123896"/>
                      <a:pt x="6" y="122806"/>
                    </a:cubicBezTo>
                    <a:cubicBezTo>
                      <a:pt x="6" y="122806"/>
                      <a:pt x="-292" y="110722"/>
                      <a:pt x="3439" y="94015"/>
                    </a:cubicBezTo>
                    <a:cubicBezTo>
                      <a:pt x="8095" y="73148"/>
                      <a:pt x="19222" y="45050"/>
                      <a:pt x="45405" y="24348"/>
                    </a:cubicBezTo>
                    <a:cubicBezTo>
                      <a:pt x="48244" y="22103"/>
                      <a:pt x="51315" y="19858"/>
                      <a:pt x="54650" y="17744"/>
                    </a:cubicBezTo>
                    <a:cubicBezTo>
                      <a:pt x="62310" y="12858"/>
                      <a:pt x="70993" y="8533"/>
                      <a:pt x="80965" y="5165"/>
                    </a:cubicBezTo>
                    <a:cubicBezTo>
                      <a:pt x="92554" y="1137"/>
                      <a:pt x="103351" y="-382"/>
                      <a:pt x="113322" y="80"/>
                    </a:cubicBezTo>
                    <a:cubicBezTo>
                      <a:pt x="175164" y="2358"/>
                      <a:pt x="205738" y="76780"/>
                      <a:pt x="205738" y="76780"/>
                    </a:cubicBezTo>
                    <a:close/>
                  </a:path>
                </a:pathLst>
              </a:custGeom>
              <a:solidFill>
                <a:srgbClr val="231C2D"/>
              </a:solidFill>
              <a:ln w="328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38C866F-D52F-2394-1035-CEA5A61A7F08}"/>
                  </a:ext>
                </a:extLst>
              </p:cNvPr>
              <p:cNvSpPr/>
              <p:nvPr/>
            </p:nvSpPr>
            <p:spPr>
              <a:xfrm>
                <a:off x="9672101" y="3201772"/>
                <a:ext cx="41965" cy="107075"/>
              </a:xfrm>
              <a:custGeom>
                <a:avLst/>
                <a:gdLst>
                  <a:gd name="connsiteX0" fmla="*/ 28758 w 41965"/>
                  <a:gd name="connsiteY0" fmla="*/ 107076 h 107075"/>
                  <a:gd name="connsiteX1" fmla="*/ 4160 w 41965"/>
                  <a:gd name="connsiteY1" fmla="*/ 101397 h 107075"/>
                  <a:gd name="connsiteX2" fmla="*/ 0 w 41965"/>
                  <a:gd name="connsiteY2" fmla="*/ 69667 h 107075"/>
                  <a:gd name="connsiteX3" fmla="*/ 41965 w 41965"/>
                  <a:gd name="connsiteY3" fmla="*/ 0 h 107075"/>
                  <a:gd name="connsiteX4" fmla="*/ 28758 w 41965"/>
                  <a:gd name="connsiteY4" fmla="*/ 107076 h 10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65" h="107075">
                    <a:moveTo>
                      <a:pt x="28758" y="107076"/>
                    </a:moveTo>
                    <a:cubicBezTo>
                      <a:pt x="20471" y="106250"/>
                      <a:pt x="12250" y="104335"/>
                      <a:pt x="4160" y="101397"/>
                    </a:cubicBezTo>
                    <a:cubicBezTo>
                      <a:pt x="2245" y="91426"/>
                      <a:pt x="726" y="80761"/>
                      <a:pt x="0" y="69667"/>
                    </a:cubicBezTo>
                    <a:cubicBezTo>
                      <a:pt x="4655" y="48800"/>
                      <a:pt x="15782" y="20702"/>
                      <a:pt x="41965" y="0"/>
                    </a:cubicBezTo>
                    <a:cubicBezTo>
                      <a:pt x="30574" y="30343"/>
                      <a:pt x="22386" y="68643"/>
                      <a:pt x="28758" y="107076"/>
                    </a:cubicBezTo>
                    <a:close/>
                  </a:path>
                </a:pathLst>
              </a:custGeom>
              <a:solidFill>
                <a:srgbClr val="322A3F"/>
              </a:solidFill>
              <a:ln w="328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BA44FFEF-EACC-B96D-2E3F-92C37679FC69}"/>
                  </a:ext>
                </a:extLst>
              </p:cNvPr>
              <p:cNvSpPr/>
              <p:nvPr/>
            </p:nvSpPr>
            <p:spPr>
              <a:xfrm>
                <a:off x="9706221" y="3177433"/>
                <a:ext cx="75794" cy="132073"/>
              </a:xfrm>
              <a:custGeom>
                <a:avLst/>
                <a:gdLst>
                  <a:gd name="connsiteX0" fmla="*/ 75795 w 75794"/>
                  <a:gd name="connsiteY0" fmla="*/ 71 h 132073"/>
                  <a:gd name="connsiteX1" fmla="*/ 52815 w 75794"/>
                  <a:gd name="connsiteY1" fmla="*/ 123194 h 132073"/>
                  <a:gd name="connsiteX2" fmla="*/ 34589 w 75794"/>
                  <a:gd name="connsiteY2" fmla="*/ 128377 h 132073"/>
                  <a:gd name="connsiteX3" fmla="*/ 713 w 75794"/>
                  <a:gd name="connsiteY3" fmla="*/ 131910 h 132073"/>
                  <a:gd name="connsiteX4" fmla="*/ 17090 w 75794"/>
                  <a:gd name="connsiteY4" fmla="*/ 17769 h 132073"/>
                  <a:gd name="connsiteX5" fmla="*/ 43405 w 75794"/>
                  <a:gd name="connsiteY5" fmla="*/ 5189 h 132073"/>
                  <a:gd name="connsiteX6" fmla="*/ 75795 w 75794"/>
                  <a:gd name="connsiteY6" fmla="*/ 71 h 13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94" h="132073">
                    <a:moveTo>
                      <a:pt x="75795" y="71"/>
                    </a:moveTo>
                    <a:cubicBezTo>
                      <a:pt x="67706" y="25297"/>
                      <a:pt x="56315" y="69012"/>
                      <a:pt x="52815" y="123194"/>
                    </a:cubicBezTo>
                    <a:cubicBezTo>
                      <a:pt x="46310" y="125175"/>
                      <a:pt x="40202" y="126892"/>
                      <a:pt x="34589" y="128377"/>
                    </a:cubicBezTo>
                    <a:cubicBezTo>
                      <a:pt x="23429" y="131349"/>
                      <a:pt x="12071" y="132538"/>
                      <a:pt x="713" y="131910"/>
                    </a:cubicBezTo>
                    <a:cubicBezTo>
                      <a:pt x="-1433" y="100280"/>
                      <a:pt x="515" y="58149"/>
                      <a:pt x="17090" y="17769"/>
                    </a:cubicBezTo>
                    <a:cubicBezTo>
                      <a:pt x="24750" y="12882"/>
                      <a:pt x="33433" y="8557"/>
                      <a:pt x="43405" y="5189"/>
                    </a:cubicBezTo>
                    <a:cubicBezTo>
                      <a:pt x="55027" y="1128"/>
                      <a:pt x="65824" y="-358"/>
                      <a:pt x="75795" y="71"/>
                    </a:cubicBezTo>
                    <a:close/>
                  </a:path>
                </a:pathLst>
              </a:custGeom>
              <a:solidFill>
                <a:srgbClr val="322A3F"/>
              </a:solidFill>
              <a:ln w="3287" cap="flat">
                <a:noFill/>
                <a:prstDash val="solid"/>
                <a:miter/>
              </a:ln>
            </p:spPr>
            <p:txBody>
              <a:bodyPr rtlCol="0" anchor="ctr"/>
              <a:lstStyle/>
              <a:p>
                <a:endParaRPr lang="en-US"/>
              </a:p>
            </p:txBody>
          </p:sp>
        </p:grpSp>
        <p:grpSp>
          <p:nvGrpSpPr>
            <p:cNvPr id="78" name="Graphic 8">
              <a:extLst>
                <a:ext uri="{FF2B5EF4-FFF2-40B4-BE49-F238E27FC236}">
                  <a16:creationId xmlns:a16="http://schemas.microsoft.com/office/drawing/2014/main" id="{66004234-D2A4-53CF-AD88-8EA2A90D9EFE}"/>
                </a:ext>
              </a:extLst>
            </p:cNvPr>
            <p:cNvGrpSpPr/>
            <p:nvPr/>
          </p:nvGrpSpPr>
          <p:grpSpPr>
            <a:xfrm>
              <a:off x="1324272" y="4700602"/>
              <a:ext cx="119305" cy="69241"/>
              <a:chOff x="9924040" y="3527391"/>
              <a:chExt cx="239834" cy="123518"/>
            </a:xfrm>
          </p:grpSpPr>
          <p:sp>
            <p:nvSpPr>
              <p:cNvPr id="86" name="Freeform: Shape 85">
                <a:extLst>
                  <a:ext uri="{FF2B5EF4-FFF2-40B4-BE49-F238E27FC236}">
                    <a16:creationId xmlns:a16="http://schemas.microsoft.com/office/drawing/2014/main" id="{347D56BD-3EF5-D376-98EF-4CD83971D377}"/>
                  </a:ext>
                </a:extLst>
              </p:cNvPr>
              <p:cNvSpPr/>
              <p:nvPr/>
            </p:nvSpPr>
            <p:spPr>
              <a:xfrm>
                <a:off x="9931817" y="3527391"/>
                <a:ext cx="225906" cy="103410"/>
              </a:xfrm>
              <a:custGeom>
                <a:avLst/>
                <a:gdLst>
                  <a:gd name="connsiteX0" fmla="*/ 225906 w 225906"/>
                  <a:gd name="connsiteY0" fmla="*/ 51706 h 103410"/>
                  <a:gd name="connsiteX1" fmla="*/ 112953 w 225906"/>
                  <a:gd name="connsiteY1" fmla="*/ 103411 h 103410"/>
                  <a:gd name="connsiteX2" fmla="*/ 0 w 225906"/>
                  <a:gd name="connsiteY2" fmla="*/ 51706 h 103410"/>
                  <a:gd name="connsiteX3" fmla="*/ 112953 w 225906"/>
                  <a:gd name="connsiteY3" fmla="*/ 0 h 103410"/>
                  <a:gd name="connsiteX4" fmla="*/ 225906 w 225906"/>
                  <a:gd name="connsiteY4" fmla="*/ 51706 h 10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906" h="103410">
                    <a:moveTo>
                      <a:pt x="225906" y="51706"/>
                    </a:moveTo>
                    <a:cubicBezTo>
                      <a:pt x="225906" y="80262"/>
                      <a:pt x="175335" y="103411"/>
                      <a:pt x="112953" y="103411"/>
                    </a:cubicBezTo>
                    <a:cubicBezTo>
                      <a:pt x="50571" y="103411"/>
                      <a:pt x="0" y="80262"/>
                      <a:pt x="0" y="51706"/>
                    </a:cubicBezTo>
                    <a:cubicBezTo>
                      <a:pt x="0" y="23149"/>
                      <a:pt x="50571" y="0"/>
                      <a:pt x="112953" y="0"/>
                    </a:cubicBezTo>
                    <a:cubicBezTo>
                      <a:pt x="175335" y="0"/>
                      <a:pt x="225906" y="23149"/>
                      <a:pt x="225906" y="51706"/>
                    </a:cubicBezTo>
                    <a:close/>
                  </a:path>
                </a:pathLst>
              </a:custGeom>
              <a:solidFill>
                <a:srgbClr val="F4BEAB"/>
              </a:solidFill>
              <a:ln w="3287"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65B5BA5-5418-94D2-289E-CCAA92F43700}"/>
                  </a:ext>
                </a:extLst>
              </p:cNvPr>
              <p:cNvSpPr/>
              <p:nvPr/>
            </p:nvSpPr>
            <p:spPr>
              <a:xfrm>
                <a:off x="9924040" y="3556051"/>
                <a:ext cx="239834" cy="94859"/>
              </a:xfrm>
              <a:custGeom>
                <a:avLst/>
                <a:gdLst>
                  <a:gd name="connsiteX0" fmla="*/ 238008 w 239834"/>
                  <a:gd name="connsiteY0" fmla="*/ 0 h 94859"/>
                  <a:gd name="connsiteX1" fmla="*/ 232197 w 239834"/>
                  <a:gd name="connsiteY1" fmla="*/ 41272 h 94859"/>
                  <a:gd name="connsiteX2" fmla="*/ 201920 w 239834"/>
                  <a:gd name="connsiteY2" fmla="*/ 72143 h 94859"/>
                  <a:gd name="connsiteX3" fmla="*/ 119937 w 239834"/>
                  <a:gd name="connsiteY3" fmla="*/ 94859 h 94859"/>
                  <a:gd name="connsiteX4" fmla="*/ 37922 w 239834"/>
                  <a:gd name="connsiteY4" fmla="*/ 72143 h 94859"/>
                  <a:gd name="connsiteX5" fmla="*/ 7644 w 239834"/>
                  <a:gd name="connsiteY5" fmla="*/ 41272 h 94859"/>
                  <a:gd name="connsiteX6" fmla="*/ 1833 w 239834"/>
                  <a:gd name="connsiteY6" fmla="*/ 0 h 94859"/>
                  <a:gd name="connsiteX7" fmla="*/ 46176 w 239834"/>
                  <a:gd name="connsiteY7" fmla="*/ 57814 h 94859"/>
                  <a:gd name="connsiteX8" fmla="*/ 119937 w 239834"/>
                  <a:gd name="connsiteY8" fmla="*/ 73662 h 94859"/>
                  <a:gd name="connsiteX9" fmla="*/ 193698 w 239834"/>
                  <a:gd name="connsiteY9" fmla="*/ 57847 h 94859"/>
                  <a:gd name="connsiteX10" fmla="*/ 238008 w 239834"/>
                  <a:gd name="connsiteY10" fmla="*/ 0 h 9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834" h="94859">
                    <a:moveTo>
                      <a:pt x="238008" y="0"/>
                    </a:moveTo>
                    <a:cubicBezTo>
                      <a:pt x="241805" y="13141"/>
                      <a:pt x="239593" y="28725"/>
                      <a:pt x="232197" y="41272"/>
                    </a:cubicBezTo>
                    <a:cubicBezTo>
                      <a:pt x="224900" y="53918"/>
                      <a:pt x="214070" y="64351"/>
                      <a:pt x="201920" y="72143"/>
                    </a:cubicBezTo>
                    <a:cubicBezTo>
                      <a:pt x="177487" y="87992"/>
                      <a:pt x="148431" y="94430"/>
                      <a:pt x="119937" y="94859"/>
                    </a:cubicBezTo>
                    <a:cubicBezTo>
                      <a:pt x="91443" y="94463"/>
                      <a:pt x="62355" y="87992"/>
                      <a:pt x="37922" y="72143"/>
                    </a:cubicBezTo>
                    <a:cubicBezTo>
                      <a:pt x="25771" y="64351"/>
                      <a:pt x="14941" y="53951"/>
                      <a:pt x="7644" y="41272"/>
                    </a:cubicBezTo>
                    <a:cubicBezTo>
                      <a:pt x="215" y="28692"/>
                      <a:pt x="-1964" y="13141"/>
                      <a:pt x="1833" y="0"/>
                    </a:cubicBezTo>
                    <a:cubicBezTo>
                      <a:pt x="3154" y="28131"/>
                      <a:pt x="24021" y="46819"/>
                      <a:pt x="46176" y="57814"/>
                    </a:cubicBezTo>
                    <a:cubicBezTo>
                      <a:pt x="68892" y="68809"/>
                      <a:pt x="94514" y="73629"/>
                      <a:pt x="119937" y="73662"/>
                    </a:cubicBezTo>
                    <a:cubicBezTo>
                      <a:pt x="145361" y="73629"/>
                      <a:pt x="170982" y="68842"/>
                      <a:pt x="193698" y="57847"/>
                    </a:cubicBezTo>
                    <a:cubicBezTo>
                      <a:pt x="215853" y="46885"/>
                      <a:pt x="236720" y="28164"/>
                      <a:pt x="238008" y="0"/>
                    </a:cubicBezTo>
                    <a:close/>
                  </a:path>
                </a:pathLst>
              </a:custGeom>
              <a:solidFill>
                <a:srgbClr val="CC7A5E"/>
              </a:solidFill>
              <a:ln w="3287" cap="flat">
                <a:noFill/>
                <a:prstDash val="solid"/>
                <a:miter/>
              </a:ln>
            </p:spPr>
            <p:txBody>
              <a:bodyPr rtlCol="0" anchor="ctr"/>
              <a:lstStyle/>
              <a:p>
                <a:endParaRPr lang="en-US"/>
              </a:p>
            </p:txBody>
          </p:sp>
        </p:grpSp>
        <p:grpSp>
          <p:nvGrpSpPr>
            <p:cNvPr id="79" name="Graphic 8">
              <a:extLst>
                <a:ext uri="{FF2B5EF4-FFF2-40B4-BE49-F238E27FC236}">
                  <a16:creationId xmlns:a16="http://schemas.microsoft.com/office/drawing/2014/main" id="{82D5608E-94BF-1A30-CFC6-BCA61606039D}"/>
                </a:ext>
              </a:extLst>
            </p:cNvPr>
            <p:cNvGrpSpPr/>
            <p:nvPr/>
          </p:nvGrpSpPr>
          <p:grpSpPr>
            <a:xfrm>
              <a:off x="1464430" y="4495609"/>
              <a:ext cx="89209" cy="83430"/>
              <a:chOff x="10205796" y="3161707"/>
              <a:chExt cx="179333" cy="148830"/>
            </a:xfrm>
          </p:grpSpPr>
          <p:sp>
            <p:nvSpPr>
              <p:cNvPr id="83" name="Freeform: Shape 82">
                <a:extLst>
                  <a:ext uri="{FF2B5EF4-FFF2-40B4-BE49-F238E27FC236}">
                    <a16:creationId xmlns:a16="http://schemas.microsoft.com/office/drawing/2014/main" id="{DB323A25-9932-BEAA-B333-5CF6DDCC764F}"/>
                  </a:ext>
                </a:extLst>
              </p:cNvPr>
              <p:cNvSpPr/>
              <p:nvPr/>
            </p:nvSpPr>
            <p:spPr>
              <a:xfrm>
                <a:off x="10205796" y="3161707"/>
                <a:ext cx="179333" cy="148830"/>
              </a:xfrm>
              <a:custGeom>
                <a:avLst/>
                <a:gdLst>
                  <a:gd name="connsiteX0" fmla="*/ 0 w 179333"/>
                  <a:gd name="connsiteY0" fmla="*/ 44390 h 148830"/>
                  <a:gd name="connsiteX1" fmla="*/ 94298 w 179333"/>
                  <a:gd name="connsiteY1" fmla="*/ 121387 h 148830"/>
                  <a:gd name="connsiteX2" fmla="*/ 109684 w 179333"/>
                  <a:gd name="connsiteY2" fmla="*/ 131589 h 148830"/>
                  <a:gd name="connsiteX3" fmla="*/ 139565 w 179333"/>
                  <a:gd name="connsiteY3" fmla="*/ 145061 h 148830"/>
                  <a:gd name="connsiteX4" fmla="*/ 145178 w 179333"/>
                  <a:gd name="connsiteY4" fmla="*/ 146480 h 148830"/>
                  <a:gd name="connsiteX5" fmla="*/ 168654 w 179333"/>
                  <a:gd name="connsiteY5" fmla="*/ 148792 h 148830"/>
                  <a:gd name="connsiteX6" fmla="*/ 176149 w 179333"/>
                  <a:gd name="connsiteY6" fmla="*/ 148428 h 148830"/>
                  <a:gd name="connsiteX7" fmla="*/ 179318 w 179333"/>
                  <a:gd name="connsiteY7" fmla="*/ 121354 h 148830"/>
                  <a:gd name="connsiteX8" fmla="*/ 156503 w 179333"/>
                  <a:gd name="connsiteY8" fmla="*/ 45612 h 148830"/>
                  <a:gd name="connsiteX9" fmla="*/ 149569 w 179333"/>
                  <a:gd name="connsiteY9" fmla="*/ 36829 h 148830"/>
                  <a:gd name="connsiteX10" fmla="*/ 128504 w 179333"/>
                  <a:gd name="connsiteY10" fmla="*/ 17448 h 148830"/>
                  <a:gd name="connsiteX11" fmla="*/ 100340 w 179333"/>
                  <a:gd name="connsiteY11" fmla="*/ 3019 h 148830"/>
                  <a:gd name="connsiteX12" fmla="*/ 0 w 179333"/>
                  <a:gd name="connsiteY12" fmla="*/ 44390 h 14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333" h="148830">
                    <a:moveTo>
                      <a:pt x="0" y="44390"/>
                    </a:moveTo>
                    <a:cubicBezTo>
                      <a:pt x="33050" y="77111"/>
                      <a:pt x="67521" y="103194"/>
                      <a:pt x="94298" y="121387"/>
                    </a:cubicBezTo>
                    <a:cubicBezTo>
                      <a:pt x="99779" y="125151"/>
                      <a:pt x="104930" y="128552"/>
                      <a:pt x="109684" y="131589"/>
                    </a:cubicBezTo>
                    <a:cubicBezTo>
                      <a:pt x="119127" y="137665"/>
                      <a:pt x="129165" y="142188"/>
                      <a:pt x="139565" y="145061"/>
                    </a:cubicBezTo>
                    <a:cubicBezTo>
                      <a:pt x="141381" y="145655"/>
                      <a:pt x="143296" y="146117"/>
                      <a:pt x="145178" y="146480"/>
                    </a:cubicBezTo>
                    <a:cubicBezTo>
                      <a:pt x="152871" y="148230"/>
                      <a:pt x="160696" y="149023"/>
                      <a:pt x="168654" y="148792"/>
                    </a:cubicBezTo>
                    <a:cubicBezTo>
                      <a:pt x="171163" y="148792"/>
                      <a:pt x="173672" y="148660"/>
                      <a:pt x="176149" y="148428"/>
                    </a:cubicBezTo>
                    <a:cubicBezTo>
                      <a:pt x="176149" y="148428"/>
                      <a:pt x="179054" y="137599"/>
                      <a:pt x="179318" y="121354"/>
                    </a:cubicBezTo>
                    <a:cubicBezTo>
                      <a:pt x="179615" y="101081"/>
                      <a:pt x="175719" y="72257"/>
                      <a:pt x="156503" y="45612"/>
                    </a:cubicBezTo>
                    <a:cubicBezTo>
                      <a:pt x="154423" y="42706"/>
                      <a:pt x="152145" y="39735"/>
                      <a:pt x="149569" y="36829"/>
                    </a:cubicBezTo>
                    <a:cubicBezTo>
                      <a:pt x="143725" y="30094"/>
                      <a:pt x="136792" y="23556"/>
                      <a:pt x="128504" y="17448"/>
                    </a:cubicBezTo>
                    <a:cubicBezTo>
                      <a:pt x="118896" y="10283"/>
                      <a:pt x="109453" y="5661"/>
                      <a:pt x="100340" y="3019"/>
                    </a:cubicBezTo>
                    <a:cubicBezTo>
                      <a:pt x="43880" y="-13688"/>
                      <a:pt x="0" y="44390"/>
                      <a:pt x="0" y="44390"/>
                    </a:cubicBezTo>
                    <a:close/>
                  </a:path>
                </a:pathLst>
              </a:custGeom>
              <a:solidFill>
                <a:srgbClr val="231C2D"/>
              </a:solidFill>
              <a:ln w="3287"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A6BF87FB-F487-803D-E399-898991E103CC}"/>
                  </a:ext>
                </a:extLst>
              </p:cNvPr>
              <p:cNvSpPr/>
              <p:nvPr/>
            </p:nvSpPr>
            <p:spPr>
              <a:xfrm>
                <a:off x="10350941" y="3207319"/>
                <a:ext cx="34155" cy="103219"/>
              </a:xfrm>
              <a:custGeom>
                <a:avLst/>
                <a:gdLst>
                  <a:gd name="connsiteX0" fmla="*/ 0 w 34155"/>
                  <a:gd name="connsiteY0" fmla="*/ 100869 h 103219"/>
                  <a:gd name="connsiteX1" fmla="*/ 23475 w 34155"/>
                  <a:gd name="connsiteY1" fmla="*/ 103180 h 103219"/>
                  <a:gd name="connsiteX2" fmla="*/ 34140 w 34155"/>
                  <a:gd name="connsiteY2" fmla="*/ 75742 h 103219"/>
                  <a:gd name="connsiteX3" fmla="*/ 11325 w 34155"/>
                  <a:gd name="connsiteY3" fmla="*/ 0 h 103219"/>
                  <a:gd name="connsiteX4" fmla="*/ 0 w 34155"/>
                  <a:gd name="connsiteY4" fmla="*/ 100869 h 10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5" h="103219">
                    <a:moveTo>
                      <a:pt x="0" y="100869"/>
                    </a:moveTo>
                    <a:cubicBezTo>
                      <a:pt x="7693" y="102618"/>
                      <a:pt x="15518" y="103411"/>
                      <a:pt x="23475" y="103180"/>
                    </a:cubicBezTo>
                    <a:cubicBezTo>
                      <a:pt x="27405" y="94727"/>
                      <a:pt x="31070" y="85548"/>
                      <a:pt x="34140" y="75742"/>
                    </a:cubicBezTo>
                    <a:cubicBezTo>
                      <a:pt x="34437" y="55469"/>
                      <a:pt x="30541" y="26645"/>
                      <a:pt x="11325" y="0"/>
                    </a:cubicBezTo>
                    <a:cubicBezTo>
                      <a:pt x="15056" y="30871"/>
                      <a:pt x="14165" y="68016"/>
                      <a:pt x="0" y="100869"/>
                    </a:cubicBezTo>
                    <a:close/>
                  </a:path>
                </a:pathLst>
              </a:custGeom>
              <a:solidFill>
                <a:srgbClr val="322A3F"/>
              </a:solidFill>
              <a:ln w="3287"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863B9EA-AEEA-A657-DA88-C8D7F77176DC}"/>
                  </a:ext>
                </a:extLst>
              </p:cNvPr>
              <p:cNvSpPr/>
              <p:nvPr/>
            </p:nvSpPr>
            <p:spPr>
              <a:xfrm>
                <a:off x="10300094" y="3164727"/>
                <a:ext cx="57587" cy="142041"/>
              </a:xfrm>
              <a:custGeom>
                <a:avLst/>
                <a:gdLst>
                  <a:gd name="connsiteX0" fmla="*/ 6009 w 57587"/>
                  <a:gd name="connsiteY0" fmla="*/ 0 h 142041"/>
                  <a:gd name="connsiteX1" fmla="*/ 0 w 57587"/>
                  <a:gd name="connsiteY1" fmla="*/ 118368 h 142041"/>
                  <a:gd name="connsiteX2" fmla="*/ 15386 w 57587"/>
                  <a:gd name="connsiteY2" fmla="*/ 128570 h 142041"/>
                  <a:gd name="connsiteX3" fmla="*/ 45267 w 57587"/>
                  <a:gd name="connsiteY3" fmla="*/ 142042 h 142041"/>
                  <a:gd name="connsiteX4" fmla="*/ 55271 w 57587"/>
                  <a:gd name="connsiteY4" fmla="*/ 33810 h 142041"/>
                  <a:gd name="connsiteX5" fmla="*/ 34206 w 57587"/>
                  <a:gd name="connsiteY5" fmla="*/ 14429 h 142041"/>
                  <a:gd name="connsiteX6" fmla="*/ 6009 w 57587"/>
                  <a:gd name="connsiteY6" fmla="*/ 0 h 14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87" h="142041">
                    <a:moveTo>
                      <a:pt x="6009" y="0"/>
                    </a:moveTo>
                    <a:cubicBezTo>
                      <a:pt x="7858" y="25291"/>
                      <a:pt x="8618" y="68280"/>
                      <a:pt x="0" y="118368"/>
                    </a:cubicBezTo>
                    <a:cubicBezTo>
                      <a:pt x="5481" y="122132"/>
                      <a:pt x="10632" y="125533"/>
                      <a:pt x="15386" y="128570"/>
                    </a:cubicBezTo>
                    <a:cubicBezTo>
                      <a:pt x="24829" y="134646"/>
                      <a:pt x="34867" y="139169"/>
                      <a:pt x="45267" y="142042"/>
                    </a:cubicBezTo>
                    <a:cubicBezTo>
                      <a:pt x="54116" y="114076"/>
                      <a:pt x="61512" y="75379"/>
                      <a:pt x="55271" y="33810"/>
                    </a:cubicBezTo>
                    <a:cubicBezTo>
                      <a:pt x="49427" y="27074"/>
                      <a:pt x="42494" y="20537"/>
                      <a:pt x="34206" y="14429"/>
                    </a:cubicBezTo>
                    <a:cubicBezTo>
                      <a:pt x="24565" y="7264"/>
                      <a:pt x="15122" y="2608"/>
                      <a:pt x="6009" y="0"/>
                    </a:cubicBezTo>
                    <a:close/>
                  </a:path>
                </a:pathLst>
              </a:custGeom>
              <a:solidFill>
                <a:srgbClr val="322A3F"/>
              </a:solidFill>
              <a:ln w="3287" cap="flat">
                <a:noFill/>
                <a:prstDash val="solid"/>
                <a:miter/>
              </a:ln>
            </p:spPr>
            <p:txBody>
              <a:bodyPr rtlCol="0" anchor="ctr"/>
              <a:lstStyle/>
              <a:p>
                <a:endParaRPr lang="en-US"/>
              </a:p>
            </p:txBody>
          </p:sp>
        </p:grpSp>
        <p:sp>
          <p:nvSpPr>
            <p:cNvPr id="80" name="Freeform: Shape 79">
              <a:extLst>
                <a:ext uri="{FF2B5EF4-FFF2-40B4-BE49-F238E27FC236}">
                  <a16:creationId xmlns:a16="http://schemas.microsoft.com/office/drawing/2014/main" id="{0F53853C-AF4D-4D9A-F49C-01D7B85D6432}"/>
                </a:ext>
              </a:extLst>
            </p:cNvPr>
            <p:cNvSpPr/>
            <p:nvPr/>
          </p:nvSpPr>
          <p:spPr>
            <a:xfrm>
              <a:off x="1087078" y="4445311"/>
              <a:ext cx="68441" cy="208204"/>
            </a:xfrm>
            <a:custGeom>
              <a:avLst/>
              <a:gdLst>
                <a:gd name="connsiteX0" fmla="*/ 137584 w 137584"/>
                <a:gd name="connsiteY0" fmla="*/ 0 h 371414"/>
                <a:gd name="connsiteX1" fmla="*/ 0 w 137584"/>
                <a:gd name="connsiteY1" fmla="*/ 371414 h 371414"/>
                <a:gd name="connsiteX2" fmla="*/ 11655 w 137584"/>
                <a:gd name="connsiteY2" fmla="*/ 106713 h 371414"/>
                <a:gd name="connsiteX3" fmla="*/ 137584 w 137584"/>
                <a:gd name="connsiteY3" fmla="*/ 0 h 371414"/>
              </a:gdLst>
              <a:ahLst/>
              <a:cxnLst>
                <a:cxn ang="0">
                  <a:pos x="connsiteX0" y="connsiteY0"/>
                </a:cxn>
                <a:cxn ang="0">
                  <a:pos x="connsiteX1" y="connsiteY1"/>
                </a:cxn>
                <a:cxn ang="0">
                  <a:pos x="connsiteX2" y="connsiteY2"/>
                </a:cxn>
                <a:cxn ang="0">
                  <a:pos x="connsiteX3" y="connsiteY3"/>
                </a:cxn>
              </a:cxnLst>
              <a:rect l="l" t="t" r="r" b="b"/>
              <a:pathLst>
                <a:path w="137584" h="371414">
                  <a:moveTo>
                    <a:pt x="137584" y="0"/>
                  </a:moveTo>
                  <a:cubicBezTo>
                    <a:pt x="137584" y="0"/>
                    <a:pt x="125302" y="206360"/>
                    <a:pt x="0" y="371414"/>
                  </a:cubicBezTo>
                  <a:lnTo>
                    <a:pt x="11655" y="106713"/>
                  </a:lnTo>
                  <a:lnTo>
                    <a:pt x="137584" y="0"/>
                  </a:lnTo>
                  <a:close/>
                </a:path>
              </a:pathLst>
            </a:custGeom>
            <a:solidFill>
              <a:srgbClr val="231C2D"/>
            </a:solidFill>
            <a:ln w="3287"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0433EB6-EE06-94C7-AE37-A2E8F61AC075}"/>
                </a:ext>
              </a:extLst>
            </p:cNvPr>
            <p:cNvSpPr/>
            <p:nvPr/>
          </p:nvSpPr>
          <p:spPr>
            <a:xfrm>
              <a:off x="1607788" y="4426748"/>
              <a:ext cx="58122" cy="226768"/>
            </a:xfrm>
            <a:custGeom>
              <a:avLst/>
              <a:gdLst>
                <a:gd name="connsiteX0" fmla="*/ 116841 w 116840"/>
                <a:gd name="connsiteY0" fmla="*/ 404530 h 404529"/>
                <a:gd name="connsiteX1" fmla="*/ 1015 w 116840"/>
                <a:gd name="connsiteY1" fmla="*/ 56030 h 404529"/>
                <a:gd name="connsiteX2" fmla="*/ 90922 w 116840"/>
                <a:gd name="connsiteY2" fmla="*/ 54082 h 404529"/>
                <a:gd name="connsiteX3" fmla="*/ 103138 w 116840"/>
                <a:gd name="connsiteY3" fmla="*/ 92712 h 404529"/>
                <a:gd name="connsiteX4" fmla="*/ 105351 w 116840"/>
                <a:gd name="connsiteY4" fmla="*/ 143097 h 404529"/>
                <a:gd name="connsiteX5" fmla="*/ 116841 w 116840"/>
                <a:gd name="connsiteY5" fmla="*/ 404530 h 404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0" h="404529">
                  <a:moveTo>
                    <a:pt x="116841" y="404530"/>
                  </a:moveTo>
                  <a:cubicBezTo>
                    <a:pt x="116841" y="404530"/>
                    <a:pt x="-12687" y="221117"/>
                    <a:pt x="1015" y="56030"/>
                  </a:cubicBezTo>
                  <a:cubicBezTo>
                    <a:pt x="8774" y="-36584"/>
                    <a:pt x="53282" y="2145"/>
                    <a:pt x="90922" y="54082"/>
                  </a:cubicBezTo>
                  <a:cubicBezTo>
                    <a:pt x="95313" y="66463"/>
                    <a:pt x="99407" y="79340"/>
                    <a:pt x="103138" y="92712"/>
                  </a:cubicBezTo>
                  <a:lnTo>
                    <a:pt x="105351" y="143097"/>
                  </a:lnTo>
                  <a:lnTo>
                    <a:pt x="116841" y="404530"/>
                  </a:lnTo>
                  <a:close/>
                </a:path>
              </a:pathLst>
            </a:custGeom>
            <a:solidFill>
              <a:srgbClr val="231C2D"/>
            </a:solidFill>
            <a:ln w="3287"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06C58E30-2C83-5409-72DF-EE8E8163FB7F}"/>
                </a:ext>
              </a:extLst>
            </p:cNvPr>
            <p:cNvSpPr/>
            <p:nvPr/>
          </p:nvSpPr>
          <p:spPr>
            <a:xfrm>
              <a:off x="1092876" y="4280251"/>
              <a:ext cx="567317" cy="226713"/>
            </a:xfrm>
            <a:custGeom>
              <a:avLst/>
              <a:gdLst>
                <a:gd name="connsiteX0" fmla="*/ 1140459 w 1140459"/>
                <a:gd name="connsiteY0" fmla="*/ 404431 h 404431"/>
                <a:gd name="connsiteX1" fmla="*/ 0 w 1140459"/>
                <a:gd name="connsiteY1" fmla="*/ 401162 h 404431"/>
                <a:gd name="connsiteX2" fmla="*/ 2113 w 1140459"/>
                <a:gd name="connsiteY2" fmla="*/ 354046 h 404431"/>
                <a:gd name="connsiteX3" fmla="*/ 504277 w 1140459"/>
                <a:gd name="connsiteY3" fmla="*/ 98 h 404431"/>
                <a:gd name="connsiteX4" fmla="*/ 636017 w 1140459"/>
                <a:gd name="connsiteY4" fmla="*/ 98 h 404431"/>
                <a:gd name="connsiteX5" fmla="*/ 1138247 w 1140459"/>
                <a:gd name="connsiteY5" fmla="*/ 354046 h 404431"/>
                <a:gd name="connsiteX6" fmla="*/ 1140459 w 1140459"/>
                <a:gd name="connsiteY6" fmla="*/ 404431 h 40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0459" h="404431">
                  <a:moveTo>
                    <a:pt x="1140459" y="404431"/>
                  </a:moveTo>
                  <a:cubicBezTo>
                    <a:pt x="643347" y="52200"/>
                    <a:pt x="162083" y="297553"/>
                    <a:pt x="0" y="401162"/>
                  </a:cubicBezTo>
                  <a:lnTo>
                    <a:pt x="2113" y="354046"/>
                  </a:lnTo>
                  <a:cubicBezTo>
                    <a:pt x="91954" y="32786"/>
                    <a:pt x="371712" y="-2180"/>
                    <a:pt x="504277" y="98"/>
                  </a:cubicBezTo>
                  <a:cubicBezTo>
                    <a:pt x="548223" y="825"/>
                    <a:pt x="592071" y="825"/>
                    <a:pt x="636017" y="98"/>
                  </a:cubicBezTo>
                  <a:cubicBezTo>
                    <a:pt x="768582" y="-2180"/>
                    <a:pt x="1048406" y="32786"/>
                    <a:pt x="1138247" y="354046"/>
                  </a:cubicBezTo>
                  <a:lnTo>
                    <a:pt x="1140459" y="404431"/>
                  </a:lnTo>
                  <a:close/>
                </a:path>
              </a:pathLst>
            </a:custGeom>
            <a:solidFill>
              <a:srgbClr val="FFBE1D"/>
            </a:solidFill>
            <a:ln w="3287" cap="flat">
              <a:noFill/>
              <a:prstDash val="solid"/>
              <a:miter/>
            </a:ln>
          </p:spPr>
          <p:txBody>
            <a:bodyPr rtlCol="0" anchor="ctr"/>
            <a:lstStyle/>
            <a:p>
              <a:endParaRPr lang="en-US"/>
            </a:p>
          </p:txBody>
        </p:sp>
      </p:grpSp>
      <p:sp>
        <p:nvSpPr>
          <p:cNvPr id="105" name="Oval 104">
            <a:extLst>
              <a:ext uri="{FF2B5EF4-FFF2-40B4-BE49-F238E27FC236}">
                <a16:creationId xmlns:a16="http://schemas.microsoft.com/office/drawing/2014/main" id="{A66030BC-076C-C0AB-BDAC-8686DA2B3683}"/>
              </a:ext>
            </a:extLst>
          </p:cNvPr>
          <p:cNvSpPr/>
          <p:nvPr/>
        </p:nvSpPr>
        <p:spPr>
          <a:xfrm>
            <a:off x="8954628" y="70730"/>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96AD14DE-0509-FC6D-0A1E-BBE7CC116F2A}"/>
              </a:ext>
            </a:extLst>
          </p:cNvPr>
          <p:cNvSpPr/>
          <p:nvPr/>
        </p:nvSpPr>
        <p:spPr>
          <a:xfrm>
            <a:off x="4210531" y="70730"/>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D478CD11-2899-4C21-0E7E-021D8565509D}"/>
              </a:ext>
            </a:extLst>
          </p:cNvPr>
          <p:cNvSpPr/>
          <p:nvPr/>
        </p:nvSpPr>
        <p:spPr>
          <a:xfrm>
            <a:off x="5736790" y="3869592"/>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77862C30-3B4E-14C1-BEFC-445DFFE34B6C}"/>
              </a:ext>
            </a:extLst>
          </p:cNvPr>
          <p:cNvSpPr/>
          <p:nvPr/>
        </p:nvSpPr>
        <p:spPr>
          <a:xfrm>
            <a:off x="2484580" y="3869592"/>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D2E515F9-CA97-6EB2-08F4-8D960449C416}"/>
              </a:ext>
            </a:extLst>
          </p:cNvPr>
          <p:cNvSpPr/>
          <p:nvPr/>
        </p:nvSpPr>
        <p:spPr>
          <a:xfrm>
            <a:off x="2484580" y="4873611"/>
            <a:ext cx="981258" cy="981258"/>
          </a:xfrm>
          <a:prstGeom prst="ellipse">
            <a:avLst/>
          </a:prstGeom>
          <a:noFill/>
          <a:ln w="825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Rounded Corners 108">
            <a:extLst>
              <a:ext uri="{FF2B5EF4-FFF2-40B4-BE49-F238E27FC236}">
                <a16:creationId xmlns:a16="http://schemas.microsoft.com/office/drawing/2014/main" id="{E4C3D97F-71EF-2584-425B-2C8D6DABBA4F}"/>
              </a:ext>
            </a:extLst>
          </p:cNvPr>
          <p:cNvSpPr/>
          <p:nvPr/>
        </p:nvSpPr>
        <p:spPr>
          <a:xfrm>
            <a:off x="106244" y="1010807"/>
            <a:ext cx="1809028" cy="4832092"/>
          </a:xfrm>
          <a:prstGeom prst="roundRect">
            <a:avLst>
              <a:gd name="adj" fmla="val 4358"/>
            </a:avLst>
          </a:prstGeom>
          <a:noFill/>
          <a:ln w="9525">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spAutoFit/>
          </a:bodyPr>
          <a:lstStyle/>
          <a:p>
            <a:pPr algn="ctr"/>
            <a:r>
              <a:rPr lang="en-US" sz="2800" dirty="0">
                <a:ln w="6600">
                  <a:noFill/>
                  <a:prstDash val="solid"/>
                </a:ln>
                <a:solidFill>
                  <a:schemeClr val="accent2"/>
                </a:solidFill>
                <a:latin typeface="+mj-lt"/>
              </a:rPr>
              <a:t>Find:</a:t>
            </a:r>
          </a:p>
          <a:p>
            <a:pPr algn="ctr"/>
            <a:r>
              <a:rPr lang="en-US" sz="2800" dirty="0">
                <a:ln w="6600">
                  <a:noFill/>
                  <a:prstDash val="solid"/>
                </a:ln>
                <a:solidFill>
                  <a:schemeClr val="accent1"/>
                </a:solidFill>
                <a:latin typeface="+mj-lt"/>
              </a:rPr>
              <a:t> </a:t>
            </a:r>
          </a:p>
          <a:p>
            <a:pPr algn="ctr"/>
            <a:r>
              <a:rPr lang="en-US" sz="2800" dirty="0">
                <a:ln w="6600">
                  <a:noFill/>
                  <a:prstDash val="solid"/>
                </a:ln>
                <a:solidFill>
                  <a:schemeClr val="accent5"/>
                </a:solidFill>
                <a:latin typeface="+mj-lt"/>
              </a:rPr>
              <a:t>1. HAHA</a:t>
            </a:r>
          </a:p>
          <a:p>
            <a:pPr algn="ctr"/>
            <a:r>
              <a:rPr lang="en-US" sz="3200" dirty="0">
                <a:ln w="6600">
                  <a:noFill/>
                  <a:prstDash val="solid"/>
                </a:ln>
                <a:solidFill>
                  <a:schemeClr val="accent5"/>
                </a:solidFill>
                <a:latin typeface="+mj-lt"/>
              </a:rPr>
              <a:t>2. AIRA</a:t>
            </a:r>
          </a:p>
          <a:p>
            <a:pPr algn="ctr"/>
            <a:endParaRPr lang="en-US" sz="3200" dirty="0">
              <a:ln w="6600">
                <a:noFill/>
                <a:prstDash val="solid"/>
              </a:ln>
              <a:solidFill>
                <a:schemeClr val="accent1"/>
              </a:solidFill>
              <a:latin typeface="+mj-lt"/>
            </a:endParaRPr>
          </a:p>
          <a:p>
            <a:pPr algn="ctr"/>
            <a:endParaRPr lang="en-US" sz="3200" dirty="0">
              <a:ln w="6600">
                <a:noFill/>
                <a:prstDash val="solid"/>
              </a:ln>
              <a:solidFill>
                <a:schemeClr val="accent1"/>
              </a:solidFill>
              <a:latin typeface="+mj-lt"/>
            </a:endParaRPr>
          </a:p>
          <a:p>
            <a:pPr algn="ctr"/>
            <a:r>
              <a:rPr lang="en-US" sz="3200" u="sng" dirty="0">
                <a:ln w="6600">
                  <a:noFill/>
                  <a:prstDash val="solid"/>
                </a:ln>
                <a:solidFill>
                  <a:schemeClr val="accent2"/>
                </a:solidFill>
                <a:latin typeface="+mj-lt"/>
              </a:rPr>
              <a:t>Bonus</a:t>
            </a:r>
            <a:r>
              <a:rPr lang="en-US" sz="3200" dirty="0">
                <a:ln w="6600">
                  <a:noFill/>
                  <a:prstDash val="solid"/>
                </a:ln>
                <a:solidFill>
                  <a:schemeClr val="accent2"/>
                </a:solidFill>
                <a:latin typeface="+mj-lt"/>
              </a:rPr>
              <a:t>:</a:t>
            </a:r>
          </a:p>
          <a:p>
            <a:pPr algn="ctr"/>
            <a:r>
              <a:rPr lang="en-US" sz="3200" dirty="0" err="1">
                <a:ln w="6600">
                  <a:noFill/>
                  <a:prstDash val="solid"/>
                </a:ln>
                <a:solidFill>
                  <a:schemeClr val="accent5"/>
                </a:solidFill>
                <a:latin typeface="+mj-lt"/>
              </a:rPr>
              <a:t>Dadda</a:t>
            </a:r>
            <a:endParaRPr lang="en-US" sz="3200" dirty="0">
              <a:ln w="6600">
                <a:noFill/>
                <a:prstDash val="solid"/>
              </a:ln>
              <a:solidFill>
                <a:schemeClr val="accent5"/>
              </a:solidFill>
              <a:latin typeface="+mj-lt"/>
            </a:endParaRPr>
          </a:p>
          <a:p>
            <a:pPr algn="ctr"/>
            <a:r>
              <a:rPr lang="en-US" sz="3200" dirty="0">
                <a:ln w="6600">
                  <a:noFill/>
                  <a:prstDash val="solid"/>
                </a:ln>
                <a:solidFill>
                  <a:schemeClr val="accent5"/>
                </a:solidFill>
                <a:latin typeface="+mj-lt"/>
              </a:rPr>
              <a:t>Pappa</a:t>
            </a:r>
          </a:p>
          <a:p>
            <a:pPr algn="ctr"/>
            <a:r>
              <a:rPr lang="en-US" sz="3200" dirty="0" err="1">
                <a:ln w="6600">
                  <a:noFill/>
                  <a:prstDash val="solid"/>
                </a:ln>
                <a:solidFill>
                  <a:schemeClr val="accent5"/>
                </a:solidFill>
                <a:latin typeface="+mj-lt"/>
              </a:rPr>
              <a:t>Thatha</a:t>
            </a:r>
            <a:endParaRPr lang="en-US" sz="4000" dirty="0">
              <a:ln w="6600">
                <a:noFill/>
                <a:prstDash val="solid"/>
              </a:ln>
              <a:solidFill>
                <a:schemeClr val="accent5"/>
              </a:solidFill>
              <a:latin typeface="+mj-lt"/>
            </a:endParaRPr>
          </a:p>
        </p:txBody>
      </p:sp>
      <p:pic>
        <p:nvPicPr>
          <p:cNvPr id="48" name="Picture 47" descr="A black heart with swirls&#10;&#10;Description automatically generated">
            <a:extLst>
              <a:ext uri="{FF2B5EF4-FFF2-40B4-BE49-F238E27FC236}">
                <a16:creationId xmlns:a16="http://schemas.microsoft.com/office/drawing/2014/main" id="{886BFD66-5F9D-F019-13BA-D87CA8F37F08}"/>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9071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2000" fill="hold"/>
                                        <p:tgtEl>
                                          <p:spTgt spid="105"/>
                                        </p:tgtEl>
                                        <p:attrNameLst>
                                          <p:attrName>drawProgress</p:attrName>
                                        </p:attrNameLst>
                                      </p:cBhvr>
                                      <p:tavLst>
                                        <p:tav tm="0">
                                          <p:val>
                                            <p:fltVal val="0"/>
                                          </p:val>
                                        </p:tav>
                                        <p:tav tm="100000">
                                          <p:val>
                                            <p:fltVal val="1"/>
                                          </p:val>
                                        </p:tav>
                                      </p:tavLst>
                                    </p:anim>
                                  </p:childTnLst>
                                </p:cTn>
                              </p:par>
                              <p:par>
                                <p:cTn id="8" presetID="21" presetClass="emph" presetSubtype="0" fill="hold" grpId="0" nodeType="withEffect">
                                  <p:stCondLst>
                                    <p:cond delay="0"/>
                                  </p:stCondLst>
                                  <p:childTnLst>
                                    <p:animClr clrSpc="hsl" dir="cw">
                                      <p:cBhvr override="childStyle">
                                        <p:cTn id="9" dur="500" fill="hold"/>
                                        <p:tgtEl>
                                          <p:spTgt spid="26"/>
                                        </p:tgtEl>
                                        <p:attrNameLst>
                                          <p:attrName>style.color</p:attrName>
                                        </p:attrNameLst>
                                      </p:cBhvr>
                                      <p:by>
                                        <p:hsl h="7200000" s="0" l="0"/>
                                      </p:by>
                                    </p:animClr>
                                    <p:animClr clrSpc="hsl" dir="cw">
                                      <p:cBhvr>
                                        <p:cTn id="10" dur="500" fill="hold"/>
                                        <p:tgtEl>
                                          <p:spTgt spid="26"/>
                                        </p:tgtEl>
                                        <p:attrNameLst>
                                          <p:attrName>fillcolor</p:attrName>
                                        </p:attrNameLst>
                                      </p:cBhvr>
                                      <p:by>
                                        <p:hsl h="7200000" s="0" l="0"/>
                                      </p:by>
                                    </p:animClr>
                                    <p:animClr clrSpc="hsl" dir="cw">
                                      <p:cBhvr>
                                        <p:cTn id="11" dur="500" fill="hold"/>
                                        <p:tgtEl>
                                          <p:spTgt spid="26"/>
                                        </p:tgtEl>
                                        <p:attrNameLst>
                                          <p:attrName>stroke.color</p:attrName>
                                        </p:attrNameLst>
                                      </p:cBhvr>
                                      <p:by>
                                        <p:hsl h="7200000" s="0" l="0"/>
                                      </p:by>
                                    </p:animClr>
                                    <p:set>
                                      <p:cBhvr>
                                        <p:cTn id="12" dur="500" fill="hold"/>
                                        <p:tgtEl>
                                          <p:spTgt spid="26"/>
                                        </p:tgtEl>
                                        <p:attrNameLst>
                                          <p:attrName>fill.type</p:attrName>
                                        </p:attrNameLst>
                                      </p:cBhvr>
                                      <p:to>
                                        <p:strVal val="solid"/>
                                      </p:to>
                                    </p:set>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2000" fill="hold"/>
                                        <p:tgtEl>
                                          <p:spTgt spid="47"/>
                                        </p:tgtEl>
                                        <p:attrNameLst>
                                          <p:attrName>drawProgress</p:attrName>
                                        </p:attrNameLst>
                                      </p:cBhvr>
                                      <p:tavLst>
                                        <p:tav tm="0">
                                          <p:val>
                                            <p:fltVal val="0"/>
                                          </p:val>
                                        </p:tav>
                                        <p:tav tm="100000">
                                          <p:val>
                                            <p:fltVal val="1"/>
                                          </p:val>
                                        </p:tav>
                                      </p:tavLst>
                                    </p:anim>
                                  </p:childTnLst>
                                </p:cTn>
                              </p:par>
                              <p:par>
                                <p:cTn id="18" presetID="21" presetClass="emph" presetSubtype="0" fill="hold" grpId="0" nodeType="withEffect">
                                  <p:stCondLst>
                                    <p:cond delay="0"/>
                                  </p:stCondLst>
                                  <p:childTnLst>
                                    <p:animClr clrSpc="hsl" dir="cw">
                                      <p:cBhvr override="childStyle">
                                        <p:cTn id="19" dur="500" fill="hold"/>
                                        <p:tgtEl>
                                          <p:spTgt spid="8"/>
                                        </p:tgtEl>
                                        <p:attrNameLst>
                                          <p:attrName>style.color</p:attrName>
                                        </p:attrNameLst>
                                      </p:cBhvr>
                                      <p:by>
                                        <p:hsl h="7200000" s="0" l="0"/>
                                      </p:by>
                                    </p:animClr>
                                    <p:animClr clrSpc="hsl" dir="cw">
                                      <p:cBhvr>
                                        <p:cTn id="20" dur="500" fill="hold"/>
                                        <p:tgtEl>
                                          <p:spTgt spid="8"/>
                                        </p:tgtEl>
                                        <p:attrNameLst>
                                          <p:attrName>fillcolor</p:attrName>
                                        </p:attrNameLst>
                                      </p:cBhvr>
                                      <p:by>
                                        <p:hsl h="7200000" s="0" l="0"/>
                                      </p:by>
                                    </p:animClr>
                                    <p:animClr clrSpc="hsl" dir="cw">
                                      <p:cBhvr>
                                        <p:cTn id="21" dur="500" fill="hold"/>
                                        <p:tgtEl>
                                          <p:spTgt spid="8"/>
                                        </p:tgtEl>
                                        <p:attrNameLst>
                                          <p:attrName>stroke.color</p:attrName>
                                        </p:attrNameLst>
                                      </p:cBhvr>
                                      <p:by>
                                        <p:hsl h="7200000" s="0" l="0"/>
                                      </p:by>
                                    </p:animClr>
                                    <p:set>
                                      <p:cBhvr>
                                        <p:cTn id="22" dur="500" fill="hold"/>
                                        <p:tgtEl>
                                          <p:spTgt spid="8"/>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grpId="0" nodeType="clickEffect">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cBhvr>
                                        <p:cTn id="27" dur="2000" fill="hold"/>
                                        <p:tgtEl>
                                          <p:spTgt spid="106"/>
                                        </p:tgtEl>
                                        <p:attrNameLst>
                                          <p:attrName>drawProgress</p:attrName>
                                        </p:attrNameLst>
                                      </p:cBhvr>
                                      <p:tavLst>
                                        <p:tav tm="0">
                                          <p:val>
                                            <p:fltVal val="0"/>
                                          </p:val>
                                        </p:tav>
                                        <p:tav tm="100000">
                                          <p:val>
                                            <p:fltVal val="1"/>
                                          </p:val>
                                        </p:tav>
                                      </p:tavLst>
                                    </p:anim>
                                  </p:childTnLst>
                                </p:cTn>
                              </p:par>
                              <p:par>
                                <p:cTn id="28" presetID="21" presetClass="emph" presetSubtype="0" fill="hold" grpId="0" nodeType="withEffect">
                                  <p:stCondLst>
                                    <p:cond delay="0"/>
                                  </p:stCondLst>
                                  <p:childTnLst>
                                    <p:animClr clrSpc="hsl" dir="cw">
                                      <p:cBhvr override="childStyle">
                                        <p:cTn id="29" dur="500" fill="hold"/>
                                        <p:tgtEl>
                                          <p:spTgt spid="18"/>
                                        </p:tgtEl>
                                        <p:attrNameLst>
                                          <p:attrName>style.color</p:attrName>
                                        </p:attrNameLst>
                                      </p:cBhvr>
                                      <p:by>
                                        <p:hsl h="7200000" s="0" l="0"/>
                                      </p:by>
                                    </p:animClr>
                                    <p:animClr clrSpc="hsl" dir="cw">
                                      <p:cBhvr>
                                        <p:cTn id="30" dur="500" fill="hold"/>
                                        <p:tgtEl>
                                          <p:spTgt spid="18"/>
                                        </p:tgtEl>
                                        <p:attrNameLst>
                                          <p:attrName>fillcolor</p:attrName>
                                        </p:attrNameLst>
                                      </p:cBhvr>
                                      <p:by>
                                        <p:hsl h="7200000" s="0" l="0"/>
                                      </p:by>
                                    </p:animClr>
                                    <p:animClr clrSpc="hsl" dir="cw">
                                      <p:cBhvr>
                                        <p:cTn id="31" dur="500" fill="hold"/>
                                        <p:tgtEl>
                                          <p:spTgt spid="18"/>
                                        </p:tgtEl>
                                        <p:attrNameLst>
                                          <p:attrName>stroke.color</p:attrName>
                                        </p:attrNameLst>
                                      </p:cBhvr>
                                      <p:by>
                                        <p:hsl h="7200000" s="0" l="0"/>
                                      </p:by>
                                    </p:animClr>
                                    <p:set>
                                      <p:cBhvr>
                                        <p:cTn id="32" dur="500" fill="hold"/>
                                        <p:tgtEl>
                                          <p:spTgt spid="18"/>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63" presetClass="entr" presetSubtype="0" fill="hold" grpId="0" nodeType="click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2000" fill="hold"/>
                                        <p:tgtEl>
                                          <p:spTgt spid="108"/>
                                        </p:tgtEl>
                                        <p:attrNameLst>
                                          <p:attrName>drawProgress</p:attrName>
                                        </p:attrNameLst>
                                      </p:cBhvr>
                                      <p:tavLst>
                                        <p:tav tm="0">
                                          <p:val>
                                            <p:fltVal val="0"/>
                                          </p:val>
                                        </p:tav>
                                        <p:tav tm="100000">
                                          <p:val>
                                            <p:fltVal val="1"/>
                                          </p:val>
                                        </p:tav>
                                      </p:tavLst>
                                    </p:anim>
                                  </p:childTnLst>
                                </p:cTn>
                              </p:par>
                              <p:par>
                                <p:cTn id="38" presetID="21" presetClass="emph" presetSubtype="0" fill="hold" grpId="0" nodeType="withEffect">
                                  <p:stCondLst>
                                    <p:cond delay="0"/>
                                  </p:stCondLst>
                                  <p:childTnLst>
                                    <p:animClr clrSpc="hsl" dir="cw">
                                      <p:cBhvr override="childStyle">
                                        <p:cTn id="39" dur="500" fill="hold"/>
                                        <p:tgtEl>
                                          <p:spTgt spid="7"/>
                                        </p:tgtEl>
                                        <p:attrNameLst>
                                          <p:attrName>style.color</p:attrName>
                                        </p:attrNameLst>
                                      </p:cBhvr>
                                      <p:by>
                                        <p:hsl h="7200000" s="0" l="0"/>
                                      </p:by>
                                    </p:animClr>
                                    <p:animClr clrSpc="hsl" dir="cw">
                                      <p:cBhvr>
                                        <p:cTn id="40" dur="500" fill="hold"/>
                                        <p:tgtEl>
                                          <p:spTgt spid="7"/>
                                        </p:tgtEl>
                                        <p:attrNameLst>
                                          <p:attrName>fillcolor</p:attrName>
                                        </p:attrNameLst>
                                      </p:cBhvr>
                                      <p:by>
                                        <p:hsl h="7200000" s="0" l="0"/>
                                      </p:by>
                                    </p:animClr>
                                    <p:animClr clrSpc="hsl" dir="cw">
                                      <p:cBhvr>
                                        <p:cTn id="41" dur="500" fill="hold"/>
                                        <p:tgtEl>
                                          <p:spTgt spid="7"/>
                                        </p:tgtEl>
                                        <p:attrNameLst>
                                          <p:attrName>stroke.color</p:attrName>
                                        </p:attrNameLst>
                                      </p:cBhvr>
                                      <p:by>
                                        <p:hsl h="7200000" s="0" l="0"/>
                                      </p:by>
                                    </p:animClr>
                                    <p:set>
                                      <p:cBhvr>
                                        <p:cTn id="42" dur="500" fill="hold"/>
                                        <p:tgtEl>
                                          <p:spTgt spid="7"/>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63" presetClass="entr" presetSubtype="0" fill="hold" grpId="0" nodeType="clickEffect">
                                  <p:stCondLst>
                                    <p:cond delay="0"/>
                                  </p:stCondLst>
                                  <p:childTnLst>
                                    <p:set>
                                      <p:cBhvr>
                                        <p:cTn id="46" dur="1" fill="hold">
                                          <p:stCondLst>
                                            <p:cond delay="0"/>
                                          </p:stCondLst>
                                        </p:cTn>
                                        <p:tgtEl>
                                          <p:spTgt spid="107"/>
                                        </p:tgtEl>
                                        <p:attrNameLst>
                                          <p:attrName>style.visibility</p:attrName>
                                        </p:attrNameLst>
                                      </p:cBhvr>
                                      <p:to>
                                        <p:strVal val="visible"/>
                                      </p:to>
                                    </p:set>
                                    <p:anim calcmode="lin" valueType="num">
                                      <p:cBhvr>
                                        <p:cTn id="47" dur="2000" fill="hold"/>
                                        <p:tgtEl>
                                          <p:spTgt spid="107"/>
                                        </p:tgtEl>
                                        <p:attrNameLst>
                                          <p:attrName>drawProgress</p:attrName>
                                        </p:attrNameLst>
                                      </p:cBhvr>
                                      <p:tavLst>
                                        <p:tav tm="0">
                                          <p:val>
                                            <p:fltVal val="0"/>
                                          </p:val>
                                        </p:tav>
                                        <p:tav tm="100000">
                                          <p:val>
                                            <p:fltVal val="1"/>
                                          </p:val>
                                        </p:tav>
                                      </p:tavLst>
                                    </p:anim>
                                  </p:childTnLst>
                                </p:cTn>
                              </p:par>
                              <p:par>
                                <p:cTn id="48" presetID="21" presetClass="emph" presetSubtype="0" fill="hold" grpId="0" nodeType="withEffect">
                                  <p:stCondLst>
                                    <p:cond delay="0"/>
                                  </p:stCondLst>
                                  <p:childTnLst>
                                    <p:animClr clrSpc="hsl" dir="cw">
                                      <p:cBhvr override="childStyle">
                                        <p:cTn id="49" dur="500" fill="hold"/>
                                        <p:tgtEl>
                                          <p:spTgt spid="6"/>
                                        </p:tgtEl>
                                        <p:attrNameLst>
                                          <p:attrName>style.color</p:attrName>
                                        </p:attrNameLst>
                                      </p:cBhvr>
                                      <p:by>
                                        <p:hsl h="7200000" s="0" l="0"/>
                                      </p:by>
                                    </p:animClr>
                                    <p:animClr clrSpc="hsl" dir="cw">
                                      <p:cBhvr>
                                        <p:cTn id="50" dur="500" fill="hold"/>
                                        <p:tgtEl>
                                          <p:spTgt spid="6"/>
                                        </p:tgtEl>
                                        <p:attrNameLst>
                                          <p:attrName>fillcolor</p:attrName>
                                        </p:attrNameLst>
                                      </p:cBhvr>
                                      <p:by>
                                        <p:hsl h="7200000" s="0" l="0"/>
                                      </p:by>
                                    </p:animClr>
                                    <p:animClr clrSpc="hsl" dir="cw">
                                      <p:cBhvr>
                                        <p:cTn id="51" dur="500" fill="hold"/>
                                        <p:tgtEl>
                                          <p:spTgt spid="6"/>
                                        </p:tgtEl>
                                        <p:attrNameLst>
                                          <p:attrName>stroke.color</p:attrName>
                                        </p:attrNameLst>
                                      </p:cBhvr>
                                      <p:by>
                                        <p:hsl h="7200000" s="0" l="0"/>
                                      </p:by>
                                    </p:animClr>
                                    <p:set>
                                      <p:cBhvr>
                                        <p:cTn id="52"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8" grpId="0"/>
      <p:bldP spid="26" grpId="0"/>
      <p:bldP spid="105" grpId="0" animBg="1"/>
      <p:bldP spid="47" grpId="0" animBg="1"/>
      <p:bldP spid="106" grpId="0" animBg="1"/>
      <p:bldP spid="107" grpId="0" animBg="1"/>
      <p:bldP spid="10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25E7342-5C60-5305-6DD0-45C9FDFD1773}"/>
              </a:ext>
            </a:extLst>
          </p:cNvPr>
          <p:cNvSpPr txBox="1">
            <a:spLocks/>
          </p:cNvSpPr>
          <p:nvPr/>
        </p:nvSpPr>
        <p:spPr>
          <a:xfrm>
            <a:off x="2452278" y="1060150"/>
            <a:ext cx="930965" cy="842211"/>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a:ln w="19050">
                  <a:noFill/>
                  <a:prstDash val="solid"/>
                </a:ln>
                <a:solidFill>
                  <a:schemeClr val="accent1"/>
                </a:solidFill>
                <a:latin typeface="GurbaniWebThick" panose="04040607000000020004" pitchFamily="82" charset="0"/>
              </a:rPr>
              <a:t>a</a:t>
            </a:r>
            <a:endParaRPr lang="en-CA" sz="6000" b="1" dirty="0">
              <a:ln w="19050">
                <a:noFill/>
                <a:prstDash val="solid"/>
              </a:ln>
              <a:solidFill>
                <a:schemeClr val="accent1"/>
              </a:solidFill>
              <a:latin typeface="GurbaniWebThick" panose="04040607000000020004" pitchFamily="82" charset="0"/>
            </a:endParaRPr>
          </a:p>
        </p:txBody>
      </p:sp>
      <p:sp>
        <p:nvSpPr>
          <p:cNvPr id="3" name="Content Placeholder 2">
            <a:extLst>
              <a:ext uri="{FF2B5EF4-FFF2-40B4-BE49-F238E27FC236}">
                <a16:creationId xmlns:a16="http://schemas.microsoft.com/office/drawing/2014/main" id="{2B362CBC-0BC8-BD8C-028D-769E4E9F618A}"/>
              </a:ext>
            </a:extLst>
          </p:cNvPr>
          <p:cNvSpPr txBox="1">
            <a:spLocks/>
          </p:cNvSpPr>
          <p:nvPr/>
        </p:nvSpPr>
        <p:spPr>
          <a:xfrm>
            <a:off x="2437613" y="16089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F0"/>
                </a:solidFill>
                <a:latin typeface="GurbaniWebThick" panose="04040607000000020004" pitchFamily="82" charset="0"/>
              </a:rPr>
              <a:t>k</a:t>
            </a:r>
          </a:p>
        </p:txBody>
      </p:sp>
      <p:sp>
        <p:nvSpPr>
          <p:cNvPr id="4" name="Content Placeholder 2">
            <a:extLst>
              <a:ext uri="{FF2B5EF4-FFF2-40B4-BE49-F238E27FC236}">
                <a16:creationId xmlns:a16="http://schemas.microsoft.com/office/drawing/2014/main" id="{C8B11D2A-2957-55A0-3522-CF1364F5CA92}"/>
              </a:ext>
            </a:extLst>
          </p:cNvPr>
          <p:cNvSpPr txBox="1">
            <a:spLocks/>
          </p:cNvSpPr>
          <p:nvPr/>
        </p:nvSpPr>
        <p:spPr>
          <a:xfrm>
            <a:off x="2434565" y="235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FF00"/>
                </a:solidFill>
                <a:latin typeface="GurbaniWebThick" panose="04040607000000020004" pitchFamily="82" charset="0"/>
              </a:rPr>
              <a:t>c</a:t>
            </a:r>
          </a:p>
        </p:txBody>
      </p:sp>
      <p:sp>
        <p:nvSpPr>
          <p:cNvPr id="5" name="Content Placeholder 2">
            <a:extLst>
              <a:ext uri="{FF2B5EF4-FFF2-40B4-BE49-F238E27FC236}">
                <a16:creationId xmlns:a16="http://schemas.microsoft.com/office/drawing/2014/main" id="{E364E4DD-4200-057B-124B-0CCDAAB0CAA7}"/>
              </a:ext>
            </a:extLst>
          </p:cNvPr>
          <p:cNvSpPr txBox="1">
            <a:spLocks/>
          </p:cNvSpPr>
          <p:nvPr/>
        </p:nvSpPr>
        <p:spPr>
          <a:xfrm>
            <a:off x="2434565" y="31269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t</a:t>
            </a:r>
          </a:p>
        </p:txBody>
      </p:sp>
      <p:sp>
        <p:nvSpPr>
          <p:cNvPr id="6" name="Content Placeholder 2">
            <a:extLst>
              <a:ext uri="{FF2B5EF4-FFF2-40B4-BE49-F238E27FC236}">
                <a16:creationId xmlns:a16="http://schemas.microsoft.com/office/drawing/2014/main" id="{999A034C-1A02-0575-5507-7BCD36B81F78}"/>
              </a:ext>
            </a:extLst>
          </p:cNvPr>
          <p:cNvSpPr txBox="1">
            <a:spLocks/>
          </p:cNvSpPr>
          <p:nvPr/>
        </p:nvSpPr>
        <p:spPr>
          <a:xfrm>
            <a:off x="2371873" y="392650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q</a:t>
            </a:r>
          </a:p>
        </p:txBody>
      </p:sp>
      <p:sp>
        <p:nvSpPr>
          <p:cNvPr id="7" name="Content Placeholder 2">
            <a:extLst>
              <a:ext uri="{FF2B5EF4-FFF2-40B4-BE49-F238E27FC236}">
                <a16:creationId xmlns:a16="http://schemas.microsoft.com/office/drawing/2014/main" id="{37EE79FB-796C-1BAC-1630-53C4BD232C0E}"/>
              </a:ext>
            </a:extLst>
          </p:cNvPr>
          <p:cNvSpPr txBox="1">
            <a:spLocks/>
          </p:cNvSpPr>
          <p:nvPr/>
        </p:nvSpPr>
        <p:spPr>
          <a:xfrm>
            <a:off x="2371873" y="46828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2">
                    <a:lumMod val="75000"/>
                  </a:schemeClr>
                </a:solidFill>
                <a:latin typeface="GurbaniWebThick" panose="04040607000000020004" pitchFamily="82" charset="0"/>
              </a:rPr>
              <a:t>p</a:t>
            </a:r>
          </a:p>
        </p:txBody>
      </p:sp>
      <p:sp>
        <p:nvSpPr>
          <p:cNvPr id="8" name="Content Placeholder 2">
            <a:extLst>
              <a:ext uri="{FF2B5EF4-FFF2-40B4-BE49-F238E27FC236}">
                <a16:creationId xmlns:a16="http://schemas.microsoft.com/office/drawing/2014/main" id="{BF43DD56-7BCD-8DE2-6B6E-6CE5589A924B}"/>
              </a:ext>
            </a:extLst>
          </p:cNvPr>
          <p:cNvSpPr txBox="1">
            <a:spLocks/>
          </p:cNvSpPr>
          <p:nvPr/>
        </p:nvSpPr>
        <p:spPr>
          <a:xfrm>
            <a:off x="3993477" y="8838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C000"/>
                </a:solidFill>
                <a:latin typeface="GurbaniWebThick" panose="04040607000000020004" pitchFamily="82" charset="0"/>
              </a:rPr>
              <a:t>A</a:t>
            </a:r>
          </a:p>
        </p:txBody>
      </p:sp>
      <p:sp>
        <p:nvSpPr>
          <p:cNvPr id="9" name="Content Placeholder 2">
            <a:extLst>
              <a:ext uri="{FF2B5EF4-FFF2-40B4-BE49-F238E27FC236}">
                <a16:creationId xmlns:a16="http://schemas.microsoft.com/office/drawing/2014/main" id="{54D3F884-6270-F321-A411-E7D5FB94BE56}"/>
              </a:ext>
            </a:extLst>
          </p:cNvPr>
          <p:cNvSpPr txBox="1">
            <a:spLocks/>
          </p:cNvSpPr>
          <p:nvPr/>
        </p:nvSpPr>
        <p:spPr>
          <a:xfrm>
            <a:off x="4059217" y="16089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1"/>
                </a:solidFill>
                <a:latin typeface="GurbaniWebThick" panose="04040607000000020004" pitchFamily="82" charset="0"/>
              </a:rPr>
              <a:t>K</a:t>
            </a:r>
          </a:p>
        </p:txBody>
      </p:sp>
      <p:sp>
        <p:nvSpPr>
          <p:cNvPr id="10" name="Content Placeholder 2">
            <a:extLst>
              <a:ext uri="{FF2B5EF4-FFF2-40B4-BE49-F238E27FC236}">
                <a16:creationId xmlns:a16="http://schemas.microsoft.com/office/drawing/2014/main" id="{C92E89B6-BA20-B734-6E33-A6A0732F9C53}"/>
              </a:ext>
            </a:extLst>
          </p:cNvPr>
          <p:cNvSpPr txBox="1">
            <a:spLocks/>
          </p:cNvSpPr>
          <p:nvPr/>
        </p:nvSpPr>
        <p:spPr>
          <a:xfrm>
            <a:off x="4056169" y="235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F0"/>
                </a:solidFill>
                <a:latin typeface="GurbaniWebThick" panose="04040607000000020004" pitchFamily="82" charset="0"/>
              </a:rPr>
              <a:t>C</a:t>
            </a:r>
          </a:p>
        </p:txBody>
      </p:sp>
      <p:sp>
        <p:nvSpPr>
          <p:cNvPr id="11" name="Content Placeholder 2">
            <a:extLst>
              <a:ext uri="{FF2B5EF4-FFF2-40B4-BE49-F238E27FC236}">
                <a16:creationId xmlns:a16="http://schemas.microsoft.com/office/drawing/2014/main" id="{9A711AF8-1375-6D34-BB9A-72906B599EF1}"/>
              </a:ext>
            </a:extLst>
          </p:cNvPr>
          <p:cNvSpPr txBox="1">
            <a:spLocks/>
          </p:cNvSpPr>
          <p:nvPr/>
        </p:nvSpPr>
        <p:spPr>
          <a:xfrm>
            <a:off x="4056169" y="31269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FF00"/>
                </a:solidFill>
                <a:latin typeface="GurbaniWebThick" panose="04040607000000020004" pitchFamily="82" charset="0"/>
              </a:rPr>
              <a:t>T</a:t>
            </a:r>
          </a:p>
        </p:txBody>
      </p:sp>
      <p:sp>
        <p:nvSpPr>
          <p:cNvPr id="12" name="Content Placeholder 2">
            <a:extLst>
              <a:ext uri="{FF2B5EF4-FFF2-40B4-BE49-F238E27FC236}">
                <a16:creationId xmlns:a16="http://schemas.microsoft.com/office/drawing/2014/main" id="{DB56CDF3-0CB5-F798-5795-A9C876B6387F}"/>
              </a:ext>
            </a:extLst>
          </p:cNvPr>
          <p:cNvSpPr txBox="1">
            <a:spLocks/>
          </p:cNvSpPr>
          <p:nvPr/>
        </p:nvSpPr>
        <p:spPr>
          <a:xfrm>
            <a:off x="3993477" y="392650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Q</a:t>
            </a:r>
          </a:p>
        </p:txBody>
      </p:sp>
      <p:sp>
        <p:nvSpPr>
          <p:cNvPr id="13" name="Content Placeholder 2">
            <a:extLst>
              <a:ext uri="{FF2B5EF4-FFF2-40B4-BE49-F238E27FC236}">
                <a16:creationId xmlns:a16="http://schemas.microsoft.com/office/drawing/2014/main" id="{4F3E832D-837A-038E-AE51-0A2F22A65EDA}"/>
              </a:ext>
            </a:extLst>
          </p:cNvPr>
          <p:cNvSpPr txBox="1">
            <a:spLocks/>
          </p:cNvSpPr>
          <p:nvPr/>
        </p:nvSpPr>
        <p:spPr>
          <a:xfrm>
            <a:off x="3993477" y="46828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P</a:t>
            </a:r>
          </a:p>
        </p:txBody>
      </p:sp>
      <p:sp>
        <p:nvSpPr>
          <p:cNvPr id="14" name="Content Placeholder 2">
            <a:extLst>
              <a:ext uri="{FF2B5EF4-FFF2-40B4-BE49-F238E27FC236}">
                <a16:creationId xmlns:a16="http://schemas.microsoft.com/office/drawing/2014/main" id="{9BCD24AE-F420-E81D-A167-F5A0C971A2C3}"/>
              </a:ext>
            </a:extLst>
          </p:cNvPr>
          <p:cNvSpPr txBox="1">
            <a:spLocks/>
          </p:cNvSpPr>
          <p:nvPr/>
        </p:nvSpPr>
        <p:spPr>
          <a:xfrm>
            <a:off x="5600416" y="8838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e</a:t>
            </a:r>
          </a:p>
        </p:txBody>
      </p:sp>
      <p:sp>
        <p:nvSpPr>
          <p:cNvPr id="15" name="Content Placeholder 2">
            <a:extLst>
              <a:ext uri="{FF2B5EF4-FFF2-40B4-BE49-F238E27FC236}">
                <a16:creationId xmlns:a16="http://schemas.microsoft.com/office/drawing/2014/main" id="{AD51360B-9B06-CAFF-C065-B7250DFDD730}"/>
              </a:ext>
            </a:extLst>
          </p:cNvPr>
          <p:cNvSpPr txBox="1">
            <a:spLocks/>
          </p:cNvSpPr>
          <p:nvPr/>
        </p:nvSpPr>
        <p:spPr>
          <a:xfrm>
            <a:off x="5666156" y="16089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C000"/>
                </a:solidFill>
                <a:latin typeface="GurbaniWebThick" panose="04040607000000020004" pitchFamily="82" charset="0"/>
              </a:rPr>
              <a:t>g</a:t>
            </a:r>
          </a:p>
        </p:txBody>
      </p:sp>
      <p:sp>
        <p:nvSpPr>
          <p:cNvPr id="16" name="Content Placeholder 2">
            <a:extLst>
              <a:ext uri="{FF2B5EF4-FFF2-40B4-BE49-F238E27FC236}">
                <a16:creationId xmlns:a16="http://schemas.microsoft.com/office/drawing/2014/main" id="{9AD791A9-EA54-AD45-374A-48034EAD3150}"/>
              </a:ext>
            </a:extLst>
          </p:cNvPr>
          <p:cNvSpPr txBox="1">
            <a:spLocks/>
          </p:cNvSpPr>
          <p:nvPr/>
        </p:nvSpPr>
        <p:spPr>
          <a:xfrm>
            <a:off x="5663108" y="235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1"/>
                </a:solidFill>
                <a:latin typeface="GurbaniWebThick" panose="04040607000000020004" pitchFamily="82" charset="0"/>
              </a:rPr>
              <a:t>j</a:t>
            </a:r>
          </a:p>
        </p:txBody>
      </p:sp>
      <p:sp>
        <p:nvSpPr>
          <p:cNvPr id="17" name="Content Placeholder 2">
            <a:extLst>
              <a:ext uri="{FF2B5EF4-FFF2-40B4-BE49-F238E27FC236}">
                <a16:creationId xmlns:a16="http://schemas.microsoft.com/office/drawing/2014/main" id="{557A30D7-34B0-E1F0-CA62-2A2E75D70139}"/>
              </a:ext>
            </a:extLst>
          </p:cNvPr>
          <p:cNvSpPr txBox="1">
            <a:spLocks/>
          </p:cNvSpPr>
          <p:nvPr/>
        </p:nvSpPr>
        <p:spPr>
          <a:xfrm>
            <a:off x="5663108" y="31269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F0"/>
                </a:solidFill>
                <a:latin typeface="GurbaniWebThick" panose="04040607000000020004" pitchFamily="82" charset="0"/>
              </a:rPr>
              <a:t>f</a:t>
            </a:r>
          </a:p>
        </p:txBody>
      </p:sp>
      <p:sp>
        <p:nvSpPr>
          <p:cNvPr id="18" name="Content Placeholder 2">
            <a:extLst>
              <a:ext uri="{FF2B5EF4-FFF2-40B4-BE49-F238E27FC236}">
                <a16:creationId xmlns:a16="http://schemas.microsoft.com/office/drawing/2014/main" id="{CA746836-6748-75D3-9C33-1572AF5EC262}"/>
              </a:ext>
            </a:extLst>
          </p:cNvPr>
          <p:cNvSpPr txBox="1">
            <a:spLocks/>
          </p:cNvSpPr>
          <p:nvPr/>
        </p:nvSpPr>
        <p:spPr>
          <a:xfrm>
            <a:off x="5600416" y="392650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FF00"/>
                </a:solidFill>
                <a:latin typeface="GurbaniWebThick" panose="04040607000000020004" pitchFamily="82" charset="0"/>
              </a:rPr>
              <a:t>d</a:t>
            </a:r>
          </a:p>
        </p:txBody>
      </p:sp>
      <p:sp>
        <p:nvSpPr>
          <p:cNvPr id="19" name="Content Placeholder 2">
            <a:extLst>
              <a:ext uri="{FF2B5EF4-FFF2-40B4-BE49-F238E27FC236}">
                <a16:creationId xmlns:a16="http://schemas.microsoft.com/office/drawing/2014/main" id="{96D76DFC-4732-621B-4746-643A3DB0F92D}"/>
              </a:ext>
            </a:extLst>
          </p:cNvPr>
          <p:cNvSpPr txBox="1">
            <a:spLocks/>
          </p:cNvSpPr>
          <p:nvPr/>
        </p:nvSpPr>
        <p:spPr>
          <a:xfrm>
            <a:off x="5600416" y="46828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b</a:t>
            </a:r>
          </a:p>
        </p:txBody>
      </p:sp>
      <p:sp>
        <p:nvSpPr>
          <p:cNvPr id="20" name="Content Placeholder 2">
            <a:extLst>
              <a:ext uri="{FF2B5EF4-FFF2-40B4-BE49-F238E27FC236}">
                <a16:creationId xmlns:a16="http://schemas.microsoft.com/office/drawing/2014/main" id="{7E7F585B-A889-1710-92D9-188B8D5D04CA}"/>
              </a:ext>
            </a:extLst>
          </p:cNvPr>
          <p:cNvSpPr txBox="1">
            <a:spLocks/>
          </p:cNvSpPr>
          <p:nvPr/>
        </p:nvSpPr>
        <p:spPr>
          <a:xfrm>
            <a:off x="7207353" y="8838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s</a:t>
            </a:r>
          </a:p>
        </p:txBody>
      </p:sp>
      <p:sp>
        <p:nvSpPr>
          <p:cNvPr id="21" name="Content Placeholder 2">
            <a:extLst>
              <a:ext uri="{FF2B5EF4-FFF2-40B4-BE49-F238E27FC236}">
                <a16:creationId xmlns:a16="http://schemas.microsoft.com/office/drawing/2014/main" id="{640C1B95-3574-14BB-1E7D-0725E922DFE3}"/>
              </a:ext>
            </a:extLst>
          </p:cNvPr>
          <p:cNvSpPr txBox="1">
            <a:spLocks/>
          </p:cNvSpPr>
          <p:nvPr/>
        </p:nvSpPr>
        <p:spPr>
          <a:xfrm>
            <a:off x="7273093" y="16089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G</a:t>
            </a:r>
          </a:p>
        </p:txBody>
      </p:sp>
      <p:sp>
        <p:nvSpPr>
          <p:cNvPr id="22" name="Content Placeholder 2">
            <a:extLst>
              <a:ext uri="{FF2B5EF4-FFF2-40B4-BE49-F238E27FC236}">
                <a16:creationId xmlns:a16="http://schemas.microsoft.com/office/drawing/2014/main" id="{FE7E258F-30AF-C868-C501-832EE26F0EA6}"/>
              </a:ext>
            </a:extLst>
          </p:cNvPr>
          <p:cNvSpPr txBox="1">
            <a:spLocks/>
          </p:cNvSpPr>
          <p:nvPr/>
        </p:nvSpPr>
        <p:spPr>
          <a:xfrm>
            <a:off x="7270045" y="235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C000"/>
                </a:solidFill>
                <a:latin typeface="GurbaniWebThick" panose="04040607000000020004" pitchFamily="82" charset="0"/>
              </a:rPr>
              <a:t>J</a:t>
            </a:r>
          </a:p>
        </p:txBody>
      </p:sp>
      <p:sp>
        <p:nvSpPr>
          <p:cNvPr id="23" name="Content Placeholder 2">
            <a:extLst>
              <a:ext uri="{FF2B5EF4-FFF2-40B4-BE49-F238E27FC236}">
                <a16:creationId xmlns:a16="http://schemas.microsoft.com/office/drawing/2014/main" id="{718F3532-F257-CC3B-1193-20B1FE6AB8FD}"/>
              </a:ext>
            </a:extLst>
          </p:cNvPr>
          <p:cNvSpPr txBox="1">
            <a:spLocks/>
          </p:cNvSpPr>
          <p:nvPr/>
        </p:nvSpPr>
        <p:spPr>
          <a:xfrm>
            <a:off x="7270045" y="31269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1"/>
                </a:solidFill>
                <a:latin typeface="GurbaniWebThick" panose="04040607000000020004" pitchFamily="82" charset="0"/>
              </a:rPr>
              <a:t>F</a:t>
            </a:r>
          </a:p>
        </p:txBody>
      </p:sp>
      <p:sp>
        <p:nvSpPr>
          <p:cNvPr id="24" name="Content Placeholder 2">
            <a:extLst>
              <a:ext uri="{FF2B5EF4-FFF2-40B4-BE49-F238E27FC236}">
                <a16:creationId xmlns:a16="http://schemas.microsoft.com/office/drawing/2014/main" id="{C2BD6A07-3F8B-0994-744F-3EC208A52F63}"/>
              </a:ext>
            </a:extLst>
          </p:cNvPr>
          <p:cNvSpPr txBox="1">
            <a:spLocks/>
          </p:cNvSpPr>
          <p:nvPr/>
        </p:nvSpPr>
        <p:spPr>
          <a:xfrm>
            <a:off x="7207353" y="392650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F0"/>
                </a:solidFill>
                <a:latin typeface="GurbaniWebThick" panose="04040607000000020004" pitchFamily="82" charset="0"/>
              </a:rPr>
              <a:t>D</a:t>
            </a:r>
          </a:p>
        </p:txBody>
      </p:sp>
      <p:sp>
        <p:nvSpPr>
          <p:cNvPr id="25" name="Content Placeholder 2">
            <a:extLst>
              <a:ext uri="{FF2B5EF4-FFF2-40B4-BE49-F238E27FC236}">
                <a16:creationId xmlns:a16="http://schemas.microsoft.com/office/drawing/2014/main" id="{A6A690D5-7ED6-925E-481E-9C0CAFC84FE3}"/>
              </a:ext>
            </a:extLst>
          </p:cNvPr>
          <p:cNvSpPr txBox="1">
            <a:spLocks/>
          </p:cNvSpPr>
          <p:nvPr/>
        </p:nvSpPr>
        <p:spPr>
          <a:xfrm>
            <a:off x="7207353" y="46828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FF00"/>
                </a:solidFill>
                <a:latin typeface="GurbaniWebThick" panose="04040607000000020004" pitchFamily="82" charset="0"/>
              </a:rPr>
              <a:t>B</a:t>
            </a:r>
          </a:p>
        </p:txBody>
      </p:sp>
      <p:sp>
        <p:nvSpPr>
          <p:cNvPr id="26" name="Content Placeholder 2">
            <a:extLst>
              <a:ext uri="{FF2B5EF4-FFF2-40B4-BE49-F238E27FC236}">
                <a16:creationId xmlns:a16="http://schemas.microsoft.com/office/drawing/2014/main" id="{E173561C-0C0B-840A-D8F2-09B63A1DB15C}"/>
              </a:ext>
            </a:extLst>
          </p:cNvPr>
          <p:cNvSpPr txBox="1">
            <a:spLocks/>
          </p:cNvSpPr>
          <p:nvPr/>
        </p:nvSpPr>
        <p:spPr>
          <a:xfrm>
            <a:off x="8814288" y="88381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1"/>
                </a:solidFill>
                <a:latin typeface="GurbaniWebThick" panose="04040607000000020004" pitchFamily="82" charset="0"/>
              </a:rPr>
              <a:t>h</a:t>
            </a:r>
          </a:p>
        </p:txBody>
      </p:sp>
      <p:sp>
        <p:nvSpPr>
          <p:cNvPr id="27" name="Content Placeholder 2">
            <a:extLst>
              <a:ext uri="{FF2B5EF4-FFF2-40B4-BE49-F238E27FC236}">
                <a16:creationId xmlns:a16="http://schemas.microsoft.com/office/drawing/2014/main" id="{B1F485EF-E198-2387-0B5B-1C31015264A6}"/>
              </a:ext>
            </a:extLst>
          </p:cNvPr>
          <p:cNvSpPr txBox="1">
            <a:spLocks/>
          </p:cNvSpPr>
          <p:nvPr/>
        </p:nvSpPr>
        <p:spPr>
          <a:xfrm>
            <a:off x="8880028" y="16089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a:t>
            </a:r>
          </a:p>
        </p:txBody>
      </p:sp>
      <p:sp>
        <p:nvSpPr>
          <p:cNvPr id="28" name="Content Placeholder 2">
            <a:extLst>
              <a:ext uri="{FF2B5EF4-FFF2-40B4-BE49-F238E27FC236}">
                <a16:creationId xmlns:a16="http://schemas.microsoft.com/office/drawing/2014/main" id="{C8B447A2-057B-F258-0D5D-40B1375F781D}"/>
              </a:ext>
            </a:extLst>
          </p:cNvPr>
          <p:cNvSpPr txBox="1">
            <a:spLocks/>
          </p:cNvSpPr>
          <p:nvPr/>
        </p:nvSpPr>
        <p:spPr>
          <a:xfrm>
            <a:off x="8876980" y="235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a:t>
            </a:r>
          </a:p>
        </p:txBody>
      </p:sp>
      <p:sp>
        <p:nvSpPr>
          <p:cNvPr id="29" name="Content Placeholder 2">
            <a:extLst>
              <a:ext uri="{FF2B5EF4-FFF2-40B4-BE49-F238E27FC236}">
                <a16:creationId xmlns:a16="http://schemas.microsoft.com/office/drawing/2014/main" id="{A6F5F53C-B1EA-4B06-DD99-11844E341771}"/>
              </a:ext>
            </a:extLst>
          </p:cNvPr>
          <p:cNvSpPr txBox="1">
            <a:spLocks/>
          </p:cNvSpPr>
          <p:nvPr/>
        </p:nvSpPr>
        <p:spPr>
          <a:xfrm>
            <a:off x="8876980" y="31269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C000"/>
                </a:solidFill>
                <a:latin typeface="GurbaniWebThick" panose="04040607000000020004" pitchFamily="82" charset="0"/>
              </a:rPr>
              <a:t>x</a:t>
            </a:r>
          </a:p>
        </p:txBody>
      </p:sp>
      <p:sp>
        <p:nvSpPr>
          <p:cNvPr id="30" name="Content Placeholder 2">
            <a:extLst>
              <a:ext uri="{FF2B5EF4-FFF2-40B4-BE49-F238E27FC236}">
                <a16:creationId xmlns:a16="http://schemas.microsoft.com/office/drawing/2014/main" id="{07CF4472-D7F1-F5CD-180C-256227FDB3CD}"/>
              </a:ext>
            </a:extLst>
          </p:cNvPr>
          <p:cNvSpPr txBox="1">
            <a:spLocks/>
          </p:cNvSpPr>
          <p:nvPr/>
        </p:nvSpPr>
        <p:spPr>
          <a:xfrm>
            <a:off x="8814288" y="392650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1"/>
                </a:solidFill>
                <a:latin typeface="GurbaniWebThick" panose="04040607000000020004" pitchFamily="82" charset="0"/>
              </a:rPr>
              <a:t>n</a:t>
            </a:r>
          </a:p>
        </p:txBody>
      </p:sp>
      <p:sp>
        <p:nvSpPr>
          <p:cNvPr id="31" name="Content Placeholder 2">
            <a:extLst>
              <a:ext uri="{FF2B5EF4-FFF2-40B4-BE49-F238E27FC236}">
                <a16:creationId xmlns:a16="http://schemas.microsoft.com/office/drawing/2014/main" id="{A10132B3-3ACB-85A2-24D0-851790CC9D50}"/>
              </a:ext>
            </a:extLst>
          </p:cNvPr>
          <p:cNvSpPr txBox="1">
            <a:spLocks/>
          </p:cNvSpPr>
          <p:nvPr/>
        </p:nvSpPr>
        <p:spPr>
          <a:xfrm>
            <a:off x="8814288" y="46828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F0"/>
                </a:solidFill>
                <a:latin typeface="GurbaniWebThick" panose="04040607000000020004" pitchFamily="82" charset="0"/>
              </a:rPr>
              <a:t>m</a:t>
            </a:r>
          </a:p>
        </p:txBody>
      </p:sp>
      <p:sp>
        <p:nvSpPr>
          <p:cNvPr id="32" name="Content Placeholder 2">
            <a:extLst>
              <a:ext uri="{FF2B5EF4-FFF2-40B4-BE49-F238E27FC236}">
                <a16:creationId xmlns:a16="http://schemas.microsoft.com/office/drawing/2014/main" id="{0976C873-F2FE-50DC-B51F-6D18D07ADF0B}"/>
              </a:ext>
            </a:extLst>
          </p:cNvPr>
          <p:cNvSpPr txBox="1">
            <a:spLocks/>
          </p:cNvSpPr>
          <p:nvPr/>
        </p:nvSpPr>
        <p:spPr>
          <a:xfrm>
            <a:off x="2371873" y="53680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C000"/>
                </a:solidFill>
                <a:latin typeface="GurbaniWebThick" panose="04040607000000020004" pitchFamily="82" charset="0"/>
              </a:rPr>
              <a:t>X</a:t>
            </a:r>
          </a:p>
        </p:txBody>
      </p:sp>
      <p:sp>
        <p:nvSpPr>
          <p:cNvPr id="33" name="Content Placeholder 2">
            <a:extLst>
              <a:ext uri="{FF2B5EF4-FFF2-40B4-BE49-F238E27FC236}">
                <a16:creationId xmlns:a16="http://schemas.microsoft.com/office/drawing/2014/main" id="{D45297B8-A039-8BC8-D9E3-7DFA089D6B38}"/>
              </a:ext>
            </a:extLst>
          </p:cNvPr>
          <p:cNvSpPr txBox="1">
            <a:spLocks/>
          </p:cNvSpPr>
          <p:nvPr/>
        </p:nvSpPr>
        <p:spPr>
          <a:xfrm>
            <a:off x="3993477" y="53680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chemeClr val="accent2">
                    <a:lumMod val="75000"/>
                  </a:schemeClr>
                </a:solidFill>
                <a:latin typeface="GurbaniWebThick" panose="04040607000000020004" pitchFamily="82" charset="0"/>
              </a:rPr>
              <a:t>r</a:t>
            </a:r>
          </a:p>
        </p:txBody>
      </p:sp>
      <p:sp>
        <p:nvSpPr>
          <p:cNvPr id="34" name="Content Placeholder 2">
            <a:extLst>
              <a:ext uri="{FF2B5EF4-FFF2-40B4-BE49-F238E27FC236}">
                <a16:creationId xmlns:a16="http://schemas.microsoft.com/office/drawing/2014/main" id="{D61C754E-0F68-DF32-B5C6-A89541EBE2A6}"/>
              </a:ext>
            </a:extLst>
          </p:cNvPr>
          <p:cNvSpPr txBox="1">
            <a:spLocks/>
          </p:cNvSpPr>
          <p:nvPr/>
        </p:nvSpPr>
        <p:spPr>
          <a:xfrm>
            <a:off x="5600416" y="53680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7030A0"/>
                </a:solidFill>
                <a:latin typeface="GurbaniWebThick" panose="04040607000000020004" pitchFamily="82" charset="0"/>
              </a:rPr>
              <a:t>l</a:t>
            </a:r>
          </a:p>
        </p:txBody>
      </p:sp>
      <p:sp>
        <p:nvSpPr>
          <p:cNvPr id="35" name="Content Placeholder 2">
            <a:extLst>
              <a:ext uri="{FF2B5EF4-FFF2-40B4-BE49-F238E27FC236}">
                <a16:creationId xmlns:a16="http://schemas.microsoft.com/office/drawing/2014/main" id="{A5757951-1C7C-44DF-84E6-671B796256D1}"/>
              </a:ext>
            </a:extLst>
          </p:cNvPr>
          <p:cNvSpPr txBox="1">
            <a:spLocks/>
          </p:cNvSpPr>
          <p:nvPr/>
        </p:nvSpPr>
        <p:spPr>
          <a:xfrm>
            <a:off x="7207353" y="53680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00B050"/>
                </a:solidFill>
                <a:latin typeface="GurbaniWebThick" panose="04040607000000020004" pitchFamily="82" charset="0"/>
              </a:rPr>
              <a:t>v</a:t>
            </a:r>
          </a:p>
        </p:txBody>
      </p:sp>
      <p:sp>
        <p:nvSpPr>
          <p:cNvPr id="36" name="Content Placeholder 2">
            <a:extLst>
              <a:ext uri="{FF2B5EF4-FFF2-40B4-BE49-F238E27FC236}">
                <a16:creationId xmlns:a16="http://schemas.microsoft.com/office/drawing/2014/main" id="{8A39F972-213F-6F89-FC0E-3BE854EAB0EB}"/>
              </a:ext>
            </a:extLst>
          </p:cNvPr>
          <p:cNvSpPr txBox="1">
            <a:spLocks/>
          </p:cNvSpPr>
          <p:nvPr/>
        </p:nvSpPr>
        <p:spPr>
          <a:xfrm>
            <a:off x="8814288" y="53680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6000" b="1" dirty="0">
                <a:ln w="19050">
                  <a:noFill/>
                  <a:prstDash val="solid"/>
                </a:ln>
                <a:solidFill>
                  <a:srgbClr val="FFFF00"/>
                </a:solidFill>
                <a:latin typeface="GurbaniWebThick" panose="04040607000000020004" pitchFamily="82" charset="0"/>
              </a:rPr>
              <a:t>V</a:t>
            </a:r>
          </a:p>
        </p:txBody>
      </p:sp>
      <p:sp>
        <p:nvSpPr>
          <p:cNvPr id="37" name="TextBox 36">
            <a:extLst>
              <a:ext uri="{FF2B5EF4-FFF2-40B4-BE49-F238E27FC236}">
                <a16:creationId xmlns:a16="http://schemas.microsoft.com/office/drawing/2014/main" id="{BC48A3FE-46E1-A41C-49F7-0D679EE0AFD8}"/>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HAHA</a:t>
            </a:r>
          </a:p>
        </p:txBody>
      </p:sp>
      <p:pic>
        <p:nvPicPr>
          <p:cNvPr id="38" name="Picture 37" descr="A black heart with swirls&#10;&#10;Description automatically generated">
            <a:extLst>
              <a:ext uri="{FF2B5EF4-FFF2-40B4-BE49-F238E27FC236}">
                <a16:creationId xmlns:a16="http://schemas.microsoft.com/office/drawing/2014/main" id="{75B1DE21-4353-FB81-5188-EE546E9E25A8}"/>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05536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ontent Placeholder 2">
            <a:extLst>
              <a:ext uri="{FF2B5EF4-FFF2-40B4-BE49-F238E27FC236}">
                <a16:creationId xmlns:a16="http://schemas.microsoft.com/office/drawing/2014/main" id="{36620771-25B4-48B6-9668-E548C78211A3}"/>
              </a:ext>
            </a:extLst>
          </p:cNvPr>
          <p:cNvSpPr>
            <a:spLocks noGrp="1"/>
          </p:cNvSpPr>
          <p:nvPr>
            <p:ph idx="1"/>
          </p:nvPr>
        </p:nvSpPr>
        <p:spPr>
          <a:xfrm>
            <a:off x="4068909" y="3178616"/>
            <a:ext cx="930965" cy="842211"/>
          </a:xfrm>
        </p:spPr>
        <p:txBody>
          <a:bodyPr numCol="5">
            <a:noAutofit/>
          </a:bodyPr>
          <a:lstStyle/>
          <a:p>
            <a:pPr marL="0" inden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latin typeface="GurbaniWebThick" panose="04040607000000020004" pitchFamily="82" charset="0"/>
              </a:rPr>
              <a:t>a</a:t>
            </a:r>
          </a:p>
        </p:txBody>
      </p:sp>
      <p:sp>
        <p:nvSpPr>
          <p:cNvPr id="54" name="Content Placeholder 2">
            <a:extLst>
              <a:ext uri="{FF2B5EF4-FFF2-40B4-BE49-F238E27FC236}">
                <a16:creationId xmlns:a16="http://schemas.microsoft.com/office/drawing/2014/main" id="{FA463C9F-1C6E-470A-9DBB-4DAD5DEBEA1C}"/>
              </a:ext>
            </a:extLst>
          </p:cNvPr>
          <p:cNvSpPr txBox="1">
            <a:spLocks/>
          </p:cNvSpPr>
          <p:nvPr/>
        </p:nvSpPr>
        <p:spPr>
          <a:xfrm>
            <a:off x="2072863" y="233640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lumMod val="60000"/>
                    <a:lumOff val="40000"/>
                  </a:schemeClr>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55" name="Content Placeholder 2">
            <a:extLst>
              <a:ext uri="{FF2B5EF4-FFF2-40B4-BE49-F238E27FC236}">
                <a16:creationId xmlns:a16="http://schemas.microsoft.com/office/drawing/2014/main" id="{0CAFA8D0-D42C-4538-8848-A8EF6B662436}"/>
              </a:ext>
            </a:extLst>
          </p:cNvPr>
          <p:cNvSpPr txBox="1">
            <a:spLocks/>
          </p:cNvSpPr>
          <p:nvPr/>
        </p:nvSpPr>
        <p:spPr>
          <a:xfrm>
            <a:off x="3859254" y="77430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c</a:t>
            </a:r>
          </a:p>
        </p:txBody>
      </p:sp>
      <p:sp>
        <p:nvSpPr>
          <p:cNvPr id="56" name="Content Placeholder 2">
            <a:extLst>
              <a:ext uri="{FF2B5EF4-FFF2-40B4-BE49-F238E27FC236}">
                <a16:creationId xmlns:a16="http://schemas.microsoft.com/office/drawing/2014/main" id="{9D80A9D6-883A-4752-9483-638A9F9C41BA}"/>
              </a:ext>
            </a:extLst>
          </p:cNvPr>
          <p:cNvSpPr txBox="1">
            <a:spLocks/>
          </p:cNvSpPr>
          <p:nvPr/>
        </p:nvSpPr>
        <p:spPr>
          <a:xfrm>
            <a:off x="3421537" y="275751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t</a:t>
            </a:r>
          </a:p>
        </p:txBody>
      </p:sp>
      <p:sp>
        <p:nvSpPr>
          <p:cNvPr id="57" name="Content Placeholder 2">
            <a:extLst>
              <a:ext uri="{FF2B5EF4-FFF2-40B4-BE49-F238E27FC236}">
                <a16:creationId xmlns:a16="http://schemas.microsoft.com/office/drawing/2014/main" id="{C4837B49-E26F-49B6-BBC3-A1481823EB47}"/>
              </a:ext>
            </a:extLst>
          </p:cNvPr>
          <p:cNvSpPr txBox="1">
            <a:spLocks/>
          </p:cNvSpPr>
          <p:nvPr/>
        </p:nvSpPr>
        <p:spPr>
          <a:xfrm>
            <a:off x="4194768" y="182706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q</a:t>
            </a:r>
          </a:p>
        </p:txBody>
      </p:sp>
      <p:sp>
        <p:nvSpPr>
          <p:cNvPr id="58" name="Content Placeholder 2">
            <a:extLst>
              <a:ext uri="{FF2B5EF4-FFF2-40B4-BE49-F238E27FC236}">
                <a16:creationId xmlns:a16="http://schemas.microsoft.com/office/drawing/2014/main" id="{DE281ABB-DA35-40B4-83BB-C50033E99387}"/>
              </a:ext>
            </a:extLst>
          </p:cNvPr>
          <p:cNvSpPr txBox="1">
            <a:spLocks/>
          </p:cNvSpPr>
          <p:nvPr/>
        </p:nvSpPr>
        <p:spPr>
          <a:xfrm>
            <a:off x="8797793" y="362130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75000"/>
                  </a:schemeClr>
                </a:solidFill>
                <a:effectLst>
                  <a:outerShdw blurRad="50800" dist="38100" dir="2700000" algn="tl" rotWithShape="0">
                    <a:prstClr val="black">
                      <a:alpha val="40000"/>
                    </a:prstClr>
                  </a:outerShdw>
                </a:effectLst>
                <a:latin typeface="GurbaniWebThick" panose="04040607000000020004" pitchFamily="82" charset="0"/>
              </a:rPr>
              <a:t>p</a:t>
            </a:r>
          </a:p>
        </p:txBody>
      </p:sp>
      <p:sp>
        <p:nvSpPr>
          <p:cNvPr id="59" name="Content Placeholder 2">
            <a:extLst>
              <a:ext uri="{FF2B5EF4-FFF2-40B4-BE49-F238E27FC236}">
                <a16:creationId xmlns:a16="http://schemas.microsoft.com/office/drawing/2014/main" id="{FC378133-7989-40D4-A97B-F55C116AECDB}"/>
              </a:ext>
            </a:extLst>
          </p:cNvPr>
          <p:cNvSpPr txBox="1">
            <a:spLocks/>
          </p:cNvSpPr>
          <p:nvPr/>
        </p:nvSpPr>
        <p:spPr>
          <a:xfrm>
            <a:off x="5941630" y="246936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latin typeface="GurbaniWebThick" panose="04040607000000020004" pitchFamily="82" charset="0"/>
              </a:rPr>
              <a:t>A</a:t>
            </a:r>
          </a:p>
        </p:txBody>
      </p:sp>
      <p:sp>
        <p:nvSpPr>
          <p:cNvPr id="60" name="Content Placeholder 2">
            <a:extLst>
              <a:ext uri="{FF2B5EF4-FFF2-40B4-BE49-F238E27FC236}">
                <a16:creationId xmlns:a16="http://schemas.microsoft.com/office/drawing/2014/main" id="{34BB127A-BC37-40FB-9B59-EDFEA46CE360}"/>
              </a:ext>
            </a:extLst>
          </p:cNvPr>
          <p:cNvSpPr txBox="1">
            <a:spLocks/>
          </p:cNvSpPr>
          <p:nvPr/>
        </p:nvSpPr>
        <p:spPr>
          <a:xfrm>
            <a:off x="5046189"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latin typeface="GurbaniWebThick" panose="04040607000000020004" pitchFamily="82" charset="0"/>
              </a:rPr>
              <a:t>K</a:t>
            </a:r>
          </a:p>
        </p:txBody>
      </p:sp>
      <p:sp>
        <p:nvSpPr>
          <p:cNvPr id="61" name="Content Placeholder 2">
            <a:extLst>
              <a:ext uri="{FF2B5EF4-FFF2-40B4-BE49-F238E27FC236}">
                <a16:creationId xmlns:a16="http://schemas.microsoft.com/office/drawing/2014/main" id="{20B51643-5CD4-48BA-B940-1C8725A7B21C}"/>
              </a:ext>
            </a:extLst>
          </p:cNvPr>
          <p:cNvSpPr txBox="1">
            <a:spLocks/>
          </p:cNvSpPr>
          <p:nvPr/>
        </p:nvSpPr>
        <p:spPr>
          <a:xfrm>
            <a:off x="5043141"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lumMod val="60000"/>
                    <a:lumOff val="40000"/>
                  </a:schemeClr>
                </a:solidFill>
                <a:effectLst>
                  <a:outerShdw blurRad="50800" dist="38100" dir="2700000" algn="tl" rotWithShape="0">
                    <a:prstClr val="black">
                      <a:alpha val="40000"/>
                    </a:prstClr>
                  </a:outerShdw>
                </a:effectLst>
                <a:latin typeface="GurbaniWebThick" panose="04040607000000020004" pitchFamily="82" charset="0"/>
              </a:rPr>
              <a:t>C</a:t>
            </a:r>
          </a:p>
        </p:txBody>
      </p:sp>
      <p:sp>
        <p:nvSpPr>
          <p:cNvPr id="62" name="Content Placeholder 2">
            <a:extLst>
              <a:ext uri="{FF2B5EF4-FFF2-40B4-BE49-F238E27FC236}">
                <a16:creationId xmlns:a16="http://schemas.microsoft.com/office/drawing/2014/main" id="{E489EE46-162B-4701-9806-FA6D0F85787D}"/>
              </a:ext>
            </a:extLst>
          </p:cNvPr>
          <p:cNvSpPr txBox="1">
            <a:spLocks/>
          </p:cNvSpPr>
          <p:nvPr/>
        </p:nvSpPr>
        <p:spPr>
          <a:xfrm>
            <a:off x="6200834" y="140596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T</a:t>
            </a:r>
          </a:p>
        </p:txBody>
      </p:sp>
      <p:sp>
        <p:nvSpPr>
          <p:cNvPr id="63" name="Content Placeholder 2">
            <a:extLst>
              <a:ext uri="{FF2B5EF4-FFF2-40B4-BE49-F238E27FC236}">
                <a16:creationId xmlns:a16="http://schemas.microsoft.com/office/drawing/2014/main" id="{1E65FD0B-A1BD-4AD9-86D6-BE10DE2C4899}"/>
              </a:ext>
            </a:extLst>
          </p:cNvPr>
          <p:cNvSpPr txBox="1">
            <a:spLocks/>
          </p:cNvSpPr>
          <p:nvPr/>
        </p:nvSpPr>
        <p:spPr>
          <a:xfrm>
            <a:off x="5558294" y="437724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Q</a:t>
            </a:r>
          </a:p>
        </p:txBody>
      </p:sp>
      <p:sp>
        <p:nvSpPr>
          <p:cNvPr id="64" name="Content Placeholder 2">
            <a:extLst>
              <a:ext uri="{FF2B5EF4-FFF2-40B4-BE49-F238E27FC236}">
                <a16:creationId xmlns:a16="http://schemas.microsoft.com/office/drawing/2014/main" id="{A0D36097-2ADF-4C20-A15D-98EB72C9466D}"/>
              </a:ext>
            </a:extLst>
          </p:cNvPr>
          <p:cNvSpPr txBox="1">
            <a:spLocks/>
          </p:cNvSpPr>
          <p:nvPr/>
        </p:nvSpPr>
        <p:spPr>
          <a:xfrm>
            <a:off x="3426120" y="176817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P</a:t>
            </a:r>
          </a:p>
        </p:txBody>
      </p:sp>
      <p:sp>
        <p:nvSpPr>
          <p:cNvPr id="65" name="Content Placeholder 2">
            <a:extLst>
              <a:ext uri="{FF2B5EF4-FFF2-40B4-BE49-F238E27FC236}">
                <a16:creationId xmlns:a16="http://schemas.microsoft.com/office/drawing/2014/main" id="{2C74DD0A-9069-4741-AC09-C3E562A56DAD}"/>
              </a:ext>
            </a:extLst>
          </p:cNvPr>
          <p:cNvSpPr txBox="1">
            <a:spLocks/>
          </p:cNvSpPr>
          <p:nvPr/>
        </p:nvSpPr>
        <p:spPr>
          <a:xfrm>
            <a:off x="7207692" y="248191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e</a:t>
            </a:r>
          </a:p>
        </p:txBody>
      </p:sp>
      <p:sp>
        <p:nvSpPr>
          <p:cNvPr id="66" name="Content Placeholder 2">
            <a:extLst>
              <a:ext uri="{FF2B5EF4-FFF2-40B4-BE49-F238E27FC236}">
                <a16:creationId xmlns:a16="http://schemas.microsoft.com/office/drawing/2014/main" id="{78F04ECF-5EF0-43B8-9624-3962E77202A1}"/>
              </a:ext>
            </a:extLst>
          </p:cNvPr>
          <p:cNvSpPr txBox="1">
            <a:spLocks/>
          </p:cNvSpPr>
          <p:nvPr/>
        </p:nvSpPr>
        <p:spPr>
          <a:xfrm>
            <a:off x="6653128"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latin typeface="GurbaniWebThick" panose="04040607000000020004" pitchFamily="82" charset="0"/>
              </a:rPr>
              <a:t>g</a:t>
            </a:r>
          </a:p>
        </p:txBody>
      </p:sp>
      <p:sp>
        <p:nvSpPr>
          <p:cNvPr id="67" name="Content Placeholder 2">
            <a:extLst>
              <a:ext uri="{FF2B5EF4-FFF2-40B4-BE49-F238E27FC236}">
                <a16:creationId xmlns:a16="http://schemas.microsoft.com/office/drawing/2014/main" id="{2794E45A-D231-481A-8A06-861E30CFB6CB}"/>
              </a:ext>
            </a:extLst>
          </p:cNvPr>
          <p:cNvSpPr txBox="1">
            <a:spLocks/>
          </p:cNvSpPr>
          <p:nvPr/>
        </p:nvSpPr>
        <p:spPr>
          <a:xfrm>
            <a:off x="7962045" y="364289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latin typeface="GurbaniWebThick" panose="04040607000000020004" pitchFamily="82" charset="0"/>
              </a:rPr>
              <a:t>j</a:t>
            </a:r>
          </a:p>
        </p:txBody>
      </p:sp>
      <p:sp>
        <p:nvSpPr>
          <p:cNvPr id="69" name="Content Placeholder 2">
            <a:extLst>
              <a:ext uri="{FF2B5EF4-FFF2-40B4-BE49-F238E27FC236}">
                <a16:creationId xmlns:a16="http://schemas.microsoft.com/office/drawing/2014/main" id="{85BAA1A8-7FAA-4F0F-814B-ACADD8E569A6}"/>
              </a:ext>
            </a:extLst>
          </p:cNvPr>
          <p:cNvSpPr txBox="1">
            <a:spLocks/>
          </p:cNvSpPr>
          <p:nvPr/>
        </p:nvSpPr>
        <p:spPr>
          <a:xfrm>
            <a:off x="8879432" y="24215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d</a:t>
            </a:r>
          </a:p>
        </p:txBody>
      </p:sp>
      <p:sp>
        <p:nvSpPr>
          <p:cNvPr id="70" name="Content Placeholder 2">
            <a:extLst>
              <a:ext uri="{FF2B5EF4-FFF2-40B4-BE49-F238E27FC236}">
                <a16:creationId xmlns:a16="http://schemas.microsoft.com/office/drawing/2014/main" id="{666BDFE6-5968-4FCE-9483-5935DE7D88AC}"/>
              </a:ext>
            </a:extLst>
          </p:cNvPr>
          <p:cNvSpPr txBox="1">
            <a:spLocks/>
          </p:cNvSpPr>
          <p:nvPr/>
        </p:nvSpPr>
        <p:spPr>
          <a:xfrm>
            <a:off x="7323567" y="50294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b</a:t>
            </a:r>
          </a:p>
        </p:txBody>
      </p:sp>
      <p:sp>
        <p:nvSpPr>
          <p:cNvPr id="72" name="Content Placeholder 2">
            <a:extLst>
              <a:ext uri="{FF2B5EF4-FFF2-40B4-BE49-F238E27FC236}">
                <a16:creationId xmlns:a16="http://schemas.microsoft.com/office/drawing/2014/main" id="{2DBA0364-9339-42D2-AB6B-9C0B01822B8F}"/>
              </a:ext>
            </a:extLst>
          </p:cNvPr>
          <p:cNvSpPr txBox="1">
            <a:spLocks/>
          </p:cNvSpPr>
          <p:nvPr/>
        </p:nvSpPr>
        <p:spPr>
          <a:xfrm>
            <a:off x="7264282" y="42624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G</a:t>
            </a:r>
          </a:p>
        </p:txBody>
      </p:sp>
      <p:sp>
        <p:nvSpPr>
          <p:cNvPr id="73" name="Content Placeholder 2">
            <a:extLst>
              <a:ext uri="{FF2B5EF4-FFF2-40B4-BE49-F238E27FC236}">
                <a16:creationId xmlns:a16="http://schemas.microsoft.com/office/drawing/2014/main" id="{27BF1485-ADFA-40E1-9351-80A2AB0AD1A4}"/>
              </a:ext>
            </a:extLst>
          </p:cNvPr>
          <p:cNvSpPr txBox="1">
            <a:spLocks/>
          </p:cNvSpPr>
          <p:nvPr/>
        </p:nvSpPr>
        <p:spPr>
          <a:xfrm>
            <a:off x="8257017" y="18106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latin typeface="GurbaniWebThick" panose="04040607000000020004" pitchFamily="82" charset="0"/>
              </a:rPr>
              <a:t>J</a:t>
            </a:r>
          </a:p>
        </p:txBody>
      </p:sp>
      <p:sp>
        <p:nvSpPr>
          <p:cNvPr id="75" name="Content Placeholder 2">
            <a:extLst>
              <a:ext uri="{FF2B5EF4-FFF2-40B4-BE49-F238E27FC236}">
                <a16:creationId xmlns:a16="http://schemas.microsoft.com/office/drawing/2014/main" id="{5660580D-F50C-42EA-A354-CE3CA4A443DF}"/>
              </a:ext>
            </a:extLst>
          </p:cNvPr>
          <p:cNvSpPr txBox="1">
            <a:spLocks/>
          </p:cNvSpPr>
          <p:nvPr/>
        </p:nvSpPr>
        <p:spPr>
          <a:xfrm>
            <a:off x="8194325" y="374754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lumMod val="60000"/>
                    <a:lumOff val="40000"/>
                  </a:schemeClr>
                </a:solidFill>
                <a:effectLst>
                  <a:outerShdw blurRad="50800" dist="38100" dir="2700000" algn="tl" rotWithShape="0">
                    <a:prstClr val="black">
                      <a:alpha val="40000"/>
                    </a:prstClr>
                  </a:outerShdw>
                </a:effectLst>
                <a:latin typeface="GurbaniWebThick" panose="04040607000000020004" pitchFamily="82" charset="0"/>
              </a:rPr>
              <a:t>D</a:t>
            </a:r>
          </a:p>
        </p:txBody>
      </p:sp>
      <p:sp>
        <p:nvSpPr>
          <p:cNvPr id="76" name="Content Placeholder 2">
            <a:extLst>
              <a:ext uri="{FF2B5EF4-FFF2-40B4-BE49-F238E27FC236}">
                <a16:creationId xmlns:a16="http://schemas.microsoft.com/office/drawing/2014/main" id="{B1E95E0B-23D7-4CA8-8CD1-B593CD137C9B}"/>
              </a:ext>
            </a:extLst>
          </p:cNvPr>
          <p:cNvSpPr txBox="1">
            <a:spLocks/>
          </p:cNvSpPr>
          <p:nvPr/>
        </p:nvSpPr>
        <p:spPr>
          <a:xfrm>
            <a:off x="8194325" y="46943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solidFill>
                <a:effectLst>
                  <a:outerShdw blurRad="50800" dist="38100" dir="2700000" algn="tl" rotWithShape="0">
                    <a:prstClr val="black">
                      <a:alpha val="40000"/>
                    </a:prstClr>
                  </a:outerShdw>
                </a:effectLst>
                <a:latin typeface="GurbaniWebThick" panose="04040607000000020004" pitchFamily="82" charset="0"/>
              </a:rPr>
              <a:t>B</a:t>
            </a:r>
          </a:p>
        </p:txBody>
      </p:sp>
      <p:sp>
        <p:nvSpPr>
          <p:cNvPr id="77" name="Content Placeholder 2">
            <a:extLst>
              <a:ext uri="{FF2B5EF4-FFF2-40B4-BE49-F238E27FC236}">
                <a16:creationId xmlns:a16="http://schemas.microsoft.com/office/drawing/2014/main" id="{3BE325EE-3F33-43D7-B55C-887168804CC7}"/>
              </a:ext>
            </a:extLst>
          </p:cNvPr>
          <p:cNvSpPr txBox="1">
            <a:spLocks/>
          </p:cNvSpPr>
          <p:nvPr/>
        </p:nvSpPr>
        <p:spPr>
          <a:xfrm>
            <a:off x="10093026" y="300789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latin typeface="GurbaniWebThick" panose="04040607000000020004" pitchFamily="82" charset="0"/>
              </a:rPr>
              <a:t>h</a:t>
            </a:r>
          </a:p>
        </p:txBody>
      </p:sp>
      <p:sp>
        <p:nvSpPr>
          <p:cNvPr id="81" name="Content Placeholder 2">
            <a:extLst>
              <a:ext uri="{FF2B5EF4-FFF2-40B4-BE49-F238E27FC236}">
                <a16:creationId xmlns:a16="http://schemas.microsoft.com/office/drawing/2014/main" id="{1189225F-ADDA-4F47-BCFA-4D48C5BE7988}"/>
              </a:ext>
            </a:extLst>
          </p:cNvPr>
          <p:cNvSpPr txBox="1">
            <a:spLocks/>
          </p:cNvSpPr>
          <p:nvPr/>
        </p:nvSpPr>
        <p:spPr>
          <a:xfrm>
            <a:off x="9022799" y="124341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latin typeface="GurbaniWebThick" panose="04040607000000020004" pitchFamily="82" charset="0"/>
              </a:rPr>
              <a:t>n</a:t>
            </a:r>
          </a:p>
        </p:txBody>
      </p:sp>
      <p:sp>
        <p:nvSpPr>
          <p:cNvPr id="82" name="Content Placeholder 2">
            <a:extLst>
              <a:ext uri="{FF2B5EF4-FFF2-40B4-BE49-F238E27FC236}">
                <a16:creationId xmlns:a16="http://schemas.microsoft.com/office/drawing/2014/main" id="{13C5D1C5-AF93-4852-916C-4D710FDCBFE4}"/>
              </a:ext>
            </a:extLst>
          </p:cNvPr>
          <p:cNvSpPr txBox="1">
            <a:spLocks/>
          </p:cNvSpPr>
          <p:nvPr/>
        </p:nvSpPr>
        <p:spPr>
          <a:xfrm>
            <a:off x="4352502" y="475447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lumMod val="60000"/>
                    <a:lumOff val="40000"/>
                  </a:schemeClr>
                </a:solidFill>
                <a:effectLst>
                  <a:outerShdw blurRad="50800" dist="38100" dir="2700000" algn="tl" rotWithShape="0">
                    <a:prstClr val="black">
                      <a:alpha val="40000"/>
                    </a:prstClr>
                  </a:outerShdw>
                </a:effectLst>
                <a:latin typeface="GurbaniWebThick" panose="04040607000000020004" pitchFamily="82" charset="0"/>
              </a:rPr>
              <a:t>m</a:t>
            </a:r>
          </a:p>
        </p:txBody>
      </p:sp>
      <p:sp>
        <p:nvSpPr>
          <p:cNvPr id="84" name="Content Placeholder 2">
            <a:extLst>
              <a:ext uri="{FF2B5EF4-FFF2-40B4-BE49-F238E27FC236}">
                <a16:creationId xmlns:a16="http://schemas.microsoft.com/office/drawing/2014/main" id="{5864FD68-A5D3-42D0-B371-4208C12FD884}"/>
              </a:ext>
            </a:extLst>
          </p:cNvPr>
          <p:cNvSpPr txBox="1">
            <a:spLocks/>
          </p:cNvSpPr>
          <p:nvPr/>
        </p:nvSpPr>
        <p:spPr>
          <a:xfrm>
            <a:off x="3283551" y="428069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75000"/>
                  </a:schemeClr>
                </a:solidFill>
                <a:effectLst>
                  <a:outerShdw blurRad="50800" dist="38100" dir="2700000" algn="tl" rotWithShape="0">
                    <a:prstClr val="black">
                      <a:alpha val="40000"/>
                    </a:prstClr>
                  </a:outerShdw>
                </a:effectLst>
                <a:latin typeface="GurbaniWebThick" panose="04040607000000020004" pitchFamily="82" charset="0"/>
              </a:rPr>
              <a:t>r</a:t>
            </a:r>
          </a:p>
        </p:txBody>
      </p:sp>
      <p:sp>
        <p:nvSpPr>
          <p:cNvPr id="85" name="Content Placeholder 2">
            <a:extLst>
              <a:ext uri="{FF2B5EF4-FFF2-40B4-BE49-F238E27FC236}">
                <a16:creationId xmlns:a16="http://schemas.microsoft.com/office/drawing/2014/main" id="{DFAA7952-FC3E-44C4-A4C1-B56DA3BD3541}"/>
              </a:ext>
            </a:extLst>
          </p:cNvPr>
          <p:cNvSpPr txBox="1">
            <a:spLocks/>
          </p:cNvSpPr>
          <p:nvPr/>
        </p:nvSpPr>
        <p:spPr>
          <a:xfrm>
            <a:off x="5443823" y="322178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solidFill>
                <a:effectLst>
                  <a:outerShdw blurRad="50800" dist="38100" dir="2700000" algn="tl" rotWithShape="0">
                    <a:prstClr val="black">
                      <a:alpha val="40000"/>
                    </a:prstClr>
                  </a:outerShdw>
                </a:effectLst>
                <a:latin typeface="GurbaniWebThick" panose="04040607000000020004" pitchFamily="82" charset="0"/>
              </a:rPr>
              <a:t>l</a:t>
            </a:r>
          </a:p>
        </p:txBody>
      </p:sp>
      <p:sp>
        <p:nvSpPr>
          <p:cNvPr id="86" name="Content Placeholder 2">
            <a:extLst>
              <a:ext uri="{FF2B5EF4-FFF2-40B4-BE49-F238E27FC236}">
                <a16:creationId xmlns:a16="http://schemas.microsoft.com/office/drawing/2014/main" id="{47DCB333-3F37-49E1-B67B-526917C69FDF}"/>
              </a:ext>
            </a:extLst>
          </p:cNvPr>
          <p:cNvSpPr txBox="1">
            <a:spLocks/>
          </p:cNvSpPr>
          <p:nvPr/>
        </p:nvSpPr>
        <p:spPr>
          <a:xfrm>
            <a:off x="9602461" y="425998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latin typeface="GurbaniWebThick" panose="04040607000000020004" pitchFamily="82" charset="0"/>
              </a:rPr>
              <a:t>v</a:t>
            </a:r>
          </a:p>
        </p:txBody>
      </p:sp>
      <p:sp>
        <p:nvSpPr>
          <p:cNvPr id="2" name="Content Placeholder 2">
            <a:extLst>
              <a:ext uri="{FF2B5EF4-FFF2-40B4-BE49-F238E27FC236}">
                <a16:creationId xmlns:a16="http://schemas.microsoft.com/office/drawing/2014/main" id="{7BD6CD63-742F-46A4-E95B-85C3C62B600E}"/>
              </a:ext>
            </a:extLst>
          </p:cNvPr>
          <p:cNvSpPr txBox="1">
            <a:spLocks/>
          </p:cNvSpPr>
          <p:nvPr/>
        </p:nvSpPr>
        <p:spPr>
          <a:xfrm>
            <a:off x="6473567" y="3522595"/>
            <a:ext cx="930965" cy="842211"/>
          </a:xfrm>
          <a:prstGeom prst="rect">
            <a:avLst/>
          </a:prstGeom>
        </p:spPr>
        <p:txBody>
          <a:bodyPr vert="horz" lIns="91440" tIns="45720" rIns="91440" bIns="45720" numCol="5" rtlCol="0">
            <a:noAutofit/>
          </a:bodyPr>
          <a:lstStyle>
            <a:defPPr>
              <a:defRPr lang="en-US"/>
            </a:defPPr>
            <a:lvl1pPr indent="0">
              <a:lnSpc>
                <a:spcPct val="110000"/>
              </a:lnSpc>
              <a:spcBef>
                <a:spcPts val="1000"/>
              </a:spcBef>
              <a:buFont typeface="Arial" panose="020B0604020202020204" pitchFamily="34" charset="0"/>
              <a:buNone/>
              <a:defRPr sz="8000" b="1">
                <a:ln w="19050">
                  <a:noFill/>
                  <a:prstDash val="solid"/>
                </a:ln>
                <a:solidFill>
                  <a:schemeClr val="accent3"/>
                </a:solidFill>
                <a:effectLst>
                  <a:outerShdw blurRad="50800" dist="38100" dir="2700000" algn="tl" rotWithShape="0">
                    <a:prstClr val="black">
                      <a:alpha val="40000"/>
                    </a:prstClr>
                  </a:outerShdw>
                </a:effectLst>
                <a:latin typeface="GurbaniWebThick" panose="04040607000000020004" pitchFamily="82" charset="0"/>
              </a:defRPr>
            </a:lvl1pPr>
            <a:lvl2pPr marL="685800" indent="-228600">
              <a:lnSpc>
                <a:spcPct val="110000"/>
              </a:lnSpc>
              <a:spcBef>
                <a:spcPts val="500"/>
              </a:spcBef>
              <a:buFont typeface="Arial" panose="020B0604020202020204" pitchFamily="34" charset="0"/>
              <a:buChar char="•"/>
              <a:defRPr sz="2400"/>
            </a:lvl2pPr>
            <a:lvl3pPr marL="1143000" indent="-228600">
              <a:lnSpc>
                <a:spcPct val="110000"/>
              </a:lnSpc>
              <a:spcBef>
                <a:spcPts val="500"/>
              </a:spcBef>
              <a:buFont typeface="Arial" panose="020B0604020202020204" pitchFamily="34" charset="0"/>
              <a:buChar char="•"/>
              <a:defRPr sz="2000"/>
            </a:lvl3pPr>
            <a:lvl4pPr marL="1600200" indent="-228600">
              <a:lnSpc>
                <a:spcPct val="110000"/>
              </a:lnSpc>
              <a:spcBef>
                <a:spcPts val="500"/>
              </a:spcBef>
              <a:buFont typeface="Arial" panose="020B0604020202020204" pitchFamily="34" charset="0"/>
              <a:buChar char="•"/>
            </a:lvl4pPr>
            <a:lvl5pPr marL="2057400" indent="-228600">
              <a:lnSpc>
                <a:spcPct val="11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CA" dirty="0"/>
              <a:t>s</a:t>
            </a:r>
          </a:p>
        </p:txBody>
      </p:sp>
      <p:sp>
        <p:nvSpPr>
          <p:cNvPr id="3" name="TextBox 2">
            <a:extLst>
              <a:ext uri="{FF2B5EF4-FFF2-40B4-BE49-F238E27FC236}">
                <a16:creationId xmlns:a16="http://schemas.microsoft.com/office/drawing/2014/main" id="{1F82F8E7-3554-DBC2-294E-39AEE2B2739F}"/>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HAHA</a:t>
            </a:r>
          </a:p>
        </p:txBody>
      </p:sp>
      <p:pic>
        <p:nvPicPr>
          <p:cNvPr id="4" name="Picture 3" descr="A black heart with swirls&#10;&#10;Description automatically generated">
            <a:extLst>
              <a:ext uri="{FF2B5EF4-FFF2-40B4-BE49-F238E27FC236}">
                <a16:creationId xmlns:a16="http://schemas.microsoft.com/office/drawing/2014/main" id="{E2BF9CA6-58C1-D50E-E05B-F2781643D67F}"/>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319292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7"/>
                                        </p:tgtEl>
                                      </p:cBhvr>
                                    </p:animEffect>
                                    <p:animScale>
                                      <p:cBhvr>
                                        <p:cTn id="7"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ontent Placeholder 2">
            <a:extLst>
              <a:ext uri="{FF2B5EF4-FFF2-40B4-BE49-F238E27FC236}">
                <a16:creationId xmlns:a16="http://schemas.microsoft.com/office/drawing/2014/main" id="{36620771-25B4-48B6-9668-E548C78211A3}"/>
              </a:ext>
            </a:extLst>
          </p:cNvPr>
          <p:cNvSpPr>
            <a:spLocks noGrp="1"/>
          </p:cNvSpPr>
          <p:nvPr>
            <p:ph idx="1"/>
          </p:nvPr>
        </p:nvSpPr>
        <p:spPr>
          <a:xfrm>
            <a:off x="7090955" y="1320378"/>
            <a:ext cx="930965" cy="842211"/>
          </a:xfrm>
        </p:spPr>
        <p:txBody>
          <a:bodyPr numCol="5">
            <a:noAutofit/>
          </a:bodyPr>
          <a:lstStyle/>
          <a:p>
            <a:pPr marL="0" inden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rPr>
              <a:t>a</a:t>
            </a:r>
          </a:p>
        </p:txBody>
      </p:sp>
      <p:sp>
        <p:nvSpPr>
          <p:cNvPr id="55" name="Content Placeholder 2">
            <a:extLst>
              <a:ext uri="{FF2B5EF4-FFF2-40B4-BE49-F238E27FC236}">
                <a16:creationId xmlns:a16="http://schemas.microsoft.com/office/drawing/2014/main" id="{0CAFA8D0-D42C-4538-8848-A8EF6B662436}"/>
              </a:ext>
            </a:extLst>
          </p:cNvPr>
          <p:cNvSpPr txBox="1">
            <a:spLocks/>
          </p:cNvSpPr>
          <p:nvPr/>
        </p:nvSpPr>
        <p:spPr>
          <a:xfrm>
            <a:off x="4486435" y="411978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50000"/>
                  </a:schemeClr>
                </a:solidFill>
                <a:effectLst>
                  <a:outerShdw blurRad="50800" dist="38100" dir="2700000" algn="tl" rotWithShape="0">
                    <a:prstClr val="black">
                      <a:alpha val="40000"/>
                    </a:prstClr>
                  </a:outerShdw>
                </a:effectLst>
              </a:rPr>
              <a:t>c</a:t>
            </a:r>
          </a:p>
        </p:txBody>
      </p:sp>
      <p:sp>
        <p:nvSpPr>
          <p:cNvPr id="56" name="Content Placeholder 2">
            <a:extLst>
              <a:ext uri="{FF2B5EF4-FFF2-40B4-BE49-F238E27FC236}">
                <a16:creationId xmlns:a16="http://schemas.microsoft.com/office/drawing/2014/main" id="{9D80A9D6-883A-4752-9483-638A9F9C41BA}"/>
              </a:ext>
            </a:extLst>
          </p:cNvPr>
          <p:cNvSpPr txBox="1">
            <a:spLocks/>
          </p:cNvSpPr>
          <p:nvPr/>
        </p:nvSpPr>
        <p:spPr>
          <a:xfrm>
            <a:off x="2151439" y="319100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rPr>
              <a:t>t</a:t>
            </a:r>
          </a:p>
        </p:txBody>
      </p:sp>
      <p:sp>
        <p:nvSpPr>
          <p:cNvPr id="57" name="Content Placeholder 2">
            <a:extLst>
              <a:ext uri="{FF2B5EF4-FFF2-40B4-BE49-F238E27FC236}">
                <a16:creationId xmlns:a16="http://schemas.microsoft.com/office/drawing/2014/main" id="{C4837B49-E26F-49B6-BBC3-A1481823EB47}"/>
              </a:ext>
            </a:extLst>
          </p:cNvPr>
          <p:cNvSpPr txBox="1">
            <a:spLocks/>
          </p:cNvSpPr>
          <p:nvPr/>
        </p:nvSpPr>
        <p:spPr>
          <a:xfrm>
            <a:off x="2518158" y="94437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6"/>
                </a:solidFill>
                <a:effectLst>
                  <a:outerShdw blurRad="50800" dist="38100" dir="2700000" algn="tl" rotWithShape="0">
                    <a:prstClr val="black">
                      <a:alpha val="40000"/>
                    </a:prstClr>
                  </a:outerShdw>
                </a:effectLst>
              </a:rPr>
              <a:t>q</a:t>
            </a:r>
          </a:p>
        </p:txBody>
      </p:sp>
      <p:sp>
        <p:nvSpPr>
          <p:cNvPr id="58" name="Content Placeholder 2">
            <a:extLst>
              <a:ext uri="{FF2B5EF4-FFF2-40B4-BE49-F238E27FC236}">
                <a16:creationId xmlns:a16="http://schemas.microsoft.com/office/drawing/2014/main" id="{DE281ABB-DA35-40B4-83BB-C50033E99387}"/>
              </a:ext>
            </a:extLst>
          </p:cNvPr>
          <p:cNvSpPr txBox="1">
            <a:spLocks/>
          </p:cNvSpPr>
          <p:nvPr/>
        </p:nvSpPr>
        <p:spPr>
          <a:xfrm>
            <a:off x="1926269" y="467738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75000"/>
                  </a:schemeClr>
                </a:solidFill>
                <a:effectLst>
                  <a:outerShdw blurRad="50800" dist="38100" dir="2700000" algn="tl" rotWithShape="0">
                    <a:prstClr val="black">
                      <a:alpha val="40000"/>
                    </a:prstClr>
                  </a:outerShdw>
                </a:effectLst>
              </a:rPr>
              <a:t>p</a:t>
            </a:r>
          </a:p>
        </p:txBody>
      </p:sp>
      <p:sp>
        <p:nvSpPr>
          <p:cNvPr id="59" name="Content Placeholder 2">
            <a:extLst>
              <a:ext uri="{FF2B5EF4-FFF2-40B4-BE49-F238E27FC236}">
                <a16:creationId xmlns:a16="http://schemas.microsoft.com/office/drawing/2014/main" id="{FC378133-7989-40D4-A97B-F55C116AECDB}"/>
              </a:ext>
            </a:extLst>
          </p:cNvPr>
          <p:cNvSpPr txBox="1">
            <a:spLocks/>
          </p:cNvSpPr>
          <p:nvPr/>
        </p:nvSpPr>
        <p:spPr>
          <a:xfrm>
            <a:off x="7258589" y="195272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rPr>
              <a:t>A</a:t>
            </a:r>
          </a:p>
        </p:txBody>
      </p:sp>
      <p:sp>
        <p:nvSpPr>
          <p:cNvPr id="60" name="Content Placeholder 2">
            <a:extLst>
              <a:ext uri="{FF2B5EF4-FFF2-40B4-BE49-F238E27FC236}">
                <a16:creationId xmlns:a16="http://schemas.microsoft.com/office/drawing/2014/main" id="{34BB127A-BC37-40FB-9B59-EDFEA46CE360}"/>
              </a:ext>
            </a:extLst>
          </p:cNvPr>
          <p:cNvSpPr txBox="1">
            <a:spLocks/>
          </p:cNvSpPr>
          <p:nvPr/>
        </p:nvSpPr>
        <p:spPr>
          <a:xfrm>
            <a:off x="8109670" y="36534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rPr>
              <a:t>K</a:t>
            </a:r>
          </a:p>
        </p:txBody>
      </p:sp>
      <p:sp>
        <p:nvSpPr>
          <p:cNvPr id="61" name="Content Placeholder 2">
            <a:extLst>
              <a:ext uri="{FF2B5EF4-FFF2-40B4-BE49-F238E27FC236}">
                <a16:creationId xmlns:a16="http://schemas.microsoft.com/office/drawing/2014/main" id="{20B51643-5CD4-48BA-B940-1C8725A7B21C}"/>
              </a:ext>
            </a:extLst>
          </p:cNvPr>
          <p:cNvSpPr txBox="1">
            <a:spLocks/>
          </p:cNvSpPr>
          <p:nvPr/>
        </p:nvSpPr>
        <p:spPr>
          <a:xfrm>
            <a:off x="8106622" y="456751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4">
                    <a:lumMod val="60000"/>
                    <a:lumOff val="40000"/>
                  </a:schemeClr>
                </a:solidFill>
                <a:effectLst>
                  <a:outerShdw blurRad="50800" dist="38100" dir="2700000" algn="tl" rotWithShape="0">
                    <a:prstClr val="black">
                      <a:alpha val="40000"/>
                    </a:prstClr>
                  </a:outerShdw>
                </a:effectLst>
              </a:rPr>
              <a:t>C</a:t>
            </a:r>
          </a:p>
        </p:txBody>
      </p:sp>
      <p:sp>
        <p:nvSpPr>
          <p:cNvPr id="62" name="Content Placeholder 2">
            <a:extLst>
              <a:ext uri="{FF2B5EF4-FFF2-40B4-BE49-F238E27FC236}">
                <a16:creationId xmlns:a16="http://schemas.microsoft.com/office/drawing/2014/main" id="{E489EE46-162B-4701-9806-FA6D0F85787D}"/>
              </a:ext>
            </a:extLst>
          </p:cNvPr>
          <p:cNvSpPr txBox="1">
            <a:spLocks/>
          </p:cNvSpPr>
          <p:nvPr/>
        </p:nvSpPr>
        <p:spPr>
          <a:xfrm>
            <a:off x="5213862" y="140596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50000"/>
                  </a:schemeClr>
                </a:solidFill>
                <a:effectLst>
                  <a:outerShdw blurRad="50800" dist="38100" dir="2700000" algn="tl" rotWithShape="0">
                    <a:prstClr val="black">
                      <a:alpha val="40000"/>
                    </a:prstClr>
                  </a:outerShdw>
                </a:effectLst>
              </a:rPr>
              <a:t>T</a:t>
            </a:r>
          </a:p>
        </p:txBody>
      </p:sp>
      <p:sp>
        <p:nvSpPr>
          <p:cNvPr id="63" name="Content Placeholder 2">
            <a:extLst>
              <a:ext uri="{FF2B5EF4-FFF2-40B4-BE49-F238E27FC236}">
                <a16:creationId xmlns:a16="http://schemas.microsoft.com/office/drawing/2014/main" id="{1E65FD0B-A1BD-4AD9-86D6-BE10DE2C4899}"/>
              </a:ext>
            </a:extLst>
          </p:cNvPr>
          <p:cNvSpPr txBox="1">
            <a:spLocks/>
          </p:cNvSpPr>
          <p:nvPr/>
        </p:nvSpPr>
        <p:spPr>
          <a:xfrm>
            <a:off x="3662668" y="267998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rPr>
              <a:t>Q</a:t>
            </a:r>
          </a:p>
        </p:txBody>
      </p:sp>
      <p:sp>
        <p:nvSpPr>
          <p:cNvPr id="64" name="Content Placeholder 2">
            <a:extLst>
              <a:ext uri="{FF2B5EF4-FFF2-40B4-BE49-F238E27FC236}">
                <a16:creationId xmlns:a16="http://schemas.microsoft.com/office/drawing/2014/main" id="{A0D36097-2ADF-4C20-A15D-98EB72C9466D}"/>
              </a:ext>
            </a:extLst>
          </p:cNvPr>
          <p:cNvSpPr txBox="1">
            <a:spLocks/>
          </p:cNvSpPr>
          <p:nvPr/>
        </p:nvSpPr>
        <p:spPr>
          <a:xfrm>
            <a:off x="3539042" y="181976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6"/>
                </a:solidFill>
                <a:effectLst>
                  <a:outerShdw blurRad="50800" dist="38100" dir="2700000" algn="tl" rotWithShape="0">
                    <a:prstClr val="black">
                      <a:alpha val="40000"/>
                    </a:prstClr>
                  </a:outerShdw>
                </a:effectLst>
              </a:rPr>
              <a:t>P</a:t>
            </a:r>
          </a:p>
        </p:txBody>
      </p:sp>
      <p:sp>
        <p:nvSpPr>
          <p:cNvPr id="65" name="Content Placeholder 2">
            <a:extLst>
              <a:ext uri="{FF2B5EF4-FFF2-40B4-BE49-F238E27FC236}">
                <a16:creationId xmlns:a16="http://schemas.microsoft.com/office/drawing/2014/main" id="{2C74DD0A-9069-4741-AC09-C3E562A56DAD}"/>
              </a:ext>
            </a:extLst>
          </p:cNvPr>
          <p:cNvSpPr txBox="1">
            <a:spLocks/>
          </p:cNvSpPr>
          <p:nvPr/>
        </p:nvSpPr>
        <p:spPr>
          <a:xfrm>
            <a:off x="5616199" y="433337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6"/>
                </a:solidFill>
                <a:effectLst>
                  <a:outerShdw blurRad="50800" dist="38100" dir="2700000" algn="tl" rotWithShape="0">
                    <a:prstClr val="black">
                      <a:alpha val="40000"/>
                    </a:prstClr>
                  </a:outerShdw>
                </a:effectLst>
              </a:rPr>
              <a:t>e</a:t>
            </a:r>
          </a:p>
        </p:txBody>
      </p:sp>
      <p:sp>
        <p:nvSpPr>
          <p:cNvPr id="66" name="Content Placeholder 2">
            <a:extLst>
              <a:ext uri="{FF2B5EF4-FFF2-40B4-BE49-F238E27FC236}">
                <a16:creationId xmlns:a16="http://schemas.microsoft.com/office/drawing/2014/main" id="{78F04ECF-5EF0-43B8-9624-3962E77202A1}"/>
              </a:ext>
            </a:extLst>
          </p:cNvPr>
          <p:cNvSpPr txBox="1">
            <a:spLocks/>
          </p:cNvSpPr>
          <p:nvPr/>
        </p:nvSpPr>
        <p:spPr>
          <a:xfrm>
            <a:off x="5666156" y="89662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rPr>
              <a:t>g</a:t>
            </a:r>
          </a:p>
        </p:txBody>
      </p:sp>
      <p:sp>
        <p:nvSpPr>
          <p:cNvPr id="67" name="Content Placeholder 2">
            <a:extLst>
              <a:ext uri="{FF2B5EF4-FFF2-40B4-BE49-F238E27FC236}">
                <a16:creationId xmlns:a16="http://schemas.microsoft.com/office/drawing/2014/main" id="{2794E45A-D231-481A-8A06-861E30CFB6CB}"/>
              </a:ext>
            </a:extLst>
          </p:cNvPr>
          <p:cNvSpPr txBox="1">
            <a:spLocks/>
          </p:cNvSpPr>
          <p:nvPr/>
        </p:nvSpPr>
        <p:spPr>
          <a:xfrm>
            <a:off x="7805368" y="224846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rPr>
              <a:t>j</a:t>
            </a:r>
          </a:p>
        </p:txBody>
      </p:sp>
      <p:sp>
        <p:nvSpPr>
          <p:cNvPr id="69" name="Content Placeholder 2">
            <a:extLst>
              <a:ext uri="{FF2B5EF4-FFF2-40B4-BE49-F238E27FC236}">
                <a16:creationId xmlns:a16="http://schemas.microsoft.com/office/drawing/2014/main" id="{85BAA1A8-7FAA-4F0F-814B-ACADD8E569A6}"/>
              </a:ext>
            </a:extLst>
          </p:cNvPr>
          <p:cNvSpPr txBox="1">
            <a:spLocks/>
          </p:cNvSpPr>
          <p:nvPr/>
        </p:nvSpPr>
        <p:spPr>
          <a:xfrm>
            <a:off x="3481544" y="435543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50000"/>
                  </a:schemeClr>
                </a:solidFill>
                <a:effectLst>
                  <a:outerShdw blurRad="50800" dist="38100" dir="2700000" algn="tl" rotWithShape="0">
                    <a:prstClr val="black">
                      <a:alpha val="40000"/>
                    </a:prstClr>
                  </a:outerShdw>
                </a:effectLst>
              </a:rPr>
              <a:t>d</a:t>
            </a:r>
          </a:p>
        </p:txBody>
      </p:sp>
      <p:sp>
        <p:nvSpPr>
          <p:cNvPr id="70" name="Content Placeholder 2">
            <a:extLst>
              <a:ext uri="{FF2B5EF4-FFF2-40B4-BE49-F238E27FC236}">
                <a16:creationId xmlns:a16="http://schemas.microsoft.com/office/drawing/2014/main" id="{666BDFE6-5968-4FCE-9483-5935DE7D88AC}"/>
              </a:ext>
            </a:extLst>
          </p:cNvPr>
          <p:cNvSpPr txBox="1">
            <a:spLocks/>
          </p:cNvSpPr>
          <p:nvPr/>
        </p:nvSpPr>
        <p:spPr>
          <a:xfrm>
            <a:off x="8117163" y="31999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rPr>
              <a:t>b</a:t>
            </a:r>
          </a:p>
        </p:txBody>
      </p:sp>
      <p:sp>
        <p:nvSpPr>
          <p:cNvPr id="72" name="Content Placeholder 2">
            <a:extLst>
              <a:ext uri="{FF2B5EF4-FFF2-40B4-BE49-F238E27FC236}">
                <a16:creationId xmlns:a16="http://schemas.microsoft.com/office/drawing/2014/main" id="{2DBA0364-9339-42D2-AB6B-9C0B01822B8F}"/>
              </a:ext>
            </a:extLst>
          </p:cNvPr>
          <p:cNvSpPr txBox="1">
            <a:spLocks/>
          </p:cNvSpPr>
          <p:nvPr/>
        </p:nvSpPr>
        <p:spPr>
          <a:xfrm>
            <a:off x="6809753" y="242701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6"/>
                </a:solidFill>
                <a:effectLst>
                  <a:outerShdw blurRad="50800" dist="38100" dir="2700000" algn="tl" rotWithShape="0">
                    <a:prstClr val="black">
                      <a:alpha val="40000"/>
                    </a:prstClr>
                  </a:outerShdw>
                </a:effectLst>
              </a:rPr>
              <a:t>G</a:t>
            </a:r>
          </a:p>
        </p:txBody>
      </p:sp>
      <p:sp>
        <p:nvSpPr>
          <p:cNvPr id="73" name="Content Placeholder 2">
            <a:extLst>
              <a:ext uri="{FF2B5EF4-FFF2-40B4-BE49-F238E27FC236}">
                <a16:creationId xmlns:a16="http://schemas.microsoft.com/office/drawing/2014/main" id="{27BF1485-ADFA-40E1-9351-80A2AB0AD1A4}"/>
              </a:ext>
            </a:extLst>
          </p:cNvPr>
          <p:cNvSpPr txBox="1">
            <a:spLocks/>
          </p:cNvSpPr>
          <p:nvPr/>
        </p:nvSpPr>
        <p:spPr>
          <a:xfrm>
            <a:off x="2859129" y="37445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solidFill>
                <a:effectLst>
                  <a:outerShdw blurRad="50800" dist="38100" dir="2700000" algn="tl" rotWithShape="0">
                    <a:prstClr val="black">
                      <a:alpha val="40000"/>
                    </a:prstClr>
                  </a:outerShdw>
                </a:effectLst>
              </a:rPr>
              <a:t>J</a:t>
            </a:r>
          </a:p>
        </p:txBody>
      </p:sp>
      <p:sp>
        <p:nvSpPr>
          <p:cNvPr id="74" name="Content Placeholder 2">
            <a:extLst>
              <a:ext uri="{FF2B5EF4-FFF2-40B4-BE49-F238E27FC236}">
                <a16:creationId xmlns:a16="http://schemas.microsoft.com/office/drawing/2014/main" id="{7F49C089-ED52-45F7-94E5-7DCDE6DEC33E}"/>
              </a:ext>
            </a:extLst>
          </p:cNvPr>
          <p:cNvSpPr txBox="1">
            <a:spLocks/>
          </p:cNvSpPr>
          <p:nvPr/>
        </p:nvSpPr>
        <p:spPr>
          <a:xfrm>
            <a:off x="1385493" y="381359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dirty="0">
              <a:ln w="19050">
                <a:solidFill>
                  <a:schemeClr val="tx1"/>
                </a:solidFill>
                <a:prstDash val="solid"/>
              </a:ln>
              <a:solidFill>
                <a:srgbClr val="C00000"/>
              </a:solidFill>
              <a:effectLst>
                <a:outerShdw blurRad="50800" dist="38100" dir="2700000" algn="tl" rotWithShape="0">
                  <a:prstClr val="black">
                    <a:alpha val="40000"/>
                  </a:prstClr>
                </a:outerShdw>
              </a:effectLst>
            </a:endParaRPr>
          </a:p>
        </p:txBody>
      </p:sp>
      <p:sp>
        <p:nvSpPr>
          <p:cNvPr id="76" name="Content Placeholder 2">
            <a:extLst>
              <a:ext uri="{FF2B5EF4-FFF2-40B4-BE49-F238E27FC236}">
                <a16:creationId xmlns:a16="http://schemas.microsoft.com/office/drawing/2014/main" id="{B1E95E0B-23D7-4CA8-8CD1-B593CD137C9B}"/>
              </a:ext>
            </a:extLst>
          </p:cNvPr>
          <p:cNvSpPr txBox="1">
            <a:spLocks/>
          </p:cNvSpPr>
          <p:nvPr/>
        </p:nvSpPr>
        <p:spPr>
          <a:xfrm>
            <a:off x="3994768" y="351378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50000"/>
                  </a:schemeClr>
                </a:solidFill>
                <a:effectLst>
                  <a:outerShdw blurRad="50800" dist="38100" dir="2700000" algn="tl" rotWithShape="0">
                    <a:prstClr val="black">
                      <a:alpha val="40000"/>
                    </a:prstClr>
                  </a:outerShdw>
                </a:effectLst>
              </a:rPr>
              <a:t>B</a:t>
            </a:r>
          </a:p>
        </p:txBody>
      </p:sp>
      <p:sp>
        <p:nvSpPr>
          <p:cNvPr id="77" name="Content Placeholder 2">
            <a:extLst>
              <a:ext uri="{FF2B5EF4-FFF2-40B4-BE49-F238E27FC236}">
                <a16:creationId xmlns:a16="http://schemas.microsoft.com/office/drawing/2014/main" id="{3BE325EE-3F33-43D7-B55C-887168804CC7}"/>
              </a:ext>
            </a:extLst>
          </p:cNvPr>
          <p:cNvSpPr txBox="1">
            <a:spLocks/>
          </p:cNvSpPr>
          <p:nvPr/>
        </p:nvSpPr>
        <p:spPr>
          <a:xfrm>
            <a:off x="9250223" y="25253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rPr>
              <a:t>h</a:t>
            </a:r>
          </a:p>
        </p:txBody>
      </p:sp>
      <p:sp>
        <p:nvSpPr>
          <p:cNvPr id="81" name="Content Placeholder 2">
            <a:extLst>
              <a:ext uri="{FF2B5EF4-FFF2-40B4-BE49-F238E27FC236}">
                <a16:creationId xmlns:a16="http://schemas.microsoft.com/office/drawing/2014/main" id="{1189225F-ADDA-4F47-BCFA-4D48C5BE7988}"/>
              </a:ext>
            </a:extLst>
          </p:cNvPr>
          <p:cNvSpPr txBox="1">
            <a:spLocks/>
          </p:cNvSpPr>
          <p:nvPr/>
        </p:nvSpPr>
        <p:spPr>
          <a:xfrm>
            <a:off x="8035827" y="124341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5">
                    <a:lumMod val="50000"/>
                  </a:schemeClr>
                </a:solidFill>
                <a:effectLst>
                  <a:outerShdw blurRad="50800" dist="38100" dir="2700000" algn="tl" rotWithShape="0">
                    <a:prstClr val="black">
                      <a:alpha val="40000"/>
                    </a:prstClr>
                  </a:outerShdw>
                </a:effectLst>
              </a:rPr>
              <a:t>n</a:t>
            </a:r>
          </a:p>
        </p:txBody>
      </p:sp>
      <p:sp>
        <p:nvSpPr>
          <p:cNvPr id="82" name="Content Placeholder 2">
            <a:extLst>
              <a:ext uri="{FF2B5EF4-FFF2-40B4-BE49-F238E27FC236}">
                <a16:creationId xmlns:a16="http://schemas.microsoft.com/office/drawing/2014/main" id="{13C5D1C5-AF93-4852-916C-4D710FDCBFE4}"/>
              </a:ext>
            </a:extLst>
          </p:cNvPr>
          <p:cNvSpPr txBox="1">
            <a:spLocks/>
          </p:cNvSpPr>
          <p:nvPr/>
        </p:nvSpPr>
        <p:spPr>
          <a:xfrm>
            <a:off x="2970085" y="475447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50000"/>
                  </a:schemeClr>
                </a:solidFill>
                <a:effectLst>
                  <a:outerShdw blurRad="50800" dist="38100" dir="2700000" algn="tl" rotWithShape="0">
                    <a:prstClr val="black">
                      <a:alpha val="40000"/>
                    </a:prstClr>
                  </a:outerShdw>
                </a:effectLst>
              </a:rPr>
              <a:t>m</a:t>
            </a:r>
          </a:p>
        </p:txBody>
      </p:sp>
      <p:sp>
        <p:nvSpPr>
          <p:cNvPr id="84" name="Content Placeholder 2">
            <a:extLst>
              <a:ext uri="{FF2B5EF4-FFF2-40B4-BE49-F238E27FC236}">
                <a16:creationId xmlns:a16="http://schemas.microsoft.com/office/drawing/2014/main" id="{5864FD68-A5D3-42D0-B371-4208C12FD884}"/>
              </a:ext>
            </a:extLst>
          </p:cNvPr>
          <p:cNvSpPr txBox="1">
            <a:spLocks/>
          </p:cNvSpPr>
          <p:nvPr/>
        </p:nvSpPr>
        <p:spPr>
          <a:xfrm>
            <a:off x="6276388" y="467738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2">
                    <a:lumMod val="75000"/>
                  </a:schemeClr>
                </a:solidFill>
                <a:effectLst>
                  <a:outerShdw blurRad="50800" dist="38100" dir="2700000" algn="tl" rotWithShape="0">
                    <a:prstClr val="black">
                      <a:alpha val="40000"/>
                    </a:prstClr>
                  </a:outerShdw>
                </a:effectLst>
              </a:rPr>
              <a:t>r</a:t>
            </a:r>
          </a:p>
        </p:txBody>
      </p:sp>
      <p:sp>
        <p:nvSpPr>
          <p:cNvPr id="85" name="Content Placeholder 2">
            <a:extLst>
              <a:ext uri="{FF2B5EF4-FFF2-40B4-BE49-F238E27FC236}">
                <a16:creationId xmlns:a16="http://schemas.microsoft.com/office/drawing/2014/main" id="{DFAA7952-FC3E-44C4-A4C1-B56DA3BD3541}"/>
              </a:ext>
            </a:extLst>
          </p:cNvPr>
          <p:cNvSpPr txBox="1">
            <a:spLocks/>
          </p:cNvSpPr>
          <p:nvPr/>
        </p:nvSpPr>
        <p:spPr>
          <a:xfrm>
            <a:off x="4745728" y="267157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6"/>
                </a:solidFill>
                <a:effectLst>
                  <a:outerShdw blurRad="50800" dist="38100" dir="2700000" algn="tl" rotWithShape="0">
                    <a:prstClr val="black">
                      <a:alpha val="40000"/>
                    </a:prstClr>
                  </a:outerShdw>
                </a:effectLst>
              </a:rPr>
              <a:t>l</a:t>
            </a:r>
          </a:p>
        </p:txBody>
      </p:sp>
      <p:sp>
        <p:nvSpPr>
          <p:cNvPr id="86" name="Content Placeholder 2">
            <a:extLst>
              <a:ext uri="{FF2B5EF4-FFF2-40B4-BE49-F238E27FC236}">
                <a16:creationId xmlns:a16="http://schemas.microsoft.com/office/drawing/2014/main" id="{47DCB333-3F37-49E1-B67B-526917C69FDF}"/>
              </a:ext>
            </a:extLst>
          </p:cNvPr>
          <p:cNvSpPr txBox="1">
            <a:spLocks/>
          </p:cNvSpPr>
          <p:nvPr/>
        </p:nvSpPr>
        <p:spPr>
          <a:xfrm>
            <a:off x="9565762" y="382488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dirty="0">
                <a:ln w="19050">
                  <a:noFill/>
                  <a:prstDash val="solid"/>
                </a:ln>
                <a:solidFill>
                  <a:schemeClr val="accent3"/>
                </a:solidFill>
                <a:effectLst>
                  <a:outerShdw blurRad="50800" dist="38100" dir="2700000" algn="tl" rotWithShape="0">
                    <a:prstClr val="black">
                      <a:alpha val="40000"/>
                    </a:prstClr>
                  </a:outerShdw>
                </a:effectLst>
              </a:rPr>
              <a:t>v</a:t>
            </a:r>
          </a:p>
        </p:txBody>
      </p:sp>
      <p:sp>
        <p:nvSpPr>
          <p:cNvPr id="4" name="Content Placeholder 2">
            <a:extLst>
              <a:ext uri="{FF2B5EF4-FFF2-40B4-BE49-F238E27FC236}">
                <a16:creationId xmlns:a16="http://schemas.microsoft.com/office/drawing/2014/main" id="{2BDDB7F1-D1A3-EAE4-1B3D-FE6128EDF4CD}"/>
              </a:ext>
            </a:extLst>
          </p:cNvPr>
          <p:cNvSpPr txBox="1">
            <a:spLocks/>
          </p:cNvSpPr>
          <p:nvPr/>
        </p:nvSpPr>
        <p:spPr>
          <a:xfrm>
            <a:off x="3624926" y="1159301"/>
            <a:ext cx="930965" cy="842211"/>
          </a:xfrm>
          <a:prstGeom prst="rect">
            <a:avLst/>
          </a:prstGeom>
        </p:spPr>
        <p:txBody>
          <a:bodyPr vert="horz" lIns="91440" tIns="45720" rIns="91440" bIns="45720" numCol="5" rtlCol="0">
            <a:noAutofit/>
          </a:bodyPr>
          <a:lstStyle>
            <a:defPPr>
              <a:defRPr lang="en-US"/>
            </a:defPPr>
            <a:lvl1pPr indent="0">
              <a:lnSpc>
                <a:spcPct val="110000"/>
              </a:lnSpc>
              <a:spcBef>
                <a:spcPts val="1000"/>
              </a:spcBef>
              <a:buFont typeface="Arial" panose="020B0604020202020204" pitchFamily="34" charset="0"/>
              <a:buNone/>
              <a:defRPr sz="8000" b="1">
                <a:ln w="19050">
                  <a:noFill/>
                  <a:prstDash val="solid"/>
                </a:ln>
                <a:solidFill>
                  <a:schemeClr val="accent3"/>
                </a:solidFill>
                <a:effectLst>
                  <a:outerShdw blurRad="50800" dist="38100" dir="2700000" algn="tl" rotWithShape="0">
                    <a:prstClr val="black">
                      <a:alpha val="40000"/>
                    </a:prstClr>
                  </a:outerShdw>
                </a:effectLst>
              </a:defRPr>
            </a:lvl1pPr>
            <a:lvl2pPr marL="685800" indent="-228600">
              <a:lnSpc>
                <a:spcPct val="110000"/>
              </a:lnSpc>
              <a:spcBef>
                <a:spcPts val="500"/>
              </a:spcBef>
              <a:buFont typeface="Arial" panose="020B0604020202020204" pitchFamily="34" charset="0"/>
              <a:buChar char="•"/>
              <a:defRPr sz="2400"/>
            </a:lvl2pPr>
            <a:lvl3pPr marL="1143000" indent="-228600">
              <a:lnSpc>
                <a:spcPct val="110000"/>
              </a:lnSpc>
              <a:spcBef>
                <a:spcPts val="500"/>
              </a:spcBef>
              <a:buFont typeface="Arial" panose="020B0604020202020204" pitchFamily="34" charset="0"/>
              <a:buChar char="•"/>
              <a:defRPr sz="2000"/>
            </a:lvl3pPr>
            <a:lvl4pPr marL="1600200" indent="-228600">
              <a:lnSpc>
                <a:spcPct val="110000"/>
              </a:lnSpc>
              <a:spcBef>
                <a:spcPts val="500"/>
              </a:spcBef>
              <a:buFont typeface="Arial" panose="020B0604020202020204" pitchFamily="34" charset="0"/>
              <a:buChar char="•"/>
            </a:lvl4pPr>
            <a:lvl5pPr marL="2057400" indent="-228600">
              <a:lnSpc>
                <a:spcPct val="11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CA" dirty="0"/>
              <a:t>s</a:t>
            </a:r>
          </a:p>
        </p:txBody>
      </p:sp>
      <p:sp>
        <p:nvSpPr>
          <p:cNvPr id="2" name="TextBox 1">
            <a:extLst>
              <a:ext uri="{FF2B5EF4-FFF2-40B4-BE49-F238E27FC236}">
                <a16:creationId xmlns:a16="http://schemas.microsoft.com/office/drawing/2014/main" id="{8E31DD06-428B-DBEC-1A05-87C58F56250C}"/>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HAHA</a:t>
            </a:r>
          </a:p>
        </p:txBody>
      </p:sp>
      <p:pic>
        <p:nvPicPr>
          <p:cNvPr id="3" name="Picture 2" descr="A black heart with swirls&#10;&#10;Description automatically generated">
            <a:extLst>
              <a:ext uri="{FF2B5EF4-FFF2-40B4-BE49-F238E27FC236}">
                <a16:creationId xmlns:a16="http://schemas.microsoft.com/office/drawing/2014/main" id="{4FBDD5E8-ADCE-9F64-9EA7-CBBC9382D23F}"/>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156204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7"/>
                                        </p:tgtEl>
                                      </p:cBhvr>
                                    </p:animEffect>
                                    <p:animScale>
                                      <p:cBhvr>
                                        <p:cTn id="7"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ontent Placeholder 2">
            <a:extLst>
              <a:ext uri="{FF2B5EF4-FFF2-40B4-BE49-F238E27FC236}">
                <a16:creationId xmlns:a16="http://schemas.microsoft.com/office/drawing/2014/main" id="{36620771-25B4-48B6-9668-E548C78211A3}"/>
              </a:ext>
            </a:extLst>
          </p:cNvPr>
          <p:cNvSpPr>
            <a:spLocks noGrp="1"/>
          </p:cNvSpPr>
          <p:nvPr>
            <p:ph idx="1"/>
          </p:nvPr>
        </p:nvSpPr>
        <p:spPr>
          <a:xfrm>
            <a:off x="5194626" y="2934707"/>
            <a:ext cx="930965" cy="842211"/>
          </a:xfrm>
        </p:spPr>
        <p:txBody>
          <a:bodyPr numCol="5">
            <a:noAutofit/>
          </a:bodyPr>
          <a:lstStyle/>
          <a:p>
            <a:pPr marL="0" indent="0">
              <a:buNone/>
            </a:pPr>
            <a:r>
              <a:rPr lang="en-CA" sz="8000" b="1" spc="50" dirty="0">
                <a:ln w="0">
                  <a:noFill/>
                </a:ln>
                <a:solidFill>
                  <a:schemeClr val="accent4"/>
                </a:solidFill>
              </a:rPr>
              <a:t>a</a:t>
            </a:r>
          </a:p>
        </p:txBody>
      </p:sp>
      <p:sp>
        <p:nvSpPr>
          <p:cNvPr id="54" name="Content Placeholder 2">
            <a:extLst>
              <a:ext uri="{FF2B5EF4-FFF2-40B4-BE49-F238E27FC236}">
                <a16:creationId xmlns:a16="http://schemas.microsoft.com/office/drawing/2014/main" id="{FA463C9F-1C6E-470A-9DBB-4DAD5DEBEA1C}"/>
              </a:ext>
            </a:extLst>
          </p:cNvPr>
          <p:cNvSpPr txBox="1">
            <a:spLocks/>
          </p:cNvSpPr>
          <p:nvPr/>
        </p:nvSpPr>
        <p:spPr>
          <a:xfrm>
            <a:off x="1085891" y="233640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k</a:t>
            </a:r>
          </a:p>
        </p:txBody>
      </p:sp>
      <p:sp>
        <p:nvSpPr>
          <p:cNvPr id="55" name="Content Placeholder 2">
            <a:extLst>
              <a:ext uri="{FF2B5EF4-FFF2-40B4-BE49-F238E27FC236}">
                <a16:creationId xmlns:a16="http://schemas.microsoft.com/office/drawing/2014/main" id="{0CAFA8D0-D42C-4538-8848-A8EF6B662436}"/>
              </a:ext>
            </a:extLst>
          </p:cNvPr>
          <p:cNvSpPr txBox="1">
            <a:spLocks/>
          </p:cNvSpPr>
          <p:nvPr/>
        </p:nvSpPr>
        <p:spPr>
          <a:xfrm>
            <a:off x="4486435" y="411978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c</a:t>
            </a:r>
          </a:p>
        </p:txBody>
      </p:sp>
      <p:sp>
        <p:nvSpPr>
          <p:cNvPr id="56" name="Content Placeholder 2">
            <a:extLst>
              <a:ext uri="{FF2B5EF4-FFF2-40B4-BE49-F238E27FC236}">
                <a16:creationId xmlns:a16="http://schemas.microsoft.com/office/drawing/2014/main" id="{9D80A9D6-883A-4752-9483-638A9F9C41BA}"/>
              </a:ext>
            </a:extLst>
          </p:cNvPr>
          <p:cNvSpPr txBox="1">
            <a:spLocks/>
          </p:cNvSpPr>
          <p:nvPr/>
        </p:nvSpPr>
        <p:spPr>
          <a:xfrm>
            <a:off x="838295" y="407040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t</a:t>
            </a:r>
          </a:p>
        </p:txBody>
      </p:sp>
      <p:sp>
        <p:nvSpPr>
          <p:cNvPr id="57" name="Content Placeholder 2">
            <a:extLst>
              <a:ext uri="{FF2B5EF4-FFF2-40B4-BE49-F238E27FC236}">
                <a16:creationId xmlns:a16="http://schemas.microsoft.com/office/drawing/2014/main" id="{C4837B49-E26F-49B6-BBC3-A1481823EB47}"/>
              </a:ext>
            </a:extLst>
          </p:cNvPr>
          <p:cNvSpPr txBox="1">
            <a:spLocks/>
          </p:cNvSpPr>
          <p:nvPr/>
        </p:nvSpPr>
        <p:spPr>
          <a:xfrm>
            <a:off x="3692478" y="117304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q</a:t>
            </a:r>
          </a:p>
        </p:txBody>
      </p:sp>
      <p:sp>
        <p:nvSpPr>
          <p:cNvPr id="58" name="Content Placeholder 2">
            <a:extLst>
              <a:ext uri="{FF2B5EF4-FFF2-40B4-BE49-F238E27FC236}">
                <a16:creationId xmlns:a16="http://schemas.microsoft.com/office/drawing/2014/main" id="{DE281ABB-DA35-40B4-83BB-C50033E99387}"/>
              </a:ext>
            </a:extLst>
          </p:cNvPr>
          <p:cNvSpPr txBox="1">
            <a:spLocks/>
          </p:cNvSpPr>
          <p:nvPr/>
        </p:nvSpPr>
        <p:spPr>
          <a:xfrm>
            <a:off x="2729635" y="423615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p</a:t>
            </a:r>
          </a:p>
        </p:txBody>
      </p:sp>
      <p:sp>
        <p:nvSpPr>
          <p:cNvPr id="59" name="Content Placeholder 2">
            <a:extLst>
              <a:ext uri="{FF2B5EF4-FFF2-40B4-BE49-F238E27FC236}">
                <a16:creationId xmlns:a16="http://schemas.microsoft.com/office/drawing/2014/main" id="{FC378133-7989-40D4-A97B-F55C116AECDB}"/>
              </a:ext>
            </a:extLst>
          </p:cNvPr>
          <p:cNvSpPr txBox="1">
            <a:spLocks/>
          </p:cNvSpPr>
          <p:nvPr/>
        </p:nvSpPr>
        <p:spPr>
          <a:xfrm>
            <a:off x="5362260" y="356705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A</a:t>
            </a:r>
          </a:p>
        </p:txBody>
      </p:sp>
      <p:sp>
        <p:nvSpPr>
          <p:cNvPr id="60" name="Content Placeholder 2">
            <a:extLst>
              <a:ext uri="{FF2B5EF4-FFF2-40B4-BE49-F238E27FC236}">
                <a16:creationId xmlns:a16="http://schemas.microsoft.com/office/drawing/2014/main" id="{34BB127A-BC37-40FB-9B59-EDFEA46CE360}"/>
              </a:ext>
            </a:extLst>
          </p:cNvPr>
          <p:cNvSpPr txBox="1">
            <a:spLocks/>
          </p:cNvSpPr>
          <p:nvPr/>
        </p:nvSpPr>
        <p:spPr>
          <a:xfrm>
            <a:off x="9378907" y="231417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K</a:t>
            </a:r>
          </a:p>
        </p:txBody>
      </p:sp>
      <p:sp>
        <p:nvSpPr>
          <p:cNvPr id="61" name="Content Placeholder 2">
            <a:extLst>
              <a:ext uri="{FF2B5EF4-FFF2-40B4-BE49-F238E27FC236}">
                <a16:creationId xmlns:a16="http://schemas.microsoft.com/office/drawing/2014/main" id="{20B51643-5CD4-48BA-B940-1C8725A7B21C}"/>
              </a:ext>
            </a:extLst>
          </p:cNvPr>
          <p:cNvSpPr txBox="1">
            <a:spLocks/>
          </p:cNvSpPr>
          <p:nvPr/>
        </p:nvSpPr>
        <p:spPr>
          <a:xfrm>
            <a:off x="9375859" y="322819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C</a:t>
            </a:r>
          </a:p>
        </p:txBody>
      </p:sp>
      <p:sp>
        <p:nvSpPr>
          <p:cNvPr id="62" name="Content Placeholder 2">
            <a:extLst>
              <a:ext uri="{FF2B5EF4-FFF2-40B4-BE49-F238E27FC236}">
                <a16:creationId xmlns:a16="http://schemas.microsoft.com/office/drawing/2014/main" id="{E489EE46-162B-4701-9806-FA6D0F85787D}"/>
              </a:ext>
            </a:extLst>
          </p:cNvPr>
          <p:cNvSpPr txBox="1">
            <a:spLocks/>
          </p:cNvSpPr>
          <p:nvPr/>
        </p:nvSpPr>
        <p:spPr>
          <a:xfrm>
            <a:off x="5471988" y="214465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T</a:t>
            </a:r>
          </a:p>
        </p:txBody>
      </p:sp>
      <p:sp>
        <p:nvSpPr>
          <p:cNvPr id="63" name="Content Placeholder 2">
            <a:extLst>
              <a:ext uri="{FF2B5EF4-FFF2-40B4-BE49-F238E27FC236}">
                <a16:creationId xmlns:a16="http://schemas.microsoft.com/office/drawing/2014/main" id="{1E65FD0B-A1BD-4AD9-86D6-BE10DE2C4899}"/>
              </a:ext>
            </a:extLst>
          </p:cNvPr>
          <p:cNvSpPr txBox="1">
            <a:spLocks/>
          </p:cNvSpPr>
          <p:nvPr/>
        </p:nvSpPr>
        <p:spPr>
          <a:xfrm>
            <a:off x="3630183" y="124341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Q</a:t>
            </a:r>
          </a:p>
        </p:txBody>
      </p:sp>
      <p:sp>
        <p:nvSpPr>
          <p:cNvPr id="65" name="Content Placeholder 2">
            <a:extLst>
              <a:ext uri="{FF2B5EF4-FFF2-40B4-BE49-F238E27FC236}">
                <a16:creationId xmlns:a16="http://schemas.microsoft.com/office/drawing/2014/main" id="{2C74DD0A-9069-4741-AC09-C3E562A56DAD}"/>
              </a:ext>
            </a:extLst>
          </p:cNvPr>
          <p:cNvSpPr txBox="1">
            <a:spLocks/>
          </p:cNvSpPr>
          <p:nvPr/>
        </p:nvSpPr>
        <p:spPr>
          <a:xfrm>
            <a:off x="3630183" y="331095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e</a:t>
            </a:r>
          </a:p>
        </p:txBody>
      </p:sp>
      <p:sp>
        <p:nvSpPr>
          <p:cNvPr id="66" name="Content Placeholder 2">
            <a:extLst>
              <a:ext uri="{FF2B5EF4-FFF2-40B4-BE49-F238E27FC236}">
                <a16:creationId xmlns:a16="http://schemas.microsoft.com/office/drawing/2014/main" id="{78F04ECF-5EF0-43B8-9624-3962E77202A1}"/>
              </a:ext>
            </a:extLst>
          </p:cNvPr>
          <p:cNvSpPr txBox="1">
            <a:spLocks/>
          </p:cNvSpPr>
          <p:nvPr/>
        </p:nvSpPr>
        <p:spPr>
          <a:xfrm>
            <a:off x="5596667" y="192509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g</a:t>
            </a:r>
          </a:p>
        </p:txBody>
      </p:sp>
      <p:sp>
        <p:nvSpPr>
          <p:cNvPr id="67" name="Content Placeholder 2">
            <a:extLst>
              <a:ext uri="{FF2B5EF4-FFF2-40B4-BE49-F238E27FC236}">
                <a16:creationId xmlns:a16="http://schemas.microsoft.com/office/drawing/2014/main" id="{2794E45A-D231-481A-8A06-861E30CFB6CB}"/>
              </a:ext>
            </a:extLst>
          </p:cNvPr>
          <p:cNvSpPr txBox="1">
            <a:spLocks/>
          </p:cNvSpPr>
          <p:nvPr/>
        </p:nvSpPr>
        <p:spPr>
          <a:xfrm>
            <a:off x="5909039" y="386279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j</a:t>
            </a:r>
          </a:p>
        </p:txBody>
      </p:sp>
      <p:sp>
        <p:nvSpPr>
          <p:cNvPr id="68" name="Content Placeholder 2">
            <a:extLst>
              <a:ext uri="{FF2B5EF4-FFF2-40B4-BE49-F238E27FC236}">
                <a16:creationId xmlns:a16="http://schemas.microsoft.com/office/drawing/2014/main" id="{71BD139D-8A22-4F6D-9EF5-5430E5AB454A}"/>
              </a:ext>
            </a:extLst>
          </p:cNvPr>
          <p:cNvSpPr txBox="1">
            <a:spLocks/>
          </p:cNvSpPr>
          <p:nvPr/>
        </p:nvSpPr>
        <p:spPr>
          <a:xfrm>
            <a:off x="6065898" y="26619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ndParaRPr>
          </a:p>
        </p:txBody>
      </p:sp>
      <p:sp>
        <p:nvSpPr>
          <p:cNvPr id="69" name="Content Placeholder 2">
            <a:extLst>
              <a:ext uri="{FF2B5EF4-FFF2-40B4-BE49-F238E27FC236}">
                <a16:creationId xmlns:a16="http://schemas.microsoft.com/office/drawing/2014/main" id="{85BAA1A8-7FAA-4F0F-814B-ACADD8E569A6}"/>
              </a:ext>
            </a:extLst>
          </p:cNvPr>
          <p:cNvSpPr txBox="1">
            <a:spLocks/>
          </p:cNvSpPr>
          <p:nvPr/>
        </p:nvSpPr>
        <p:spPr>
          <a:xfrm>
            <a:off x="3908264" y="233028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d</a:t>
            </a:r>
          </a:p>
        </p:txBody>
      </p:sp>
      <p:sp>
        <p:nvSpPr>
          <p:cNvPr id="70" name="Content Placeholder 2">
            <a:extLst>
              <a:ext uri="{FF2B5EF4-FFF2-40B4-BE49-F238E27FC236}">
                <a16:creationId xmlns:a16="http://schemas.microsoft.com/office/drawing/2014/main" id="{666BDFE6-5968-4FCE-9483-5935DE7D88AC}"/>
              </a:ext>
            </a:extLst>
          </p:cNvPr>
          <p:cNvSpPr txBox="1">
            <a:spLocks/>
          </p:cNvSpPr>
          <p:nvPr/>
        </p:nvSpPr>
        <p:spPr>
          <a:xfrm>
            <a:off x="9386400" y="186064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b</a:t>
            </a:r>
          </a:p>
        </p:txBody>
      </p:sp>
      <p:sp>
        <p:nvSpPr>
          <p:cNvPr id="71" name="Content Placeholder 2">
            <a:extLst>
              <a:ext uri="{FF2B5EF4-FFF2-40B4-BE49-F238E27FC236}">
                <a16:creationId xmlns:a16="http://schemas.microsoft.com/office/drawing/2014/main" id="{1F66446A-BE60-4866-BD58-7B90BEF4AF41}"/>
              </a:ext>
            </a:extLst>
          </p:cNvPr>
          <p:cNvSpPr txBox="1">
            <a:spLocks/>
          </p:cNvSpPr>
          <p:nvPr/>
        </p:nvSpPr>
        <p:spPr>
          <a:xfrm>
            <a:off x="6964098" y="15039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s</a:t>
            </a:r>
          </a:p>
        </p:txBody>
      </p:sp>
      <p:sp>
        <p:nvSpPr>
          <p:cNvPr id="72" name="Content Placeholder 2">
            <a:extLst>
              <a:ext uri="{FF2B5EF4-FFF2-40B4-BE49-F238E27FC236}">
                <a16:creationId xmlns:a16="http://schemas.microsoft.com/office/drawing/2014/main" id="{2DBA0364-9339-42D2-AB6B-9C0B01822B8F}"/>
              </a:ext>
            </a:extLst>
          </p:cNvPr>
          <p:cNvSpPr txBox="1">
            <a:spLocks/>
          </p:cNvSpPr>
          <p:nvPr/>
        </p:nvSpPr>
        <p:spPr>
          <a:xfrm>
            <a:off x="4763900" y="308252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G</a:t>
            </a:r>
          </a:p>
        </p:txBody>
      </p:sp>
      <p:sp>
        <p:nvSpPr>
          <p:cNvPr id="73" name="Content Placeholder 2">
            <a:extLst>
              <a:ext uri="{FF2B5EF4-FFF2-40B4-BE49-F238E27FC236}">
                <a16:creationId xmlns:a16="http://schemas.microsoft.com/office/drawing/2014/main" id="{27BF1485-ADFA-40E1-9351-80A2AB0AD1A4}"/>
              </a:ext>
            </a:extLst>
          </p:cNvPr>
          <p:cNvSpPr txBox="1">
            <a:spLocks/>
          </p:cNvSpPr>
          <p:nvPr/>
        </p:nvSpPr>
        <p:spPr>
          <a:xfrm>
            <a:off x="3285849" y="205050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J</a:t>
            </a:r>
          </a:p>
        </p:txBody>
      </p:sp>
      <p:sp>
        <p:nvSpPr>
          <p:cNvPr id="74" name="Content Placeholder 2">
            <a:extLst>
              <a:ext uri="{FF2B5EF4-FFF2-40B4-BE49-F238E27FC236}">
                <a16:creationId xmlns:a16="http://schemas.microsoft.com/office/drawing/2014/main" id="{7F49C089-ED52-45F7-94E5-7DCDE6DEC33E}"/>
              </a:ext>
            </a:extLst>
          </p:cNvPr>
          <p:cNvSpPr txBox="1">
            <a:spLocks/>
          </p:cNvSpPr>
          <p:nvPr/>
        </p:nvSpPr>
        <p:spPr>
          <a:xfrm>
            <a:off x="1385493" y="381359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ffectLst>
                <a:innerShdw blurRad="63500" dist="50800" dir="13500000">
                  <a:srgbClr val="000000">
                    <a:alpha val="50000"/>
                  </a:srgbClr>
                </a:innerShdw>
              </a:effectLst>
            </a:endParaRPr>
          </a:p>
        </p:txBody>
      </p:sp>
      <p:sp>
        <p:nvSpPr>
          <p:cNvPr id="75" name="Content Placeholder 2">
            <a:extLst>
              <a:ext uri="{FF2B5EF4-FFF2-40B4-BE49-F238E27FC236}">
                <a16:creationId xmlns:a16="http://schemas.microsoft.com/office/drawing/2014/main" id="{5660580D-F50C-42EA-A354-CE3CA4A443DF}"/>
              </a:ext>
            </a:extLst>
          </p:cNvPr>
          <p:cNvSpPr txBox="1">
            <a:spLocks/>
          </p:cNvSpPr>
          <p:nvPr/>
        </p:nvSpPr>
        <p:spPr>
          <a:xfrm>
            <a:off x="2023875" y="24406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D</a:t>
            </a:r>
          </a:p>
        </p:txBody>
      </p:sp>
      <p:sp>
        <p:nvSpPr>
          <p:cNvPr id="76" name="Content Placeholder 2">
            <a:extLst>
              <a:ext uri="{FF2B5EF4-FFF2-40B4-BE49-F238E27FC236}">
                <a16:creationId xmlns:a16="http://schemas.microsoft.com/office/drawing/2014/main" id="{B1E95E0B-23D7-4CA8-8CD1-B593CD137C9B}"/>
              </a:ext>
            </a:extLst>
          </p:cNvPr>
          <p:cNvSpPr txBox="1">
            <a:spLocks/>
          </p:cNvSpPr>
          <p:nvPr/>
        </p:nvSpPr>
        <p:spPr>
          <a:xfrm>
            <a:off x="4421488" y="181976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B</a:t>
            </a:r>
          </a:p>
        </p:txBody>
      </p:sp>
      <p:sp>
        <p:nvSpPr>
          <p:cNvPr id="77" name="Content Placeholder 2">
            <a:extLst>
              <a:ext uri="{FF2B5EF4-FFF2-40B4-BE49-F238E27FC236}">
                <a16:creationId xmlns:a16="http://schemas.microsoft.com/office/drawing/2014/main" id="{3BE325EE-3F33-43D7-B55C-887168804CC7}"/>
              </a:ext>
            </a:extLst>
          </p:cNvPr>
          <p:cNvSpPr txBox="1">
            <a:spLocks/>
          </p:cNvSpPr>
          <p:nvPr/>
        </p:nvSpPr>
        <p:spPr>
          <a:xfrm>
            <a:off x="7393102" y="24003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h</a:t>
            </a:r>
          </a:p>
        </p:txBody>
      </p:sp>
      <p:sp>
        <p:nvSpPr>
          <p:cNvPr id="78" name="Content Placeholder 2">
            <a:extLst>
              <a:ext uri="{FF2B5EF4-FFF2-40B4-BE49-F238E27FC236}">
                <a16:creationId xmlns:a16="http://schemas.microsoft.com/office/drawing/2014/main" id="{0AF5BB13-ACD1-4D7B-98A2-785102F1D306}"/>
              </a:ext>
            </a:extLst>
          </p:cNvPr>
          <p:cNvSpPr txBox="1">
            <a:spLocks/>
          </p:cNvSpPr>
          <p:nvPr/>
        </p:nvSpPr>
        <p:spPr>
          <a:xfrm>
            <a:off x="10052540" y="1890989"/>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ndParaRPr>
          </a:p>
        </p:txBody>
      </p:sp>
      <p:sp>
        <p:nvSpPr>
          <p:cNvPr id="79" name="Content Placeholder 2">
            <a:extLst>
              <a:ext uri="{FF2B5EF4-FFF2-40B4-BE49-F238E27FC236}">
                <a16:creationId xmlns:a16="http://schemas.microsoft.com/office/drawing/2014/main" id="{80CD7CEE-BB6F-4BC8-8CCC-9A3A89564AD7}"/>
              </a:ext>
            </a:extLst>
          </p:cNvPr>
          <p:cNvSpPr txBox="1">
            <a:spLocks/>
          </p:cNvSpPr>
          <p:nvPr/>
        </p:nvSpPr>
        <p:spPr>
          <a:xfrm>
            <a:off x="8039232" y="1888568"/>
            <a:ext cx="930965" cy="161506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ndParaRPr>
          </a:p>
        </p:txBody>
      </p:sp>
      <p:sp>
        <p:nvSpPr>
          <p:cNvPr id="80" name="Content Placeholder 2">
            <a:extLst>
              <a:ext uri="{FF2B5EF4-FFF2-40B4-BE49-F238E27FC236}">
                <a16:creationId xmlns:a16="http://schemas.microsoft.com/office/drawing/2014/main" id="{98E64C3C-B5B9-4A00-A25E-7035AE3ADC5A}"/>
              </a:ext>
            </a:extLst>
          </p:cNvPr>
          <p:cNvSpPr txBox="1">
            <a:spLocks/>
          </p:cNvSpPr>
          <p:nvPr/>
        </p:nvSpPr>
        <p:spPr>
          <a:xfrm>
            <a:off x="8591825" y="382375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ndParaRPr>
          </a:p>
        </p:txBody>
      </p:sp>
      <p:sp>
        <p:nvSpPr>
          <p:cNvPr id="81" name="Content Placeholder 2">
            <a:extLst>
              <a:ext uri="{FF2B5EF4-FFF2-40B4-BE49-F238E27FC236}">
                <a16:creationId xmlns:a16="http://schemas.microsoft.com/office/drawing/2014/main" id="{1189225F-ADDA-4F47-BCFA-4D48C5BE7988}"/>
              </a:ext>
            </a:extLst>
          </p:cNvPr>
          <p:cNvSpPr txBox="1">
            <a:spLocks/>
          </p:cNvSpPr>
          <p:nvPr/>
        </p:nvSpPr>
        <p:spPr>
          <a:xfrm>
            <a:off x="8035827" y="124341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n</a:t>
            </a:r>
          </a:p>
        </p:txBody>
      </p:sp>
      <p:sp>
        <p:nvSpPr>
          <p:cNvPr id="82" name="Content Placeholder 2">
            <a:extLst>
              <a:ext uri="{FF2B5EF4-FFF2-40B4-BE49-F238E27FC236}">
                <a16:creationId xmlns:a16="http://schemas.microsoft.com/office/drawing/2014/main" id="{13C5D1C5-AF93-4852-916C-4D710FDCBFE4}"/>
              </a:ext>
            </a:extLst>
          </p:cNvPr>
          <p:cNvSpPr txBox="1">
            <a:spLocks/>
          </p:cNvSpPr>
          <p:nvPr/>
        </p:nvSpPr>
        <p:spPr>
          <a:xfrm>
            <a:off x="6531096" y="180083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m</a:t>
            </a:r>
          </a:p>
        </p:txBody>
      </p:sp>
      <p:sp>
        <p:nvSpPr>
          <p:cNvPr id="84" name="Content Placeholder 2">
            <a:extLst>
              <a:ext uri="{FF2B5EF4-FFF2-40B4-BE49-F238E27FC236}">
                <a16:creationId xmlns:a16="http://schemas.microsoft.com/office/drawing/2014/main" id="{5864FD68-A5D3-42D0-B371-4208C12FD884}"/>
              </a:ext>
            </a:extLst>
          </p:cNvPr>
          <p:cNvSpPr txBox="1">
            <a:spLocks/>
          </p:cNvSpPr>
          <p:nvPr/>
        </p:nvSpPr>
        <p:spPr>
          <a:xfrm>
            <a:off x="9441954" y="172374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r</a:t>
            </a:r>
          </a:p>
        </p:txBody>
      </p:sp>
      <p:sp>
        <p:nvSpPr>
          <p:cNvPr id="85" name="Content Placeholder 2">
            <a:extLst>
              <a:ext uri="{FF2B5EF4-FFF2-40B4-BE49-F238E27FC236}">
                <a16:creationId xmlns:a16="http://schemas.microsoft.com/office/drawing/2014/main" id="{DFAA7952-FC3E-44C4-A4C1-B56DA3BD3541}"/>
              </a:ext>
            </a:extLst>
          </p:cNvPr>
          <p:cNvSpPr txBox="1">
            <a:spLocks/>
          </p:cNvSpPr>
          <p:nvPr/>
        </p:nvSpPr>
        <p:spPr>
          <a:xfrm>
            <a:off x="2293713" y="36765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l</a:t>
            </a:r>
          </a:p>
        </p:txBody>
      </p:sp>
      <p:sp>
        <p:nvSpPr>
          <p:cNvPr id="86" name="Content Placeholder 2">
            <a:extLst>
              <a:ext uri="{FF2B5EF4-FFF2-40B4-BE49-F238E27FC236}">
                <a16:creationId xmlns:a16="http://schemas.microsoft.com/office/drawing/2014/main" id="{47DCB333-3F37-49E1-B67B-526917C69FDF}"/>
              </a:ext>
            </a:extLst>
          </p:cNvPr>
          <p:cNvSpPr txBox="1">
            <a:spLocks/>
          </p:cNvSpPr>
          <p:nvPr/>
        </p:nvSpPr>
        <p:spPr>
          <a:xfrm>
            <a:off x="7462061" y="341831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noFill/>
                </a:ln>
                <a:solidFill>
                  <a:schemeClr val="accent4"/>
                </a:solidFill>
              </a:rPr>
              <a:t>v</a:t>
            </a:r>
          </a:p>
        </p:txBody>
      </p:sp>
      <p:sp>
        <p:nvSpPr>
          <p:cNvPr id="87" name="Content Placeholder 2">
            <a:extLst>
              <a:ext uri="{FF2B5EF4-FFF2-40B4-BE49-F238E27FC236}">
                <a16:creationId xmlns:a16="http://schemas.microsoft.com/office/drawing/2014/main" id="{8003A9B3-B873-4D05-A478-341D1F9AAAFD}"/>
              </a:ext>
            </a:extLst>
          </p:cNvPr>
          <p:cNvSpPr txBox="1">
            <a:spLocks/>
          </p:cNvSpPr>
          <p:nvPr/>
        </p:nvSpPr>
        <p:spPr>
          <a:xfrm>
            <a:off x="11048889" y="291344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noFill/>
              </a:ln>
              <a:solidFill>
                <a:schemeClr val="accent4"/>
              </a:solidFill>
            </a:endParaRPr>
          </a:p>
        </p:txBody>
      </p:sp>
      <p:sp>
        <p:nvSpPr>
          <p:cNvPr id="2" name="TextBox 1">
            <a:extLst>
              <a:ext uri="{FF2B5EF4-FFF2-40B4-BE49-F238E27FC236}">
                <a16:creationId xmlns:a16="http://schemas.microsoft.com/office/drawing/2014/main" id="{3D6D5C5F-7786-71C5-C945-86CEE1DBA8F5}"/>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HAHA</a:t>
            </a:r>
          </a:p>
        </p:txBody>
      </p:sp>
      <p:pic>
        <p:nvPicPr>
          <p:cNvPr id="3" name="Picture 2" descr="A black heart with swirls&#10;&#10;Description automatically generated">
            <a:extLst>
              <a:ext uri="{FF2B5EF4-FFF2-40B4-BE49-F238E27FC236}">
                <a16:creationId xmlns:a16="http://schemas.microsoft.com/office/drawing/2014/main" id="{18B37BE8-A745-C232-7B10-3F6EE4A58A8E}"/>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481924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7"/>
                                        </p:tgtEl>
                                      </p:cBhvr>
                                    </p:animEffect>
                                    <p:animScale>
                                      <p:cBhvr>
                                        <p:cTn id="7"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ontent Placeholder 2">
            <a:extLst>
              <a:ext uri="{FF2B5EF4-FFF2-40B4-BE49-F238E27FC236}">
                <a16:creationId xmlns:a16="http://schemas.microsoft.com/office/drawing/2014/main" id="{36620771-25B4-48B6-9668-E548C78211A3}"/>
              </a:ext>
            </a:extLst>
          </p:cNvPr>
          <p:cNvSpPr>
            <a:spLocks noGrp="1"/>
          </p:cNvSpPr>
          <p:nvPr>
            <p:ph idx="1"/>
          </p:nvPr>
        </p:nvSpPr>
        <p:spPr>
          <a:xfrm>
            <a:off x="3234722" y="3808873"/>
            <a:ext cx="930965" cy="842211"/>
          </a:xfrm>
        </p:spPr>
        <p:txBody>
          <a:bodyPr numCol="5">
            <a:noAutofit/>
          </a:bodyPr>
          <a:lstStyle/>
          <a:p>
            <a:pPr marL="0" indent="0">
              <a:buNone/>
            </a:pPr>
            <a:r>
              <a:rPr lang="en-CA" sz="8000" b="1" spc="50" dirty="0">
                <a:ln w="0"/>
                <a:solidFill>
                  <a:schemeClr val="accent2"/>
                </a:solidFill>
              </a:rPr>
              <a:t>a</a:t>
            </a:r>
          </a:p>
        </p:txBody>
      </p:sp>
      <p:sp>
        <p:nvSpPr>
          <p:cNvPr id="54" name="Content Placeholder 2">
            <a:extLst>
              <a:ext uri="{FF2B5EF4-FFF2-40B4-BE49-F238E27FC236}">
                <a16:creationId xmlns:a16="http://schemas.microsoft.com/office/drawing/2014/main" id="{FA463C9F-1C6E-470A-9DBB-4DAD5DEBEA1C}"/>
              </a:ext>
            </a:extLst>
          </p:cNvPr>
          <p:cNvSpPr txBox="1">
            <a:spLocks/>
          </p:cNvSpPr>
          <p:nvPr/>
        </p:nvSpPr>
        <p:spPr>
          <a:xfrm>
            <a:off x="2774077" y="259310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k</a:t>
            </a:r>
          </a:p>
        </p:txBody>
      </p:sp>
      <p:sp>
        <p:nvSpPr>
          <p:cNvPr id="55" name="Content Placeholder 2">
            <a:extLst>
              <a:ext uri="{FF2B5EF4-FFF2-40B4-BE49-F238E27FC236}">
                <a16:creationId xmlns:a16="http://schemas.microsoft.com/office/drawing/2014/main" id="{0CAFA8D0-D42C-4538-8848-A8EF6B662436}"/>
              </a:ext>
            </a:extLst>
          </p:cNvPr>
          <p:cNvSpPr txBox="1">
            <a:spLocks/>
          </p:cNvSpPr>
          <p:nvPr/>
        </p:nvSpPr>
        <p:spPr>
          <a:xfrm>
            <a:off x="6174621" y="43764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c</a:t>
            </a:r>
          </a:p>
        </p:txBody>
      </p:sp>
      <p:sp>
        <p:nvSpPr>
          <p:cNvPr id="56" name="Content Placeholder 2">
            <a:extLst>
              <a:ext uri="{FF2B5EF4-FFF2-40B4-BE49-F238E27FC236}">
                <a16:creationId xmlns:a16="http://schemas.microsoft.com/office/drawing/2014/main" id="{9D80A9D6-883A-4752-9483-638A9F9C41BA}"/>
              </a:ext>
            </a:extLst>
          </p:cNvPr>
          <p:cNvSpPr txBox="1">
            <a:spLocks/>
          </p:cNvSpPr>
          <p:nvPr/>
        </p:nvSpPr>
        <p:spPr>
          <a:xfrm>
            <a:off x="3099290" y="180305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t</a:t>
            </a:r>
          </a:p>
        </p:txBody>
      </p:sp>
      <p:sp>
        <p:nvSpPr>
          <p:cNvPr id="57" name="Content Placeholder 2">
            <a:extLst>
              <a:ext uri="{FF2B5EF4-FFF2-40B4-BE49-F238E27FC236}">
                <a16:creationId xmlns:a16="http://schemas.microsoft.com/office/drawing/2014/main" id="{C4837B49-E26F-49B6-BBC3-A1481823EB47}"/>
              </a:ext>
            </a:extLst>
          </p:cNvPr>
          <p:cNvSpPr txBox="1">
            <a:spLocks/>
          </p:cNvSpPr>
          <p:nvPr/>
        </p:nvSpPr>
        <p:spPr>
          <a:xfrm>
            <a:off x="3679178" y="76667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q</a:t>
            </a:r>
          </a:p>
        </p:txBody>
      </p:sp>
      <p:sp>
        <p:nvSpPr>
          <p:cNvPr id="58" name="Content Placeholder 2">
            <a:extLst>
              <a:ext uri="{FF2B5EF4-FFF2-40B4-BE49-F238E27FC236}">
                <a16:creationId xmlns:a16="http://schemas.microsoft.com/office/drawing/2014/main" id="{DE281ABB-DA35-40B4-83BB-C50033E99387}"/>
              </a:ext>
            </a:extLst>
          </p:cNvPr>
          <p:cNvSpPr txBox="1">
            <a:spLocks/>
          </p:cNvSpPr>
          <p:nvPr/>
        </p:nvSpPr>
        <p:spPr>
          <a:xfrm>
            <a:off x="4940753" y="449285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p</a:t>
            </a:r>
          </a:p>
        </p:txBody>
      </p:sp>
      <p:sp>
        <p:nvSpPr>
          <p:cNvPr id="59" name="Content Placeholder 2">
            <a:extLst>
              <a:ext uri="{FF2B5EF4-FFF2-40B4-BE49-F238E27FC236}">
                <a16:creationId xmlns:a16="http://schemas.microsoft.com/office/drawing/2014/main" id="{FC378133-7989-40D4-A97B-F55C116AECDB}"/>
              </a:ext>
            </a:extLst>
          </p:cNvPr>
          <p:cNvSpPr txBox="1">
            <a:spLocks/>
          </p:cNvSpPr>
          <p:nvPr/>
        </p:nvSpPr>
        <p:spPr>
          <a:xfrm>
            <a:off x="9929323" y="296666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A</a:t>
            </a:r>
          </a:p>
        </p:txBody>
      </p:sp>
      <p:sp>
        <p:nvSpPr>
          <p:cNvPr id="60" name="Content Placeholder 2">
            <a:extLst>
              <a:ext uri="{FF2B5EF4-FFF2-40B4-BE49-F238E27FC236}">
                <a16:creationId xmlns:a16="http://schemas.microsoft.com/office/drawing/2014/main" id="{34BB127A-BC37-40FB-9B59-EDFEA46CE360}"/>
              </a:ext>
            </a:extLst>
          </p:cNvPr>
          <p:cNvSpPr txBox="1">
            <a:spLocks/>
          </p:cNvSpPr>
          <p:nvPr/>
        </p:nvSpPr>
        <p:spPr>
          <a:xfrm>
            <a:off x="8809757" y="210125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K</a:t>
            </a:r>
          </a:p>
        </p:txBody>
      </p:sp>
      <p:sp>
        <p:nvSpPr>
          <p:cNvPr id="61" name="Content Placeholder 2">
            <a:extLst>
              <a:ext uri="{FF2B5EF4-FFF2-40B4-BE49-F238E27FC236}">
                <a16:creationId xmlns:a16="http://schemas.microsoft.com/office/drawing/2014/main" id="{20B51643-5CD4-48BA-B940-1C8725A7B21C}"/>
              </a:ext>
            </a:extLst>
          </p:cNvPr>
          <p:cNvSpPr txBox="1">
            <a:spLocks/>
          </p:cNvSpPr>
          <p:nvPr/>
        </p:nvSpPr>
        <p:spPr>
          <a:xfrm>
            <a:off x="5727769" y="384566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C</a:t>
            </a:r>
          </a:p>
        </p:txBody>
      </p:sp>
      <p:sp>
        <p:nvSpPr>
          <p:cNvPr id="62" name="Content Placeholder 2">
            <a:extLst>
              <a:ext uri="{FF2B5EF4-FFF2-40B4-BE49-F238E27FC236}">
                <a16:creationId xmlns:a16="http://schemas.microsoft.com/office/drawing/2014/main" id="{E489EE46-162B-4701-9806-FA6D0F85787D}"/>
              </a:ext>
            </a:extLst>
          </p:cNvPr>
          <p:cNvSpPr txBox="1">
            <a:spLocks/>
          </p:cNvSpPr>
          <p:nvPr/>
        </p:nvSpPr>
        <p:spPr>
          <a:xfrm>
            <a:off x="3512084" y="301881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T</a:t>
            </a:r>
          </a:p>
        </p:txBody>
      </p:sp>
      <p:sp>
        <p:nvSpPr>
          <p:cNvPr id="63" name="Content Placeholder 2">
            <a:extLst>
              <a:ext uri="{FF2B5EF4-FFF2-40B4-BE49-F238E27FC236}">
                <a16:creationId xmlns:a16="http://schemas.microsoft.com/office/drawing/2014/main" id="{1E65FD0B-A1BD-4AD9-86D6-BE10DE2C4899}"/>
              </a:ext>
            </a:extLst>
          </p:cNvPr>
          <p:cNvSpPr txBox="1">
            <a:spLocks/>
          </p:cNvSpPr>
          <p:nvPr/>
        </p:nvSpPr>
        <p:spPr>
          <a:xfrm>
            <a:off x="10013076" y="6547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Q</a:t>
            </a:r>
          </a:p>
        </p:txBody>
      </p:sp>
      <p:sp>
        <p:nvSpPr>
          <p:cNvPr id="64" name="Content Placeholder 2">
            <a:extLst>
              <a:ext uri="{FF2B5EF4-FFF2-40B4-BE49-F238E27FC236}">
                <a16:creationId xmlns:a16="http://schemas.microsoft.com/office/drawing/2014/main" id="{A0D36097-2ADF-4C20-A15D-98EB72C9466D}"/>
              </a:ext>
            </a:extLst>
          </p:cNvPr>
          <p:cNvSpPr txBox="1">
            <a:spLocks/>
          </p:cNvSpPr>
          <p:nvPr/>
        </p:nvSpPr>
        <p:spPr>
          <a:xfrm>
            <a:off x="2729634" y="350236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P</a:t>
            </a:r>
          </a:p>
        </p:txBody>
      </p:sp>
      <p:sp>
        <p:nvSpPr>
          <p:cNvPr id="65" name="Content Placeholder 2">
            <a:extLst>
              <a:ext uri="{FF2B5EF4-FFF2-40B4-BE49-F238E27FC236}">
                <a16:creationId xmlns:a16="http://schemas.microsoft.com/office/drawing/2014/main" id="{2C74DD0A-9069-4741-AC09-C3E562A56DAD}"/>
              </a:ext>
            </a:extLst>
          </p:cNvPr>
          <p:cNvSpPr txBox="1">
            <a:spLocks/>
          </p:cNvSpPr>
          <p:nvPr/>
        </p:nvSpPr>
        <p:spPr>
          <a:xfrm>
            <a:off x="3562936" y="468486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e</a:t>
            </a:r>
          </a:p>
        </p:txBody>
      </p:sp>
      <p:sp>
        <p:nvSpPr>
          <p:cNvPr id="66" name="Content Placeholder 2">
            <a:extLst>
              <a:ext uri="{FF2B5EF4-FFF2-40B4-BE49-F238E27FC236}">
                <a16:creationId xmlns:a16="http://schemas.microsoft.com/office/drawing/2014/main" id="{78F04ECF-5EF0-43B8-9624-3962E77202A1}"/>
              </a:ext>
            </a:extLst>
          </p:cNvPr>
          <p:cNvSpPr txBox="1">
            <a:spLocks/>
          </p:cNvSpPr>
          <p:nvPr/>
        </p:nvSpPr>
        <p:spPr>
          <a:xfrm>
            <a:off x="2247844" y="441162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g</a:t>
            </a:r>
          </a:p>
        </p:txBody>
      </p:sp>
      <p:sp>
        <p:nvSpPr>
          <p:cNvPr id="67" name="Content Placeholder 2">
            <a:extLst>
              <a:ext uri="{FF2B5EF4-FFF2-40B4-BE49-F238E27FC236}">
                <a16:creationId xmlns:a16="http://schemas.microsoft.com/office/drawing/2014/main" id="{2794E45A-D231-481A-8A06-861E30CFB6CB}"/>
              </a:ext>
            </a:extLst>
          </p:cNvPr>
          <p:cNvSpPr txBox="1">
            <a:spLocks/>
          </p:cNvSpPr>
          <p:nvPr/>
        </p:nvSpPr>
        <p:spPr>
          <a:xfrm>
            <a:off x="7597225" y="41194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j</a:t>
            </a:r>
          </a:p>
        </p:txBody>
      </p:sp>
      <p:sp>
        <p:nvSpPr>
          <p:cNvPr id="68" name="Content Placeholder 2">
            <a:extLst>
              <a:ext uri="{FF2B5EF4-FFF2-40B4-BE49-F238E27FC236}">
                <a16:creationId xmlns:a16="http://schemas.microsoft.com/office/drawing/2014/main" id="{71BD139D-8A22-4F6D-9EF5-5430E5AB454A}"/>
              </a:ext>
            </a:extLst>
          </p:cNvPr>
          <p:cNvSpPr txBox="1">
            <a:spLocks/>
          </p:cNvSpPr>
          <p:nvPr/>
        </p:nvSpPr>
        <p:spPr>
          <a:xfrm>
            <a:off x="4105994" y="353614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69" name="Content Placeholder 2">
            <a:extLst>
              <a:ext uri="{FF2B5EF4-FFF2-40B4-BE49-F238E27FC236}">
                <a16:creationId xmlns:a16="http://schemas.microsoft.com/office/drawing/2014/main" id="{85BAA1A8-7FAA-4F0F-814B-ACADD8E569A6}"/>
              </a:ext>
            </a:extLst>
          </p:cNvPr>
          <p:cNvSpPr txBox="1">
            <a:spLocks/>
          </p:cNvSpPr>
          <p:nvPr/>
        </p:nvSpPr>
        <p:spPr>
          <a:xfrm>
            <a:off x="6796051" y="230930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d</a:t>
            </a:r>
          </a:p>
        </p:txBody>
      </p:sp>
      <p:sp>
        <p:nvSpPr>
          <p:cNvPr id="70" name="Content Placeholder 2">
            <a:extLst>
              <a:ext uri="{FF2B5EF4-FFF2-40B4-BE49-F238E27FC236}">
                <a16:creationId xmlns:a16="http://schemas.microsoft.com/office/drawing/2014/main" id="{666BDFE6-5968-4FCE-9483-5935DE7D88AC}"/>
              </a:ext>
            </a:extLst>
          </p:cNvPr>
          <p:cNvSpPr txBox="1">
            <a:spLocks/>
          </p:cNvSpPr>
          <p:nvPr/>
        </p:nvSpPr>
        <p:spPr>
          <a:xfrm>
            <a:off x="5360140" y="118777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b</a:t>
            </a:r>
          </a:p>
        </p:txBody>
      </p:sp>
      <p:sp>
        <p:nvSpPr>
          <p:cNvPr id="72" name="Content Placeholder 2">
            <a:extLst>
              <a:ext uri="{FF2B5EF4-FFF2-40B4-BE49-F238E27FC236}">
                <a16:creationId xmlns:a16="http://schemas.microsoft.com/office/drawing/2014/main" id="{2DBA0364-9339-42D2-AB6B-9C0B01822B8F}"/>
              </a:ext>
            </a:extLst>
          </p:cNvPr>
          <p:cNvSpPr txBox="1">
            <a:spLocks/>
          </p:cNvSpPr>
          <p:nvPr/>
        </p:nvSpPr>
        <p:spPr>
          <a:xfrm>
            <a:off x="6452086" y="33392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G</a:t>
            </a:r>
          </a:p>
        </p:txBody>
      </p:sp>
      <p:sp>
        <p:nvSpPr>
          <p:cNvPr id="73" name="Content Placeholder 2">
            <a:extLst>
              <a:ext uri="{FF2B5EF4-FFF2-40B4-BE49-F238E27FC236}">
                <a16:creationId xmlns:a16="http://schemas.microsoft.com/office/drawing/2014/main" id="{27BF1485-ADFA-40E1-9351-80A2AB0AD1A4}"/>
              </a:ext>
            </a:extLst>
          </p:cNvPr>
          <p:cNvSpPr txBox="1">
            <a:spLocks/>
          </p:cNvSpPr>
          <p:nvPr/>
        </p:nvSpPr>
        <p:spPr>
          <a:xfrm>
            <a:off x="4974035" y="230720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J</a:t>
            </a:r>
          </a:p>
        </p:txBody>
      </p:sp>
      <p:sp>
        <p:nvSpPr>
          <p:cNvPr id="74" name="Content Placeholder 2">
            <a:extLst>
              <a:ext uri="{FF2B5EF4-FFF2-40B4-BE49-F238E27FC236}">
                <a16:creationId xmlns:a16="http://schemas.microsoft.com/office/drawing/2014/main" id="{7F49C089-ED52-45F7-94E5-7DCDE6DEC33E}"/>
              </a:ext>
            </a:extLst>
          </p:cNvPr>
          <p:cNvSpPr txBox="1">
            <a:spLocks/>
          </p:cNvSpPr>
          <p:nvPr/>
        </p:nvSpPr>
        <p:spPr>
          <a:xfrm>
            <a:off x="3073679" y="40702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75" name="Content Placeholder 2">
            <a:extLst>
              <a:ext uri="{FF2B5EF4-FFF2-40B4-BE49-F238E27FC236}">
                <a16:creationId xmlns:a16="http://schemas.microsoft.com/office/drawing/2014/main" id="{5660580D-F50C-42EA-A354-CE3CA4A443DF}"/>
              </a:ext>
            </a:extLst>
          </p:cNvPr>
          <p:cNvSpPr txBox="1">
            <a:spLocks/>
          </p:cNvSpPr>
          <p:nvPr/>
        </p:nvSpPr>
        <p:spPr>
          <a:xfrm>
            <a:off x="7893065" y="269463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D</a:t>
            </a:r>
          </a:p>
        </p:txBody>
      </p:sp>
      <p:sp>
        <p:nvSpPr>
          <p:cNvPr id="76" name="Content Placeholder 2">
            <a:extLst>
              <a:ext uri="{FF2B5EF4-FFF2-40B4-BE49-F238E27FC236}">
                <a16:creationId xmlns:a16="http://schemas.microsoft.com/office/drawing/2014/main" id="{B1E95E0B-23D7-4CA8-8CD1-B593CD137C9B}"/>
              </a:ext>
            </a:extLst>
          </p:cNvPr>
          <p:cNvSpPr txBox="1">
            <a:spLocks/>
          </p:cNvSpPr>
          <p:nvPr/>
        </p:nvSpPr>
        <p:spPr>
          <a:xfrm>
            <a:off x="6469529" y="146499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B</a:t>
            </a:r>
          </a:p>
        </p:txBody>
      </p:sp>
      <p:sp>
        <p:nvSpPr>
          <p:cNvPr id="77" name="Content Placeholder 2">
            <a:extLst>
              <a:ext uri="{FF2B5EF4-FFF2-40B4-BE49-F238E27FC236}">
                <a16:creationId xmlns:a16="http://schemas.microsoft.com/office/drawing/2014/main" id="{3BE325EE-3F33-43D7-B55C-887168804CC7}"/>
              </a:ext>
            </a:extLst>
          </p:cNvPr>
          <p:cNvSpPr txBox="1">
            <a:spLocks/>
          </p:cNvSpPr>
          <p:nvPr/>
        </p:nvSpPr>
        <p:spPr>
          <a:xfrm>
            <a:off x="6917568" y="498640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h</a:t>
            </a:r>
          </a:p>
        </p:txBody>
      </p:sp>
      <p:sp>
        <p:nvSpPr>
          <p:cNvPr id="78" name="Content Placeholder 2">
            <a:extLst>
              <a:ext uri="{FF2B5EF4-FFF2-40B4-BE49-F238E27FC236}">
                <a16:creationId xmlns:a16="http://schemas.microsoft.com/office/drawing/2014/main" id="{0AF5BB13-ACD1-4D7B-98A2-785102F1D306}"/>
              </a:ext>
            </a:extLst>
          </p:cNvPr>
          <p:cNvSpPr txBox="1">
            <a:spLocks/>
          </p:cNvSpPr>
          <p:nvPr/>
        </p:nvSpPr>
        <p:spPr>
          <a:xfrm>
            <a:off x="7883323" y="230720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79" name="Content Placeholder 2">
            <a:extLst>
              <a:ext uri="{FF2B5EF4-FFF2-40B4-BE49-F238E27FC236}">
                <a16:creationId xmlns:a16="http://schemas.microsoft.com/office/drawing/2014/main" id="{80CD7CEE-BB6F-4BC8-8CCC-9A3A89564AD7}"/>
              </a:ext>
            </a:extLst>
          </p:cNvPr>
          <p:cNvSpPr txBox="1">
            <a:spLocks/>
          </p:cNvSpPr>
          <p:nvPr/>
        </p:nvSpPr>
        <p:spPr>
          <a:xfrm>
            <a:off x="6079328" y="276273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80" name="Content Placeholder 2">
            <a:extLst>
              <a:ext uri="{FF2B5EF4-FFF2-40B4-BE49-F238E27FC236}">
                <a16:creationId xmlns:a16="http://schemas.microsoft.com/office/drawing/2014/main" id="{98E64C3C-B5B9-4A00-A25E-7035AE3ADC5A}"/>
              </a:ext>
            </a:extLst>
          </p:cNvPr>
          <p:cNvSpPr txBox="1">
            <a:spLocks/>
          </p:cNvSpPr>
          <p:nvPr/>
        </p:nvSpPr>
        <p:spPr>
          <a:xfrm>
            <a:off x="8591825" y="382375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81" name="Content Placeholder 2">
            <a:extLst>
              <a:ext uri="{FF2B5EF4-FFF2-40B4-BE49-F238E27FC236}">
                <a16:creationId xmlns:a16="http://schemas.microsoft.com/office/drawing/2014/main" id="{1189225F-ADDA-4F47-BCFA-4D48C5BE7988}"/>
              </a:ext>
            </a:extLst>
          </p:cNvPr>
          <p:cNvSpPr txBox="1">
            <a:spLocks/>
          </p:cNvSpPr>
          <p:nvPr/>
        </p:nvSpPr>
        <p:spPr>
          <a:xfrm>
            <a:off x="4387737" y="186087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n</a:t>
            </a:r>
          </a:p>
        </p:txBody>
      </p:sp>
      <p:sp>
        <p:nvSpPr>
          <p:cNvPr id="82" name="Content Placeholder 2">
            <a:extLst>
              <a:ext uri="{FF2B5EF4-FFF2-40B4-BE49-F238E27FC236}">
                <a16:creationId xmlns:a16="http://schemas.microsoft.com/office/drawing/2014/main" id="{13C5D1C5-AF93-4852-916C-4D710FDCBFE4}"/>
              </a:ext>
            </a:extLst>
          </p:cNvPr>
          <p:cNvSpPr txBox="1">
            <a:spLocks/>
          </p:cNvSpPr>
          <p:nvPr/>
        </p:nvSpPr>
        <p:spPr>
          <a:xfrm>
            <a:off x="4571192" y="267499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m</a:t>
            </a:r>
          </a:p>
        </p:txBody>
      </p:sp>
      <p:sp>
        <p:nvSpPr>
          <p:cNvPr id="83" name="Content Placeholder 2">
            <a:extLst>
              <a:ext uri="{FF2B5EF4-FFF2-40B4-BE49-F238E27FC236}">
                <a16:creationId xmlns:a16="http://schemas.microsoft.com/office/drawing/2014/main" id="{EF5066A1-823B-4F46-BD68-32A7B334888C}"/>
              </a:ext>
            </a:extLst>
          </p:cNvPr>
          <p:cNvSpPr txBox="1">
            <a:spLocks/>
          </p:cNvSpPr>
          <p:nvPr/>
        </p:nvSpPr>
        <p:spPr>
          <a:xfrm>
            <a:off x="4863425" y="549989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accent2"/>
              </a:solidFill>
            </a:endParaRPr>
          </a:p>
        </p:txBody>
      </p:sp>
      <p:sp>
        <p:nvSpPr>
          <p:cNvPr id="84" name="Content Placeholder 2">
            <a:extLst>
              <a:ext uri="{FF2B5EF4-FFF2-40B4-BE49-F238E27FC236}">
                <a16:creationId xmlns:a16="http://schemas.microsoft.com/office/drawing/2014/main" id="{5864FD68-A5D3-42D0-B371-4208C12FD884}"/>
              </a:ext>
            </a:extLst>
          </p:cNvPr>
          <p:cNvSpPr txBox="1">
            <a:spLocks/>
          </p:cNvSpPr>
          <p:nvPr/>
        </p:nvSpPr>
        <p:spPr>
          <a:xfrm>
            <a:off x="7669124" y="1891861"/>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r</a:t>
            </a:r>
          </a:p>
        </p:txBody>
      </p:sp>
      <p:sp>
        <p:nvSpPr>
          <p:cNvPr id="85" name="Content Placeholder 2">
            <a:extLst>
              <a:ext uri="{FF2B5EF4-FFF2-40B4-BE49-F238E27FC236}">
                <a16:creationId xmlns:a16="http://schemas.microsoft.com/office/drawing/2014/main" id="{DFAA7952-FC3E-44C4-A4C1-B56DA3BD3541}"/>
              </a:ext>
            </a:extLst>
          </p:cNvPr>
          <p:cNvSpPr txBox="1">
            <a:spLocks/>
          </p:cNvSpPr>
          <p:nvPr/>
        </p:nvSpPr>
        <p:spPr>
          <a:xfrm>
            <a:off x="4783011" y="3933293"/>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l</a:t>
            </a:r>
          </a:p>
        </p:txBody>
      </p:sp>
      <p:sp>
        <p:nvSpPr>
          <p:cNvPr id="86" name="Content Placeholder 2">
            <a:extLst>
              <a:ext uri="{FF2B5EF4-FFF2-40B4-BE49-F238E27FC236}">
                <a16:creationId xmlns:a16="http://schemas.microsoft.com/office/drawing/2014/main" id="{47DCB333-3F37-49E1-B67B-526917C69FDF}"/>
              </a:ext>
            </a:extLst>
          </p:cNvPr>
          <p:cNvSpPr txBox="1">
            <a:spLocks/>
          </p:cNvSpPr>
          <p:nvPr/>
        </p:nvSpPr>
        <p:spPr>
          <a:xfrm>
            <a:off x="1787440" y="3002360"/>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8000" b="1" spc="50" dirty="0">
                <a:ln w="0"/>
                <a:solidFill>
                  <a:schemeClr val="accent2"/>
                </a:solidFill>
              </a:rPr>
              <a:t>v</a:t>
            </a:r>
          </a:p>
        </p:txBody>
      </p:sp>
      <p:sp>
        <p:nvSpPr>
          <p:cNvPr id="87" name="Content Placeholder 2">
            <a:extLst>
              <a:ext uri="{FF2B5EF4-FFF2-40B4-BE49-F238E27FC236}">
                <a16:creationId xmlns:a16="http://schemas.microsoft.com/office/drawing/2014/main" id="{8003A9B3-B873-4D05-A478-341D1F9AAAFD}"/>
              </a:ext>
            </a:extLst>
          </p:cNvPr>
          <p:cNvSpPr txBox="1">
            <a:spLocks/>
          </p:cNvSpPr>
          <p:nvPr/>
        </p:nvSpPr>
        <p:spPr>
          <a:xfrm>
            <a:off x="11048889" y="291344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8000" b="1" spc="50" dirty="0">
              <a:ln w="0"/>
              <a:solidFill>
                <a:schemeClr val="bg2"/>
              </a:solidFill>
              <a:effectLst>
                <a:innerShdw blurRad="63500" dist="50800" dir="13500000">
                  <a:srgbClr val="000000">
                    <a:alpha val="50000"/>
                  </a:srgbClr>
                </a:innerShdw>
              </a:effectLst>
              <a:latin typeface="GurbaniWebThick" panose="04040607000000020004" pitchFamily="82" charset="0"/>
            </a:endParaRPr>
          </a:p>
        </p:txBody>
      </p:sp>
      <p:sp>
        <p:nvSpPr>
          <p:cNvPr id="4" name="Content Placeholder 2">
            <a:extLst>
              <a:ext uri="{FF2B5EF4-FFF2-40B4-BE49-F238E27FC236}">
                <a16:creationId xmlns:a16="http://schemas.microsoft.com/office/drawing/2014/main" id="{5BD38B9B-C92C-8D0D-9F7A-FAFA393BE801}"/>
              </a:ext>
            </a:extLst>
          </p:cNvPr>
          <p:cNvSpPr txBox="1">
            <a:spLocks/>
          </p:cNvSpPr>
          <p:nvPr/>
        </p:nvSpPr>
        <p:spPr>
          <a:xfrm>
            <a:off x="6705511" y="945010"/>
            <a:ext cx="930965" cy="842211"/>
          </a:xfrm>
          <a:prstGeom prst="rect">
            <a:avLst/>
          </a:prstGeom>
        </p:spPr>
        <p:txBody>
          <a:bodyPr vert="horz" lIns="91440" tIns="45720" rIns="91440" bIns="45720" numCol="5" rtlCol="0">
            <a:noAutofit/>
          </a:bodyPr>
          <a:lstStyle>
            <a:defPPr>
              <a:defRPr lang="en-US"/>
            </a:defPPr>
            <a:lvl1pPr indent="0">
              <a:lnSpc>
                <a:spcPct val="110000"/>
              </a:lnSpc>
              <a:spcBef>
                <a:spcPts val="1000"/>
              </a:spcBef>
              <a:buFont typeface="Arial" panose="020B0604020202020204" pitchFamily="34" charset="0"/>
              <a:buNone/>
              <a:defRPr sz="8000" b="1" spc="50">
                <a:ln w="0"/>
                <a:solidFill>
                  <a:schemeClr val="accent2"/>
                </a:solidFill>
              </a:defRPr>
            </a:lvl1pPr>
            <a:lvl2pPr marL="685800" indent="-228600">
              <a:lnSpc>
                <a:spcPct val="110000"/>
              </a:lnSpc>
              <a:spcBef>
                <a:spcPts val="500"/>
              </a:spcBef>
              <a:buFont typeface="Arial" panose="020B0604020202020204" pitchFamily="34" charset="0"/>
              <a:buChar char="•"/>
              <a:defRPr sz="2400"/>
            </a:lvl2pPr>
            <a:lvl3pPr marL="1143000" indent="-228600">
              <a:lnSpc>
                <a:spcPct val="110000"/>
              </a:lnSpc>
              <a:spcBef>
                <a:spcPts val="500"/>
              </a:spcBef>
              <a:buFont typeface="Arial" panose="020B0604020202020204" pitchFamily="34" charset="0"/>
              <a:buChar char="•"/>
              <a:defRPr sz="2000"/>
            </a:lvl3pPr>
            <a:lvl4pPr marL="1600200" indent="-228600">
              <a:lnSpc>
                <a:spcPct val="110000"/>
              </a:lnSpc>
              <a:spcBef>
                <a:spcPts val="500"/>
              </a:spcBef>
              <a:buFont typeface="Arial" panose="020B0604020202020204" pitchFamily="34" charset="0"/>
              <a:buChar char="•"/>
            </a:lvl4pPr>
            <a:lvl5pPr marL="2057400" indent="-228600">
              <a:lnSpc>
                <a:spcPct val="11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CA" dirty="0"/>
              <a:t>s</a:t>
            </a:r>
          </a:p>
        </p:txBody>
      </p:sp>
      <p:sp>
        <p:nvSpPr>
          <p:cNvPr id="2" name="TextBox 1">
            <a:extLst>
              <a:ext uri="{FF2B5EF4-FFF2-40B4-BE49-F238E27FC236}">
                <a16:creationId xmlns:a16="http://schemas.microsoft.com/office/drawing/2014/main" id="{082AB710-E887-5859-E0EF-00B98968C525}"/>
              </a:ext>
            </a:extLst>
          </p:cNvPr>
          <p:cNvSpPr txBox="1"/>
          <p:nvPr/>
        </p:nvSpPr>
        <p:spPr>
          <a:xfrm>
            <a:off x="3315020" y="152958"/>
            <a:ext cx="5561960" cy="707886"/>
          </a:xfrm>
          <a:prstGeom prst="rect">
            <a:avLst/>
          </a:prstGeom>
          <a:noFill/>
        </p:spPr>
        <p:txBody>
          <a:bodyPr wrap="square">
            <a:spAutoFit/>
          </a:bodyPr>
          <a:lstStyle/>
          <a:p>
            <a:pPr algn="ctr"/>
            <a:r>
              <a:rPr lang="en-US" sz="4000" dirty="0">
                <a:solidFill>
                  <a:schemeClr val="accent1"/>
                </a:solidFill>
                <a:latin typeface="+mj-lt"/>
              </a:rPr>
              <a:t>FIND HAHA</a:t>
            </a:r>
          </a:p>
        </p:txBody>
      </p:sp>
      <p:pic>
        <p:nvPicPr>
          <p:cNvPr id="3" name="Picture 2" descr="A black heart with swirls&#10;&#10;Description automatically generated">
            <a:extLst>
              <a:ext uri="{FF2B5EF4-FFF2-40B4-BE49-F238E27FC236}">
                <a16:creationId xmlns:a16="http://schemas.microsoft.com/office/drawing/2014/main" id="{D0F76727-9BAB-41F1-15C1-FE0AF728F3FE}"/>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2295274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5F3656-17F2-83D3-2FC2-AF04B5105758}"/>
              </a:ext>
            </a:extLst>
          </p:cNvPr>
          <p:cNvSpPr txBox="1"/>
          <p:nvPr/>
        </p:nvSpPr>
        <p:spPr>
          <a:xfrm>
            <a:off x="2990850" y="3121104"/>
            <a:ext cx="6134100" cy="1200329"/>
          </a:xfrm>
          <a:prstGeom prst="rect">
            <a:avLst/>
          </a:prstGeom>
          <a:noFill/>
        </p:spPr>
        <p:txBody>
          <a:bodyPr wrap="square">
            <a:spAutoFit/>
          </a:bodyPr>
          <a:lstStyle/>
          <a:p>
            <a:pPr algn="ctr"/>
            <a:r>
              <a:rPr lang="en-CA" sz="7200" b="1" dirty="0">
                <a:solidFill>
                  <a:schemeClr val="bg1"/>
                </a:solidFill>
                <a:latin typeface="+mj-lt"/>
              </a:rPr>
              <a:t>SHABAASH!</a:t>
            </a:r>
          </a:p>
        </p:txBody>
      </p:sp>
      <p:pic>
        <p:nvPicPr>
          <p:cNvPr id="2" name="Picture 1" descr="A black heart with swirls&#10;&#10;Description automatically generated">
            <a:extLst>
              <a:ext uri="{FF2B5EF4-FFF2-40B4-BE49-F238E27FC236}">
                <a16:creationId xmlns:a16="http://schemas.microsoft.com/office/drawing/2014/main" id="{52036924-9681-500B-E689-F646A7AC6042}"/>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111989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D3B6C-DDD5-B2F0-D36B-FFC7017F8D9E}"/>
              </a:ext>
            </a:extLst>
          </p:cNvPr>
          <p:cNvSpPr txBox="1"/>
          <p:nvPr/>
        </p:nvSpPr>
        <p:spPr>
          <a:xfrm>
            <a:off x="1016000" y="2767281"/>
            <a:ext cx="10160000" cy="1323439"/>
          </a:xfrm>
          <a:prstGeom prst="rect">
            <a:avLst/>
          </a:prstGeom>
          <a:noFill/>
        </p:spPr>
        <p:txBody>
          <a:bodyPr wrap="square">
            <a:spAutoFit/>
          </a:bodyPr>
          <a:lstStyle/>
          <a:p>
            <a:pPr algn="ctr"/>
            <a:r>
              <a:rPr lang="en-US" sz="8000" dirty="0" err="1">
                <a:solidFill>
                  <a:schemeClr val="accent1"/>
                </a:solidFill>
                <a:latin typeface="+mj-lt"/>
              </a:rPr>
              <a:t>Akhar</a:t>
            </a:r>
            <a:r>
              <a:rPr lang="en-US" sz="8000" dirty="0">
                <a:solidFill>
                  <a:schemeClr val="accent1"/>
                </a:solidFill>
                <a:latin typeface="+mj-lt"/>
              </a:rPr>
              <a:t> </a:t>
            </a:r>
            <a:r>
              <a:rPr lang="en-US" sz="8000" dirty="0" err="1">
                <a:solidFill>
                  <a:schemeClr val="accent1"/>
                </a:solidFill>
                <a:latin typeface="+mj-lt"/>
              </a:rPr>
              <a:t>Pachhaano</a:t>
            </a:r>
            <a:endParaRPr lang="en-US" sz="8000" dirty="0">
              <a:solidFill>
                <a:schemeClr val="accent1"/>
              </a:solidFill>
              <a:latin typeface="+mj-lt"/>
            </a:endParaRPr>
          </a:p>
        </p:txBody>
      </p:sp>
      <p:pic>
        <p:nvPicPr>
          <p:cNvPr id="3" name="Picture 2" descr="A black heart with swirls&#10;&#10;Description automatically generated">
            <a:extLst>
              <a:ext uri="{FF2B5EF4-FFF2-40B4-BE49-F238E27FC236}">
                <a16:creationId xmlns:a16="http://schemas.microsoft.com/office/drawing/2014/main" id="{F249C9BA-1205-5FD0-0A30-2720D7C4DFAC}"/>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512936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11">
            <a:extLst>
              <a:ext uri="{FF2B5EF4-FFF2-40B4-BE49-F238E27FC236}">
                <a16:creationId xmlns:a16="http://schemas.microsoft.com/office/drawing/2014/main" id="{D50EE6D6-30F8-952D-9E24-B7649D3D6EC1}"/>
              </a:ext>
            </a:extLst>
          </p:cNvPr>
          <p:cNvSpPr>
            <a:spLocks noChangeArrowheads="1"/>
          </p:cNvSpPr>
          <p:nvPr/>
        </p:nvSpPr>
        <p:spPr bwMode="auto">
          <a:xfrm>
            <a:off x="1" y="0"/>
            <a:ext cx="5854700" cy="6858000"/>
          </a:xfrm>
          <a:prstGeom prst="parallelogram">
            <a:avLst>
              <a:gd name="adj" fmla="val 25000"/>
            </a:avLst>
          </a:prstGeom>
          <a:gradFill rotWithShape="1">
            <a:gsLst>
              <a:gs pos="0">
                <a:schemeClr val="accent1">
                  <a:gamma/>
                  <a:shade val="46275"/>
                  <a:invGamma/>
                  <a:alpha val="0"/>
                </a:schemeClr>
              </a:gs>
              <a:gs pos="50000">
                <a:schemeClr val="bg1">
                  <a:alpha val="25000"/>
                </a:schemeClr>
              </a:gs>
              <a:gs pos="100000">
                <a:schemeClr val="accent1">
                  <a:gamma/>
                  <a:shade val="46275"/>
                  <a:invGamma/>
                  <a:alpha val="0"/>
                </a:schemeClr>
              </a:gs>
            </a:gsLst>
            <a:lin ang="5400000" scaled="1"/>
          </a:gradFill>
          <a:ln>
            <a:noFill/>
          </a:ln>
          <a:effectLst/>
        </p:spPr>
        <p:txBody>
          <a:bodyPr wrap="none" lIns="108852" tIns="54426" rIns="108852" bIns="54426"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altLang="en-US" sz="7166" b="1" i="1" u="none" strike="noStrike" kern="1200" cap="none" spc="0" normalizeH="0" baseline="0" noProof="0">
              <a:ln>
                <a:noFill/>
              </a:ln>
              <a:solidFill>
                <a:srgbClr val="000066"/>
              </a:solidFill>
              <a:effectLst/>
              <a:uLnTx/>
              <a:uFillTx/>
              <a:latin typeface="Calibri"/>
              <a:ea typeface="+mn-ea"/>
              <a:cs typeface="+mn-cs"/>
            </a:endParaRPr>
          </a:p>
        </p:txBody>
      </p:sp>
      <p:sp>
        <p:nvSpPr>
          <p:cNvPr id="4" name="AutoShape 12">
            <a:extLst>
              <a:ext uri="{FF2B5EF4-FFF2-40B4-BE49-F238E27FC236}">
                <a16:creationId xmlns:a16="http://schemas.microsoft.com/office/drawing/2014/main" id="{2F6C3217-5840-87D7-52C7-E5955AB6E313}"/>
              </a:ext>
            </a:extLst>
          </p:cNvPr>
          <p:cNvSpPr>
            <a:spLocks noChangeArrowheads="1"/>
          </p:cNvSpPr>
          <p:nvPr/>
        </p:nvSpPr>
        <p:spPr bwMode="auto">
          <a:xfrm>
            <a:off x="6337301" y="0"/>
            <a:ext cx="5854700" cy="6858000"/>
          </a:xfrm>
          <a:prstGeom prst="parallelogram">
            <a:avLst>
              <a:gd name="adj" fmla="val 25000"/>
            </a:avLst>
          </a:prstGeom>
          <a:gradFill rotWithShape="1">
            <a:gsLst>
              <a:gs pos="0">
                <a:schemeClr val="accent1">
                  <a:gamma/>
                  <a:shade val="46275"/>
                  <a:invGamma/>
                  <a:alpha val="0"/>
                </a:schemeClr>
              </a:gs>
              <a:gs pos="50000">
                <a:schemeClr val="bg1">
                  <a:alpha val="58000"/>
                </a:schemeClr>
              </a:gs>
              <a:gs pos="100000">
                <a:schemeClr val="accent1">
                  <a:gamma/>
                  <a:shade val="46275"/>
                  <a:invGamma/>
                  <a:alpha val="0"/>
                </a:schemeClr>
              </a:gs>
            </a:gsLst>
            <a:lin ang="5400000" scaled="1"/>
          </a:gradFill>
          <a:ln>
            <a:noFill/>
          </a:ln>
          <a:effectLst/>
        </p:spPr>
        <p:txBody>
          <a:bodyPr wrap="none" lIns="108852" tIns="54426" rIns="108852" bIns="54426"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altLang="en-US" sz="7833" b="1" i="1" u="none" strike="noStrike" kern="1200" cap="none" spc="0" normalizeH="0" baseline="0" noProof="0">
              <a:ln>
                <a:noFill/>
              </a:ln>
              <a:solidFill>
                <a:srgbClr val="000066"/>
              </a:solidFill>
              <a:effectLst/>
              <a:uLnTx/>
              <a:uFillTx/>
              <a:latin typeface="Calibri"/>
              <a:ea typeface="+mn-ea"/>
              <a:cs typeface="+mn-cs"/>
            </a:endParaRPr>
          </a:p>
        </p:txBody>
      </p:sp>
      <p:pic>
        <p:nvPicPr>
          <p:cNvPr id="6164" name="Picture 2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71033" y="730937"/>
            <a:ext cx="5554684" cy="526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0" name="Rectangle 36"/>
          <p:cNvSpPr>
            <a:spLocks noChangeArrowheads="1"/>
          </p:cNvSpPr>
          <p:nvPr/>
        </p:nvSpPr>
        <p:spPr bwMode="auto">
          <a:xfrm>
            <a:off x="-30467299" y="5718542"/>
            <a:ext cx="42659300" cy="1371600"/>
          </a:xfrm>
          <a:prstGeom prst="rect">
            <a:avLst/>
          </a:prstGeom>
          <a:gradFill rotWithShape="1">
            <a:gsLst>
              <a:gs pos="0">
                <a:srgbClr val="EDD15B">
                  <a:gamma/>
                  <a:shade val="46275"/>
                  <a:invGamma/>
                  <a:alpha val="0"/>
                </a:srgbClr>
              </a:gs>
              <a:gs pos="50000">
                <a:schemeClr val="bg1">
                  <a:alpha val="27000"/>
                </a:schemeClr>
              </a:gs>
              <a:gs pos="100000">
                <a:srgbClr val="EDD15B">
                  <a:gamma/>
                  <a:shade val="46275"/>
                  <a:invGamma/>
                  <a:alpha val="0"/>
                </a:srgbClr>
              </a:gs>
            </a:gsLst>
            <a:lin ang="5400000" scaled="1"/>
          </a:gradFill>
          <a:ln>
            <a:noFill/>
          </a:ln>
          <a:effectLst/>
        </p:spPr>
        <p:txBody>
          <a:bodyPr lIns="0" tIns="0" rIns="0" bIns="0" anchor="ct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altLang="en-US" sz="3333" b="0" i="0" u="none" strike="noStrike" kern="1200" cap="none" spc="0" normalizeH="0" baseline="0" noProof="0" dirty="0">
                <a:ln>
                  <a:noFill/>
                </a:ln>
                <a:solidFill>
                  <a:prstClr val="white"/>
                </a:solidFill>
                <a:effectLst/>
                <a:uLnTx/>
                <a:uFillTx/>
                <a:latin typeface="Impact" pitchFamily="34" charset="0"/>
                <a:ea typeface="+mn-ea"/>
                <a:cs typeface="+mn-cs"/>
              </a:rPr>
              <a:t>WHEEL OF WINNING     WHEEL OF WINNING     WHEEL OF WINNING     WHEEL OF WINNING     WHEEL OF WINNING     WHEEL OF WINNING     WHEEL OF WINNING     WHEEL OF WINNING WHEEL OF WINNING     WHEEL OF WINNING     WHEEL OF WINNING     WHEEL OF WINNING  </a:t>
            </a:r>
          </a:p>
        </p:txBody>
      </p:sp>
      <p:sp>
        <p:nvSpPr>
          <p:cNvPr id="6179" name="Rectangle 35"/>
          <p:cNvSpPr>
            <a:spLocks noChangeArrowheads="1"/>
          </p:cNvSpPr>
          <p:nvPr/>
        </p:nvSpPr>
        <p:spPr bwMode="auto">
          <a:xfrm>
            <a:off x="-40218" y="-260496"/>
            <a:ext cx="4265930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1088473" rtl="0" eaLnBrk="1" fontAlgn="auto" latinLnBrk="0" hangingPunct="1">
              <a:lnSpc>
                <a:spcPct val="100000"/>
              </a:lnSpc>
              <a:spcBef>
                <a:spcPct val="0"/>
              </a:spcBef>
              <a:spcAft>
                <a:spcPts val="0"/>
              </a:spcAft>
              <a:buClrTx/>
              <a:buSzTx/>
              <a:buFontTx/>
              <a:buNone/>
              <a:tabLst/>
              <a:defRPr/>
            </a:pPr>
            <a:r>
              <a:rPr kumimoji="0" lang="en-US" altLang="en-US" sz="3333" b="0" i="0" u="none" strike="noStrike" kern="1200" cap="none" spc="0" normalizeH="0" baseline="0" noProof="0" dirty="0">
                <a:ln>
                  <a:noFill/>
                </a:ln>
                <a:solidFill>
                  <a:prstClr val="white"/>
                </a:solidFill>
                <a:effectLst/>
                <a:uLnTx/>
                <a:uFillTx/>
                <a:latin typeface="Impact" pitchFamily="34" charset="0"/>
                <a:ea typeface="+mn-ea"/>
                <a:cs typeface="+mn-cs"/>
              </a:rPr>
              <a:t>WHEEL OF WINNING     WHEEL OF WINNING     WHEEL OF WINNING     WHEEL OF WINNING     WHEEL OF WINNING     WHEEL OF WINNING     WHEEL OF WINNING     WHEEL OF WINNING WHEEL OF WINNING     WHEEL OF WINNING     WHEEL OF WINNING     WHEEL OF WINNING </a:t>
            </a:r>
          </a:p>
        </p:txBody>
      </p:sp>
      <p:sp>
        <p:nvSpPr>
          <p:cNvPr id="2" name="TextBox 1">
            <a:hlinkClick r:id="" action="ppaction://hlinkshowjump?jump=nextslide"/>
          </p:cNvPr>
          <p:cNvSpPr txBox="1"/>
          <p:nvPr/>
        </p:nvSpPr>
        <p:spPr>
          <a:xfrm>
            <a:off x="4483101" y="5996040"/>
            <a:ext cx="3130550" cy="701109"/>
          </a:xfrm>
          <a:prstGeom prst="roundRect">
            <a:avLst>
              <a:gd name="adj" fmla="val 11542"/>
            </a:avLst>
          </a:prstGeom>
          <a:solidFill>
            <a:schemeClr val="accent3"/>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schemeClr val="accent4"/>
                </a:solidFill>
                <a:effectLst/>
                <a:uLnTx/>
                <a:uFillTx/>
                <a:latin typeface="+mj-lt"/>
                <a:ea typeface="+mn-ea"/>
                <a:cs typeface="+mn-cs"/>
              </a:rPr>
              <a:t>PLAY GAME</a:t>
            </a:r>
          </a:p>
        </p:txBody>
      </p:sp>
    </p:spTree>
    <p:extLst>
      <p:ext uri="{BB962C8B-B14F-4D97-AF65-F5344CB8AC3E}">
        <p14:creationId xmlns:p14="http://schemas.microsoft.com/office/powerpoint/2010/main" val="1148330006"/>
      </p:ext>
    </p:extLst>
  </p:cSld>
  <p:clrMapOvr>
    <a:masterClrMapping/>
  </p:clrMapOvr>
  <mc:AlternateContent xmlns:mc="http://schemas.openxmlformats.org/markup-compatibility/2006" xmlns:p14="http://schemas.microsoft.com/office/powerpoint/2010/main">
    <mc:Choice Requires="p14">
      <p:transition spd="slow" p14:dur="1600">
        <p14:conveyor dir="l"/>
        <p:sndAc>
          <p:stSnd>
            <p:snd r:embed="rId3" name="Wheel of Fortune Theme.wav"/>
          </p:stSnd>
        </p:sndAc>
      </p:transition>
    </mc:Choice>
    <mc:Fallback xmlns="">
      <p:transition spd="slow">
        <p:fade/>
        <p:sndAc>
          <p:stSnd>
            <p:snd r:embed="rId5" name="Wheel of Fortune Theme.wav"/>
          </p:stSnd>
        </p:sndAc>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p:cTn id="7" dur="5000" fill="hold"/>
                                        <p:tgtEl>
                                          <p:spTgt spid="6164"/>
                                        </p:tgtEl>
                                        <p:attrNameLst>
                                          <p:attrName>ppt_w</p:attrName>
                                        </p:attrNameLst>
                                      </p:cBhvr>
                                      <p:tavLst>
                                        <p:tav tm="0">
                                          <p:val>
                                            <p:fltVal val="0"/>
                                          </p:val>
                                        </p:tav>
                                        <p:tav tm="100000">
                                          <p:val>
                                            <p:strVal val="#ppt_w"/>
                                          </p:val>
                                        </p:tav>
                                      </p:tavLst>
                                    </p:anim>
                                    <p:anim calcmode="lin" valueType="num">
                                      <p:cBhvr>
                                        <p:cTn id="8" dur="5000" fill="hold"/>
                                        <p:tgtEl>
                                          <p:spTgt spid="6164"/>
                                        </p:tgtEl>
                                        <p:attrNameLst>
                                          <p:attrName>ppt_h</p:attrName>
                                        </p:attrNameLst>
                                      </p:cBhvr>
                                      <p:tavLst>
                                        <p:tav tm="0">
                                          <p:val>
                                            <p:fltVal val="0"/>
                                          </p:val>
                                        </p:tav>
                                        <p:tav tm="100000">
                                          <p:val>
                                            <p:strVal val="#ppt_h"/>
                                          </p:val>
                                        </p:tav>
                                      </p:tavLst>
                                    </p:anim>
                                    <p:animEffect transition="in" filter="fade">
                                      <p:cBhvr>
                                        <p:cTn id="9" dur="5000"/>
                                        <p:tgtEl>
                                          <p:spTgt spid="6164"/>
                                        </p:tgtEl>
                                      </p:cBhvr>
                                    </p:animEffect>
                                  </p:childTnLst>
                                </p:cTn>
                              </p:par>
                              <p:par>
                                <p:cTn id="10" presetID="8" presetClass="emph" presetSubtype="0" fill="hold" nodeType="withEffect">
                                  <p:stCondLst>
                                    <p:cond delay="0"/>
                                  </p:stCondLst>
                                  <p:childTnLst>
                                    <p:animRot by="43200000">
                                      <p:cBhvr>
                                        <p:cTn id="11" dur="5000" fill="hold"/>
                                        <p:tgtEl>
                                          <p:spTgt spid="6164"/>
                                        </p:tgtEl>
                                        <p:attrNameLst>
                                          <p:attrName>r</p:attrName>
                                        </p:attrNameLst>
                                      </p:cBhvr>
                                    </p:animRot>
                                  </p:childTnLst>
                                </p:cTn>
                              </p:par>
                              <p:par>
                                <p:cTn id="12" presetID="10" presetClass="entr" presetSubtype="0" fill="hold" nodeType="withEffect">
                                  <p:stCondLst>
                                    <p:cond delay="0"/>
                                  </p:stCondLst>
                                  <p:childTnLst>
                                    <p:set>
                                      <p:cBhvr>
                                        <p:cTn id="13" dur="1" fill="hold">
                                          <p:stCondLst>
                                            <p:cond delay="0"/>
                                          </p:stCondLst>
                                        </p:cTn>
                                        <p:tgtEl>
                                          <p:spTgt spid="6179"/>
                                        </p:tgtEl>
                                        <p:attrNameLst>
                                          <p:attrName>style.visibility</p:attrName>
                                        </p:attrNameLst>
                                      </p:cBhvr>
                                      <p:to>
                                        <p:strVal val="visible"/>
                                      </p:to>
                                    </p:set>
                                    <p:animEffect transition="in" filter="fade">
                                      <p:cBhvr>
                                        <p:cTn id="14" dur="2500"/>
                                        <p:tgtEl>
                                          <p:spTgt spid="6179"/>
                                        </p:tgtEl>
                                      </p:cBhvr>
                                    </p:animEffect>
                                  </p:childTnLst>
                                </p:cTn>
                              </p:par>
                              <p:par>
                                <p:cTn id="15" presetID="35" presetClass="path" presetSubtype="0" fill="hold" nodeType="withEffect">
                                  <p:stCondLst>
                                    <p:cond delay="0"/>
                                  </p:stCondLst>
                                  <p:childTnLst>
                                    <p:animMotion origin="layout" path="M -2.25694E-6 3.33333E-6 L -2.49891 3.33333E-6 " pathEditMode="fixed" rAng="0" ptsTypes="AA">
                                      <p:cBhvr>
                                        <p:cTn id="16" dur="11000" fill="hold"/>
                                        <p:tgtEl>
                                          <p:spTgt spid="6179"/>
                                        </p:tgtEl>
                                        <p:attrNameLst>
                                          <p:attrName>ppt_x</p:attrName>
                                          <p:attrName>ppt_y</p:attrName>
                                        </p:attrNameLst>
                                      </p:cBhvr>
                                      <p:rCtr x="-124946" y="0"/>
                                    </p:animMotion>
                                  </p:childTnLst>
                                </p:cTn>
                              </p:par>
                              <p:par>
                                <p:cTn id="17" presetID="10" presetClass="entr" presetSubtype="0" fill="hold" nodeType="withEffect">
                                  <p:stCondLst>
                                    <p:cond delay="0"/>
                                  </p:stCondLst>
                                  <p:childTnLst>
                                    <p:set>
                                      <p:cBhvr>
                                        <p:cTn id="18" dur="1" fill="hold">
                                          <p:stCondLst>
                                            <p:cond delay="0"/>
                                          </p:stCondLst>
                                        </p:cTn>
                                        <p:tgtEl>
                                          <p:spTgt spid="6180"/>
                                        </p:tgtEl>
                                        <p:attrNameLst>
                                          <p:attrName>style.visibility</p:attrName>
                                        </p:attrNameLst>
                                      </p:cBhvr>
                                      <p:to>
                                        <p:strVal val="visible"/>
                                      </p:to>
                                    </p:set>
                                    <p:animEffect transition="in" filter="fade">
                                      <p:cBhvr>
                                        <p:cTn id="19" dur="2500"/>
                                        <p:tgtEl>
                                          <p:spTgt spid="6180"/>
                                        </p:tgtEl>
                                      </p:cBhvr>
                                    </p:animEffect>
                                  </p:childTnLst>
                                </p:cTn>
                              </p:par>
                              <p:par>
                                <p:cTn id="20" presetID="63" presetClass="path" presetSubtype="0" fill="hold" nodeType="withEffect">
                                  <p:stCondLst>
                                    <p:cond delay="0"/>
                                  </p:stCondLst>
                                  <p:childTnLst>
                                    <p:animMotion origin="layout" path="M 1.63194E-6 -3.39506E-6 L 2.49891 -3.39506E-6 " pathEditMode="fixed" rAng="0" ptsTypes="AA">
                                      <p:cBhvr>
                                        <p:cTn id="21" dur="11000" fill="hold"/>
                                        <p:tgtEl>
                                          <p:spTgt spid="6180"/>
                                        </p:tgtEl>
                                        <p:attrNameLst>
                                          <p:attrName>ppt_x</p:attrName>
                                          <p:attrName>ppt_y</p:attrName>
                                        </p:attrNameLst>
                                      </p:cBhvr>
                                      <p:rCtr x="124946" y="0"/>
                                    </p:animMotion>
                                  </p:childTnLst>
                                </p:cTn>
                              </p:par>
                              <p:par>
                                <p:cTn id="22" presetID="10" presetClass="exit" presetSubtype="0" fill="hold" grpId="0" nodeType="withEffect">
                                  <p:stCondLst>
                                    <p:cond delay="9000"/>
                                  </p:stCondLst>
                                  <p:childTnLst>
                                    <p:animEffect transition="out" filter="fade">
                                      <p:cBhvr>
                                        <p:cTn id="23" dur="2000"/>
                                        <p:tgtEl>
                                          <p:spTgt spid="6179"/>
                                        </p:tgtEl>
                                      </p:cBhvr>
                                    </p:animEffect>
                                    <p:set>
                                      <p:cBhvr>
                                        <p:cTn id="24" dur="1" fill="hold">
                                          <p:stCondLst>
                                            <p:cond delay="1999"/>
                                          </p:stCondLst>
                                        </p:cTn>
                                        <p:tgtEl>
                                          <p:spTgt spid="6179"/>
                                        </p:tgtEl>
                                        <p:attrNameLst>
                                          <p:attrName>style.visibility</p:attrName>
                                        </p:attrNameLst>
                                      </p:cBhvr>
                                      <p:to>
                                        <p:strVal val="hidden"/>
                                      </p:to>
                                    </p:set>
                                  </p:childTnLst>
                                </p:cTn>
                              </p:par>
                              <p:par>
                                <p:cTn id="25" presetID="10" presetClass="exit" presetSubtype="0" fill="hold" nodeType="withEffect">
                                  <p:stCondLst>
                                    <p:cond delay="9000"/>
                                  </p:stCondLst>
                                  <p:childTnLst>
                                    <p:animEffect transition="out" filter="fade">
                                      <p:cBhvr>
                                        <p:cTn id="26" dur="2000"/>
                                        <p:tgtEl>
                                          <p:spTgt spid="6180"/>
                                        </p:tgtEl>
                                      </p:cBhvr>
                                    </p:animEffect>
                                    <p:set>
                                      <p:cBhvr>
                                        <p:cTn id="27" dur="1" fill="hold">
                                          <p:stCondLst>
                                            <p:cond delay="1999"/>
                                          </p:stCondLst>
                                        </p:cTn>
                                        <p:tgtEl>
                                          <p:spTgt spid="6180"/>
                                        </p:tgtEl>
                                        <p:attrNameLst>
                                          <p:attrName>style.visibility</p:attrName>
                                        </p:attrNameLst>
                                      </p:cBhvr>
                                      <p:to>
                                        <p:strVal val="hidden"/>
                                      </p:to>
                                    </p:set>
                                  </p:childTnLst>
                                </p:cTn>
                              </p:par>
                            </p:childTnLst>
                          </p:cTn>
                        </p:par>
                        <p:par>
                          <p:cTn id="28" fill="hold">
                            <p:stCondLst>
                              <p:cond delay="11000"/>
                            </p:stCondLst>
                            <p:childTnLst>
                              <p:par>
                                <p:cTn id="29" presetID="10"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22" presetClass="entr" presetSubtype="1" fill="hold" nodeType="withEffect">
                                  <p:stCondLst>
                                    <p:cond delay="5200"/>
                                  </p:stCondLst>
                                  <p:childTnLst>
                                    <p:set>
                                      <p:cBhvr>
                                        <p:cTn id="33" dur="1" fill="hold">
                                          <p:stCondLst>
                                            <p:cond delay="0"/>
                                          </p:stCondLst>
                                        </p:cTn>
                                        <p:tgtEl>
                                          <p:spTgt spid="3">
                                            <p:bg/>
                                          </p:spTgt>
                                        </p:tgtEl>
                                        <p:attrNameLst>
                                          <p:attrName>style.visibility</p:attrName>
                                        </p:attrNameLst>
                                      </p:cBhvr>
                                      <p:to>
                                        <p:strVal val="visible"/>
                                      </p:to>
                                    </p:set>
                                    <p:animEffect transition="in" filter="wipe(up)">
                                      <p:cBhvr>
                                        <p:cTn id="34" dur="900"/>
                                        <p:tgtEl>
                                          <p:spTgt spid="3">
                                            <p:bg/>
                                          </p:spTgt>
                                        </p:tgtEl>
                                      </p:cBhvr>
                                    </p:animEffect>
                                  </p:childTnLst>
                                </p:cTn>
                              </p:par>
                              <p:par>
                                <p:cTn id="35" presetID="22" presetClass="entr" presetSubtype="4" fill="hold" nodeType="withEffect">
                                  <p:stCondLst>
                                    <p:cond delay="5200"/>
                                  </p:stCondLst>
                                  <p:iterate type="wd">
                                    <p:tmPct val="10000"/>
                                  </p:iterate>
                                  <p:childTnLst>
                                    <p:set>
                                      <p:cBhvr>
                                        <p:cTn id="36" dur="1" fill="hold">
                                          <p:stCondLst>
                                            <p:cond delay="0"/>
                                          </p:stCondLst>
                                        </p:cTn>
                                        <p:tgtEl>
                                          <p:spTgt spid="4">
                                            <p:bg/>
                                          </p:spTgt>
                                        </p:tgtEl>
                                        <p:attrNameLst>
                                          <p:attrName>style.visibility</p:attrName>
                                        </p:attrNameLst>
                                      </p:cBhvr>
                                      <p:to>
                                        <p:strVal val="visible"/>
                                      </p:to>
                                    </p:set>
                                    <p:animEffect transition="in" filter="wipe(down)">
                                      <p:cBhvr>
                                        <p:cTn id="37" dur="900"/>
                                        <p:tgtEl>
                                          <p:spTgt spid="4">
                                            <p:bg/>
                                          </p:spTgt>
                                        </p:tgtEl>
                                      </p:cBhvr>
                                    </p:animEffect>
                                  </p:childTnLst>
                                </p:cTn>
                              </p:par>
                              <p:par>
                                <p:cTn id="38" presetID="22" presetClass="exit" presetSubtype="4" fill="hold" nodeType="withEffect">
                                  <p:stCondLst>
                                    <p:cond delay="0"/>
                                  </p:stCondLst>
                                  <p:childTnLst>
                                    <p:animEffect transition="out" filter="wipe(down)">
                                      <p:cBhvr>
                                        <p:cTn id="39" dur="500"/>
                                        <p:tgtEl>
                                          <p:spTgt spid="3">
                                            <p:bg/>
                                          </p:spTgt>
                                        </p:tgtEl>
                                      </p:cBhvr>
                                    </p:animEffect>
                                    <p:set>
                                      <p:cBhvr>
                                        <p:cTn id="40" dur="1" fill="hold">
                                          <p:stCondLst>
                                            <p:cond delay="499"/>
                                          </p:stCondLst>
                                        </p:cTn>
                                        <p:tgtEl>
                                          <p:spTgt spid="3">
                                            <p:bg/>
                                          </p:spTgt>
                                        </p:tgtEl>
                                        <p:attrNameLst>
                                          <p:attrName>style.visibility</p:attrName>
                                        </p:attrNameLst>
                                      </p:cBhvr>
                                      <p:to>
                                        <p:strVal val="hidden"/>
                                      </p:to>
                                    </p:set>
                                  </p:childTnLst>
                                </p:cTn>
                              </p:par>
                              <p:par>
                                <p:cTn id="41" presetID="22" presetClass="exit" presetSubtype="1" fill="hold" nodeType="withEffect">
                                  <p:stCondLst>
                                    <p:cond delay="0"/>
                                  </p:stCondLst>
                                  <p:childTnLst>
                                    <p:animEffect transition="out" filter="wipe(up)">
                                      <p:cBhvr>
                                        <p:cTn id="42" dur="500"/>
                                        <p:tgtEl>
                                          <p:spTgt spid="4">
                                            <p:bg/>
                                          </p:spTgt>
                                        </p:tgtEl>
                                      </p:cBhvr>
                                    </p:animEffect>
                                    <p:set>
                                      <p:cBhvr>
                                        <p:cTn id="43" dur="1" fill="hold">
                                          <p:stCondLst>
                                            <p:cond delay="499"/>
                                          </p:stCondLst>
                                        </p:cTn>
                                        <p:tgtEl>
                                          <p:spTgt spid="4">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9"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72E093-A3E5-DA64-3444-BC7FDB854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10800000">
                <a:off x="2530151" y="354983"/>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997362">
              <a:off x="3602010" y="2646534"/>
              <a:ext cx="28574" cy="1368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65"/>
          <p:cNvGrpSpPr>
            <a:grpSpLocks/>
          </p:cNvGrpSpPr>
          <p:nvPr/>
        </p:nvGrpSpPr>
        <p:grpSpPr bwMode="auto">
          <a:xfrm>
            <a:off x="9319335" y="5918770"/>
            <a:ext cx="2516596" cy="614561"/>
            <a:chOff x="4028" y="3984"/>
            <a:chExt cx="1294" cy="316"/>
          </a:xfrm>
        </p:grpSpPr>
        <p:sp>
          <p:nvSpPr>
            <p:cNvPr id="38"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39" name="AutoShape 67">
              <a:hlinkClick r:id="" action="ppaction://noaction" highlightClick="1">
                <a:snd r:embed="rId7" name="Bankrupt.wav"/>
              </a:hlinkClick>
            </p:cNvPr>
            <p:cNvSpPr>
              <a:spLocks noChangeArrowheads="1"/>
            </p:cNvSpPr>
            <p:nvPr/>
          </p:nvSpPr>
          <p:spPr bwMode="auto">
            <a:xfrm>
              <a:off x="4281"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1" name="Text Box 69"/>
            <p:cNvSpPr txBox="1">
              <a:spLocks noChangeArrowheads="1"/>
            </p:cNvSpPr>
            <p:nvPr/>
          </p:nvSpPr>
          <p:spPr bwMode="auto">
            <a:xfrm>
              <a:off x="4508" y="4197"/>
              <a:ext cx="28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Cheer</a:t>
              </a:r>
            </a:p>
          </p:txBody>
        </p:sp>
        <p:sp>
          <p:nvSpPr>
            <p:cNvPr id="42" name="Text Box 70"/>
            <p:cNvSpPr txBox="1">
              <a:spLocks noChangeArrowheads="1"/>
            </p:cNvSpPr>
            <p:nvPr/>
          </p:nvSpPr>
          <p:spPr bwMode="auto">
            <a:xfrm>
              <a:off x="5007" y="4197"/>
              <a:ext cx="315"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Silence</a:t>
              </a:r>
            </a:p>
          </p:txBody>
        </p:sp>
        <p:sp>
          <p:nvSpPr>
            <p:cNvPr id="43" name="Text Box 71"/>
            <p:cNvSpPr txBox="1">
              <a:spLocks noChangeArrowheads="1"/>
            </p:cNvSpPr>
            <p:nvPr/>
          </p:nvSpPr>
          <p:spPr bwMode="auto">
            <a:xfrm>
              <a:off x="4154" y="4197"/>
              <a:ext cx="470"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Bankrupt</a:t>
              </a:r>
            </a:p>
          </p:txBody>
        </p:sp>
        <p:sp>
          <p:nvSpPr>
            <p:cNvPr id="44" name="AutoShape 72">
              <a:hlinkClick r:id="" action="ppaction://noaction" highlightClick="1">
                <a:snd r:embed="rId8" name="Puzzle solve.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5" name="Text Box 73"/>
            <p:cNvSpPr txBox="1">
              <a:spLocks noChangeArrowheads="1"/>
            </p:cNvSpPr>
            <p:nvPr/>
          </p:nvSpPr>
          <p:spPr bwMode="auto">
            <a:xfrm>
              <a:off x="4028"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Win</a:t>
              </a:r>
            </a:p>
          </p:txBody>
        </p:sp>
        <p:sp>
          <p:nvSpPr>
            <p:cNvPr id="46" name="AutoShape 74">
              <a:hlinkClick r:id="" action="ppaction://noaction" highlightClick="1">
                <a:snd r:embed="rId9" name="boo3.wav"/>
              </a:hlinkClick>
            </p:cNvPr>
            <p:cNvSpPr>
              <a:spLocks noChangeArrowheads="1"/>
            </p:cNvSpPr>
            <p:nvPr/>
          </p:nvSpPr>
          <p:spPr bwMode="auto">
            <a:xfrm>
              <a:off x="4794"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7" name="Text Box 75"/>
            <p:cNvSpPr txBox="1">
              <a:spLocks noChangeArrowheads="1"/>
            </p:cNvSpPr>
            <p:nvPr/>
          </p:nvSpPr>
          <p:spPr bwMode="auto">
            <a:xfrm>
              <a:off x="4771"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Boo</a:t>
              </a:r>
            </a:p>
          </p:txBody>
        </p:sp>
      </p:gr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7" name="TextBox 26"/>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
        <p:nvSpPr>
          <p:cNvPr id="6" name="Up Arrow 4">
            <a:extLst>
              <a:ext uri="{FF2B5EF4-FFF2-40B4-BE49-F238E27FC236}">
                <a16:creationId xmlns:a16="http://schemas.microsoft.com/office/drawing/2014/main" id="{E19BD142-29C9-4DE0-8369-3AFDB5661FD0}"/>
              </a:ext>
            </a:extLst>
          </p:cNvPr>
          <p:cNvSpPr/>
          <p:nvPr/>
        </p:nvSpPr>
        <p:spPr>
          <a:xfrm rot="16200000">
            <a:off x="9105425" y="2607543"/>
            <a:ext cx="630000" cy="1664845"/>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5505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2FF49C-F879-AA08-18F4-60A26CDBD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10800000">
                <a:off x="2546105" y="354983"/>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946907" flipH="1">
              <a:off x="3359095" y="1635518"/>
              <a:ext cx="28574" cy="1368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65"/>
          <p:cNvGrpSpPr>
            <a:grpSpLocks/>
          </p:cNvGrpSpPr>
          <p:nvPr/>
        </p:nvGrpSpPr>
        <p:grpSpPr bwMode="auto">
          <a:xfrm>
            <a:off x="9319335" y="5918770"/>
            <a:ext cx="2516596" cy="614561"/>
            <a:chOff x="4028" y="3984"/>
            <a:chExt cx="1294" cy="316"/>
          </a:xfrm>
        </p:grpSpPr>
        <p:sp>
          <p:nvSpPr>
            <p:cNvPr id="38"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ndParaRPr>
            </a:p>
          </p:txBody>
        </p:sp>
        <p:sp>
          <p:nvSpPr>
            <p:cNvPr id="39" name="AutoShape 67">
              <a:hlinkClick r:id="" action="ppaction://noaction" highlightClick="1">
                <a:snd r:embed="rId7" name="Bankrupt.wav"/>
              </a:hlinkClick>
            </p:cNvPr>
            <p:cNvSpPr>
              <a:spLocks noChangeArrowheads="1"/>
            </p:cNvSpPr>
            <p:nvPr/>
          </p:nvSpPr>
          <p:spPr bwMode="auto">
            <a:xfrm>
              <a:off x="4281"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ndParaRPr>
            </a:p>
          </p:txBody>
        </p:sp>
        <p:sp>
          <p:nvSpPr>
            <p:cNvPr id="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ndParaRPr>
            </a:p>
          </p:txBody>
        </p:sp>
        <p:sp>
          <p:nvSpPr>
            <p:cNvPr id="41" name="Text Box 69"/>
            <p:cNvSpPr txBox="1">
              <a:spLocks noChangeArrowheads="1"/>
            </p:cNvSpPr>
            <p:nvPr/>
          </p:nvSpPr>
          <p:spPr bwMode="auto">
            <a:xfrm>
              <a:off x="4508" y="4197"/>
              <a:ext cx="28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rPr>
                <a:t>Cheer</a:t>
              </a:r>
            </a:p>
          </p:txBody>
        </p:sp>
        <p:sp>
          <p:nvSpPr>
            <p:cNvPr id="42" name="Text Box 70"/>
            <p:cNvSpPr txBox="1">
              <a:spLocks noChangeArrowheads="1"/>
            </p:cNvSpPr>
            <p:nvPr/>
          </p:nvSpPr>
          <p:spPr bwMode="auto">
            <a:xfrm>
              <a:off x="5007" y="4197"/>
              <a:ext cx="315"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rPr>
                <a:t>Silence</a:t>
              </a:r>
            </a:p>
          </p:txBody>
        </p:sp>
        <p:sp>
          <p:nvSpPr>
            <p:cNvPr id="43" name="Text Box 71"/>
            <p:cNvSpPr txBox="1">
              <a:spLocks noChangeArrowheads="1"/>
            </p:cNvSpPr>
            <p:nvPr/>
          </p:nvSpPr>
          <p:spPr bwMode="auto">
            <a:xfrm>
              <a:off x="4154" y="4197"/>
              <a:ext cx="470"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rPr>
                <a:t>Bankrupt</a:t>
              </a:r>
            </a:p>
          </p:txBody>
        </p:sp>
        <p:sp>
          <p:nvSpPr>
            <p:cNvPr id="44" name="AutoShape 72">
              <a:hlinkClick r:id="" action="ppaction://noaction" highlightClick="1">
                <a:snd r:embed="rId8" name="Puzzle solve.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ndParaRPr>
            </a:p>
          </p:txBody>
        </p:sp>
        <p:sp>
          <p:nvSpPr>
            <p:cNvPr id="45" name="Text Box 73"/>
            <p:cNvSpPr txBox="1">
              <a:spLocks noChangeArrowheads="1"/>
            </p:cNvSpPr>
            <p:nvPr/>
          </p:nvSpPr>
          <p:spPr bwMode="auto">
            <a:xfrm>
              <a:off x="4028"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rPr>
                <a:t>Win</a:t>
              </a:r>
            </a:p>
          </p:txBody>
        </p:sp>
        <p:sp>
          <p:nvSpPr>
            <p:cNvPr id="46" name="AutoShape 74">
              <a:hlinkClick r:id="" action="ppaction://noaction" highlightClick="1">
                <a:snd r:embed="rId9" name="boo3.wav"/>
              </a:hlinkClick>
            </p:cNvPr>
            <p:cNvSpPr>
              <a:spLocks noChangeArrowheads="1"/>
            </p:cNvSpPr>
            <p:nvPr/>
          </p:nvSpPr>
          <p:spPr bwMode="auto">
            <a:xfrm>
              <a:off x="4794"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ndParaRPr>
            </a:p>
          </p:txBody>
        </p:sp>
        <p:sp>
          <p:nvSpPr>
            <p:cNvPr id="47" name="Text Box 75"/>
            <p:cNvSpPr txBox="1">
              <a:spLocks noChangeArrowheads="1"/>
            </p:cNvSpPr>
            <p:nvPr/>
          </p:nvSpPr>
          <p:spPr bwMode="auto">
            <a:xfrm>
              <a:off x="4771" y="4197"/>
              <a:ext cx="246" cy="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rPr>
                <a:t>Boo</a:t>
              </a:r>
            </a:p>
          </p:txBody>
        </p:sp>
      </p:gr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7" name="TextBox 26"/>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
        <p:nvSpPr>
          <p:cNvPr id="6" name="Up Arrow 4">
            <a:extLst>
              <a:ext uri="{FF2B5EF4-FFF2-40B4-BE49-F238E27FC236}">
                <a16:creationId xmlns:a16="http://schemas.microsoft.com/office/drawing/2014/main" id="{B5150A22-7F51-23C1-61E5-097B88849435}"/>
              </a:ext>
            </a:extLst>
          </p:cNvPr>
          <p:cNvSpPr/>
          <p:nvPr/>
        </p:nvSpPr>
        <p:spPr>
          <a:xfrm rot="16200000">
            <a:off x="9105425" y="2607543"/>
            <a:ext cx="630000" cy="1664845"/>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713800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92C617-73CD-DB52-883D-DB4376F80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oup 1"/>
          <p:cNvGrpSpPr/>
          <p:nvPr/>
        </p:nvGrpSpPr>
        <p:grpSpPr>
          <a:xfrm>
            <a:off x="3183366" y="435101"/>
            <a:ext cx="5818909" cy="5813300"/>
            <a:chOff x="2406568" y="326325"/>
            <a:chExt cx="4364182" cy="4359975"/>
          </a:xfrm>
        </p:grpSpPr>
        <p:grpSp>
          <p:nvGrpSpPr>
            <p:cNvPr id="9" name="Group 8"/>
            <p:cNvGrpSpPr/>
            <p:nvPr/>
          </p:nvGrpSpPr>
          <p:grpSpPr>
            <a:xfrm>
              <a:off x="2406568" y="326325"/>
              <a:ext cx="4364182" cy="4359975"/>
              <a:chOff x="2400300" y="326325"/>
              <a:chExt cx="4364182" cy="4359975"/>
            </a:xfrm>
          </p:grpSpPr>
          <p:sp>
            <p:nvSpPr>
              <p:cNvPr id="4" name="Oval 3"/>
              <p:cNvSpPr/>
              <p:nvPr/>
            </p:nvSpPr>
            <p:spPr>
              <a:xfrm>
                <a:off x="2400300" y="326325"/>
                <a:ext cx="4364182" cy="4359975"/>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10800000">
                <a:off x="2543328" y="366380"/>
                <a:ext cx="4093363" cy="4203663"/>
              </a:xfrm>
              <a:prstGeom prst="rect">
                <a:avLst/>
              </a:prstGeom>
            </p:spPr>
          </p:pic>
        </p:grpSp>
        <p:pic>
          <p:nvPicPr>
            <p:cNvPr id="23" name="Picture 2" descr="http://fc06.deviantart.net/fs70/f/2011/204/8/4/_10_000_wedge_side_1_by_wheelgenius-d41eo7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7011682" flipH="1">
              <a:off x="3359094" y="1615751"/>
              <a:ext cx="28574" cy="1368830"/>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AutoShape 66">
            <a:hlinkClick r:id="" action="ppaction://noaction" highlightClick="1">
              <a:snd r:embed="rId8" name="cheering1.wav"/>
            </a:hlinkClick>
          </p:cNvPr>
          <p:cNvSpPr>
            <a:spLocks noChangeArrowheads="1"/>
          </p:cNvSpPr>
          <p:nvPr/>
        </p:nvSpPr>
        <p:spPr bwMode="auto">
          <a:xfrm>
            <a:off x="10307303" y="5918781"/>
            <a:ext cx="447308" cy="447308"/>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39" name="AutoShape 67">
            <a:hlinkClick r:id="" action="ppaction://noaction" highlightClick="1">
              <a:snd r:embed="rId9" name="Bankrupt.wav"/>
            </a:hlinkClick>
          </p:cNvPr>
          <p:cNvSpPr>
            <a:spLocks noChangeArrowheads="1"/>
          </p:cNvSpPr>
          <p:nvPr/>
        </p:nvSpPr>
        <p:spPr bwMode="auto">
          <a:xfrm>
            <a:off x="9811374" y="5918781"/>
            <a:ext cx="447308" cy="447308"/>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0" name="AutoShape 68">
            <a:hlinkClick r:id="" action="ppaction://noaction" highlightClick="1" endSnd="1"/>
          </p:cNvPr>
          <p:cNvSpPr>
            <a:spLocks noChangeArrowheads="1"/>
          </p:cNvSpPr>
          <p:nvPr/>
        </p:nvSpPr>
        <p:spPr bwMode="auto">
          <a:xfrm>
            <a:off x="11306940" y="5918781"/>
            <a:ext cx="447308" cy="447308"/>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1" name="Text Box 69"/>
          <p:cNvSpPr txBox="1">
            <a:spLocks noChangeArrowheads="1"/>
          </p:cNvSpPr>
          <p:nvPr/>
        </p:nvSpPr>
        <p:spPr bwMode="auto">
          <a:xfrm>
            <a:off x="10252848" y="6333027"/>
            <a:ext cx="556218"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Cheer</a:t>
            </a:r>
          </a:p>
        </p:txBody>
      </p:sp>
      <p:sp>
        <p:nvSpPr>
          <p:cNvPr id="42" name="Text Box 70"/>
          <p:cNvSpPr txBox="1">
            <a:spLocks noChangeArrowheads="1"/>
          </p:cNvSpPr>
          <p:nvPr/>
        </p:nvSpPr>
        <p:spPr bwMode="auto">
          <a:xfrm>
            <a:off x="11223313" y="6333027"/>
            <a:ext cx="612618"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Silence</a:t>
            </a:r>
          </a:p>
        </p:txBody>
      </p:sp>
      <p:sp>
        <p:nvSpPr>
          <p:cNvPr id="43" name="Text Box 71"/>
          <p:cNvSpPr txBox="1">
            <a:spLocks noChangeArrowheads="1"/>
          </p:cNvSpPr>
          <p:nvPr/>
        </p:nvSpPr>
        <p:spPr bwMode="auto">
          <a:xfrm>
            <a:off x="9564382" y="6333027"/>
            <a:ext cx="91406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Bankrupt</a:t>
            </a:r>
          </a:p>
        </p:txBody>
      </p:sp>
      <p:sp>
        <p:nvSpPr>
          <p:cNvPr id="44" name="AutoShape 72">
            <a:hlinkClick r:id="" action="ppaction://noaction" highlightClick="1">
              <a:snd r:embed="rId10" name="Puzzle solve.wav"/>
            </a:hlinkClick>
          </p:cNvPr>
          <p:cNvSpPr>
            <a:spLocks noChangeArrowheads="1"/>
          </p:cNvSpPr>
          <p:nvPr/>
        </p:nvSpPr>
        <p:spPr bwMode="auto">
          <a:xfrm>
            <a:off x="9321280" y="5918781"/>
            <a:ext cx="447308" cy="447308"/>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5" name="Text Box 73"/>
          <p:cNvSpPr txBox="1">
            <a:spLocks noChangeArrowheads="1"/>
          </p:cNvSpPr>
          <p:nvPr/>
        </p:nvSpPr>
        <p:spPr bwMode="auto">
          <a:xfrm>
            <a:off x="9319335" y="6333027"/>
            <a:ext cx="478426"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Win</a:t>
            </a:r>
          </a:p>
        </p:txBody>
      </p:sp>
      <p:sp>
        <p:nvSpPr>
          <p:cNvPr id="46" name="AutoShape 74">
            <a:hlinkClick r:id="" action="ppaction://noaction" highlightClick="1">
              <a:snd r:embed="rId11" name="boo3.wav"/>
            </a:hlinkClick>
          </p:cNvPr>
          <p:cNvSpPr>
            <a:spLocks noChangeArrowheads="1"/>
          </p:cNvSpPr>
          <p:nvPr/>
        </p:nvSpPr>
        <p:spPr bwMode="auto">
          <a:xfrm>
            <a:off x="10809066" y="5918781"/>
            <a:ext cx="447308" cy="447308"/>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1088473"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j-lt"/>
              <a:ea typeface="+mn-ea"/>
              <a:cs typeface="+mn-cs"/>
            </a:endParaRPr>
          </a:p>
        </p:txBody>
      </p:sp>
      <p:sp>
        <p:nvSpPr>
          <p:cNvPr id="47" name="Text Box 75"/>
          <p:cNvSpPr txBox="1">
            <a:spLocks noChangeArrowheads="1"/>
          </p:cNvSpPr>
          <p:nvPr/>
        </p:nvSpPr>
        <p:spPr bwMode="auto">
          <a:xfrm>
            <a:off x="10764336" y="6333027"/>
            <a:ext cx="478426"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1088473" rtl="0" eaLnBrk="1" fontAlgn="auto" latinLnBrk="0" hangingPunct="1">
              <a:lnSpc>
                <a:spcPct val="100000"/>
              </a:lnSpc>
              <a:spcBef>
                <a:spcPct val="50000"/>
              </a:spcBef>
              <a:spcAft>
                <a:spcPts val="0"/>
              </a:spcAft>
              <a:buClrTx/>
              <a:buSzTx/>
              <a:buFontTx/>
              <a:buNone/>
              <a:tabLst/>
              <a:defRPr/>
            </a:pPr>
            <a:r>
              <a:rPr kumimoji="0" lang="en-US" altLang="en-US" sz="700" b="0" i="0" u="none" strike="noStrike" kern="1200" cap="none" spc="0" normalizeH="0" baseline="0" noProof="0" dirty="0">
                <a:ln>
                  <a:noFill/>
                </a:ln>
                <a:solidFill>
                  <a:prstClr val="white"/>
                </a:solidFill>
                <a:effectLst/>
                <a:uLnTx/>
                <a:uFillTx/>
                <a:latin typeface="+mj-lt"/>
                <a:ea typeface="+mn-ea"/>
                <a:cs typeface="+mn-cs"/>
              </a:rPr>
              <a:t>Boo</a:t>
            </a:r>
          </a:p>
        </p:txBody>
      </p:sp>
      <p:sp>
        <p:nvSpPr>
          <p:cNvPr id="33" name="TextBox 32"/>
          <p:cNvSpPr txBox="1"/>
          <p:nvPr/>
        </p:nvSpPr>
        <p:spPr>
          <a:xfrm>
            <a:off x="696012" y="31640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STOP</a:t>
            </a:r>
          </a:p>
        </p:txBody>
      </p:sp>
      <p:sp>
        <p:nvSpPr>
          <p:cNvPr id="26" name="TextBox 25">
            <a:hlinkClick r:id="" action="ppaction://hlinkshowjump?jump=previousslide"/>
          </p:cNvPr>
          <p:cNvSpPr txBox="1"/>
          <p:nvPr/>
        </p:nvSpPr>
        <p:spPr>
          <a:xfrm>
            <a:off x="670612" y="2313124"/>
            <a:ext cx="1600200" cy="726512"/>
          </a:xfrm>
          <a:prstGeom prst="roundRect">
            <a:avLst/>
          </a:prstGeom>
          <a:solidFill>
            <a:schemeClr val="accent5"/>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1088473" rtl="0" eaLnBrk="1" fontAlgn="auto" latinLnBrk="0" hangingPunct="1">
              <a:lnSpc>
                <a:spcPct val="100000"/>
              </a:lnSpc>
              <a:spcBef>
                <a:spcPts val="0"/>
              </a:spcBef>
              <a:spcAft>
                <a:spcPts val="0"/>
              </a:spcAft>
              <a:buClrTx/>
              <a:buSzTx/>
              <a:buFontTx/>
              <a:buNone/>
              <a:tabLst/>
              <a:defRPr/>
            </a:pPr>
            <a:r>
              <a:rPr kumimoji="0" lang="en-US" sz="3667" b="0" i="0" strike="noStrike" kern="1200" cap="none" spc="0" normalizeH="0" baseline="0" noProof="0" dirty="0">
                <a:ln>
                  <a:noFill/>
                </a:ln>
                <a:solidFill>
                  <a:prstClr val="white"/>
                </a:solidFill>
                <a:effectLst/>
                <a:uLnTx/>
                <a:uFillTx/>
                <a:latin typeface="+mj-lt"/>
                <a:ea typeface="+mn-ea"/>
                <a:cs typeface="+mn-cs"/>
              </a:rPr>
              <a:t>SPIN</a:t>
            </a:r>
          </a:p>
        </p:txBody>
      </p:sp>
      <p:sp>
        <p:nvSpPr>
          <p:cNvPr id="3" name="Rectangle 2"/>
          <p:cNvSpPr/>
          <p:nvPr/>
        </p:nvSpPr>
        <p:spPr>
          <a:xfrm>
            <a:off x="12395404" y="12762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36" name="Rectangle 35"/>
          <p:cNvSpPr/>
          <p:nvPr/>
        </p:nvSpPr>
        <p:spPr>
          <a:xfrm>
            <a:off x="12370004" y="14032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12382704" y="1517593"/>
            <a:ext cx="223654" cy="1968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
        <p:nvSpPr>
          <p:cNvPr id="6" name="Up Arrow 4">
            <a:extLst>
              <a:ext uri="{FF2B5EF4-FFF2-40B4-BE49-F238E27FC236}">
                <a16:creationId xmlns:a16="http://schemas.microsoft.com/office/drawing/2014/main" id="{E4ED613A-8C53-D708-98C1-3D49B3F0D169}"/>
              </a:ext>
            </a:extLst>
          </p:cNvPr>
          <p:cNvSpPr/>
          <p:nvPr/>
        </p:nvSpPr>
        <p:spPr>
          <a:xfrm rot="16200000">
            <a:off x="9105425" y="2607543"/>
            <a:ext cx="630000" cy="1664845"/>
          </a:xfrm>
          <a:prstGeom prst="upArrow">
            <a:avLst>
              <a:gd name="adj1" fmla="val 32057"/>
              <a:gd name="adj2" fmla="val 49078"/>
            </a:avLst>
          </a:prstGeom>
          <a:solidFill>
            <a:schemeClr val="bg1"/>
          </a:solidFill>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marL="0" marR="0" lvl="0" indent="0" algn="ctr" defTabSz="1088473"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28092436"/>
      </p:ext>
    </p:extLst>
  </p:cSld>
  <p:clrMapOvr>
    <a:masterClrMapping/>
  </p:clrMapOvr>
  <mc:AlternateContent xmlns:mc="http://schemas.openxmlformats.org/markup-compatibility/2006" xmlns:p14="http://schemas.microsoft.com/office/powerpoint/2010/main">
    <mc:Choice Requires="p14">
      <p:transition p14:dur="0">
        <p:sndAc>
          <p:stSnd>
            <p:snd r:embed="rId3" name="Wheel Spin 1.wav"/>
          </p:stSnd>
        </p:sndAc>
      </p:transition>
    </mc:Choice>
    <mc:Fallback xmlns="">
      <p:transition>
        <p:sndAc>
          <p:stSnd>
            <p:snd r:embed="rId12" name="Wheel Spin 1.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endCondLst>
                                    <p:cond evt="onNext" delay="0">
                                      <p:tgtEl>
                                        <p:sldTgt/>
                                      </p:tgtEl>
                                    </p:cond>
                                  </p:endCondLst>
                                  <p:childTnLst>
                                    <p:animRot by="43200000">
                                      <p:cBhvr>
                                        <p:cTn id="6" dur="7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33"/>
                                        </p:tgtEl>
                                      </p:cBhvr>
                                    </p:animEffect>
                                    <p:animScale>
                                      <p:cBhvr>
                                        <p:cTn id="11" dur="250" autoRev="1" fill="hold"/>
                                        <p:tgtEl>
                                          <p:spTgt spid="33"/>
                                        </p:tgtEl>
                                      </p:cBhvr>
                                      <p:by x="105000" y="105000"/>
                                    </p:animScale>
                                  </p:childTnLst>
                                  <p:subTnLst>
                                    <p:audio>
                                      <p:cMediaNode>
                                        <p:cTn display="0" masterRel="sameClick">
                                          <p:stCondLst>
                                            <p:cond evt="begin" delay="0">
                                              <p:tn val="9"/>
                                            </p:cond>
                                          </p:stCondLst>
                                          <p:endCondLst>
                                            <p:cond evt="onStopAudio" delay="0">
                                              <p:tgtEl>
                                                <p:sldTgt/>
                                              </p:tgtEl>
                                            </p:cond>
                                          </p:endCondLst>
                                        </p:cTn>
                                        <p:tgtEl>
                                          <p:sndTgt r:embed="rId4" name="Wheel Slowing to Stop 1.wav"/>
                                        </p:tgtEl>
                                      </p:cMediaNode>
                                    </p:audio>
                                  </p:subTnLst>
                                </p:cTn>
                              </p:par>
                              <p:par>
                                <p:cTn id="12" presetID="8" presetClass="emph" presetSubtype="0" decel="100000" fill="hold" nodeType="withEffect">
                                  <p:stCondLst>
                                    <p:cond delay="0"/>
                                  </p:stCondLst>
                                  <p:childTnLst>
                                    <p:animRot by="43200000">
                                      <p:cBhvr>
                                        <p:cTn id="13" dur="3400" fill="hold"/>
                                        <p:tgtEl>
                                          <p:spTgt spid="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animBg="1"/>
      <p:bldP spid="36" grpId="0" animBg="1"/>
      <p:bldP spid="4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9B662-5B81-2C01-4E88-E30D43F3E1B6}"/>
              </a:ext>
            </a:extLst>
          </p:cNvPr>
          <p:cNvSpPr txBox="1"/>
          <p:nvPr/>
        </p:nvSpPr>
        <p:spPr>
          <a:xfrm>
            <a:off x="740229" y="2426311"/>
            <a:ext cx="10711542" cy="1015663"/>
          </a:xfrm>
          <a:prstGeom prst="rect">
            <a:avLst/>
          </a:prstGeom>
          <a:noFill/>
        </p:spPr>
        <p:txBody>
          <a:bodyPr wrap="square">
            <a:spAutoFit/>
          </a:bodyPr>
          <a:lstStyle/>
          <a:p>
            <a:pPr algn="ctr"/>
            <a:r>
              <a:rPr lang="en-US" sz="6000" dirty="0" err="1">
                <a:solidFill>
                  <a:schemeClr val="accent1"/>
                </a:solidFill>
                <a:latin typeface="+mj-lt"/>
              </a:rPr>
              <a:t>Bhulavay</a:t>
            </a:r>
            <a:r>
              <a:rPr lang="en-US" sz="6000" dirty="0">
                <a:solidFill>
                  <a:schemeClr val="accent1"/>
                </a:solidFill>
                <a:latin typeface="+mj-lt"/>
              </a:rPr>
              <a:t> </a:t>
            </a:r>
            <a:r>
              <a:rPr lang="en-US" sz="6000" dirty="0" err="1">
                <a:solidFill>
                  <a:schemeClr val="accent1"/>
                </a:solidFill>
                <a:latin typeface="+mj-lt"/>
              </a:rPr>
              <a:t>Akhar</a:t>
            </a:r>
            <a:r>
              <a:rPr lang="en-US" sz="6000" dirty="0">
                <a:solidFill>
                  <a:schemeClr val="accent1"/>
                </a:solidFill>
                <a:latin typeface="+mj-lt"/>
              </a:rPr>
              <a:t> Repeat</a:t>
            </a:r>
          </a:p>
        </p:txBody>
      </p:sp>
      <p:sp>
        <p:nvSpPr>
          <p:cNvPr id="3" name="TextBox 2">
            <a:extLst>
              <a:ext uri="{FF2B5EF4-FFF2-40B4-BE49-F238E27FC236}">
                <a16:creationId xmlns:a16="http://schemas.microsoft.com/office/drawing/2014/main" id="{416CEE7F-FA93-8BD0-47E0-13AF8949E17F}"/>
              </a:ext>
            </a:extLst>
          </p:cNvPr>
          <p:cNvSpPr txBox="1"/>
          <p:nvPr/>
        </p:nvSpPr>
        <p:spPr>
          <a:xfrm>
            <a:off x="2105687" y="3441974"/>
            <a:ext cx="7793056" cy="584775"/>
          </a:xfrm>
          <a:prstGeom prst="rect">
            <a:avLst/>
          </a:prstGeom>
          <a:noFill/>
        </p:spPr>
        <p:txBody>
          <a:bodyPr wrap="square">
            <a:spAutoFit/>
          </a:bodyPr>
          <a:lstStyle/>
          <a:p>
            <a:pPr algn="ctr"/>
            <a:r>
              <a:rPr lang="da-DK" sz="3200" dirty="0">
                <a:solidFill>
                  <a:schemeClr val="accent1"/>
                </a:solidFill>
                <a:latin typeface="+mj-lt"/>
              </a:rPr>
              <a:t>PaD ke dasso akhar dey naam.</a:t>
            </a:r>
          </a:p>
        </p:txBody>
      </p:sp>
      <p:pic>
        <p:nvPicPr>
          <p:cNvPr id="4" name="Picture 3" descr="A black heart with swirls&#10;&#10;Description automatically generated">
            <a:extLst>
              <a:ext uri="{FF2B5EF4-FFF2-40B4-BE49-F238E27FC236}">
                <a16:creationId xmlns:a16="http://schemas.microsoft.com/office/drawing/2014/main" id="{79A61574-B200-3E86-357F-BB07A9E98A9A}"/>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76765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FD80A2B-5AA3-324C-09F7-78CCFB9687BD}"/>
              </a:ext>
            </a:extLst>
          </p:cNvPr>
          <p:cNvSpPr txBox="1">
            <a:spLocks/>
          </p:cNvSpPr>
          <p:nvPr/>
        </p:nvSpPr>
        <p:spPr>
          <a:xfrm>
            <a:off x="706875" y="2752401"/>
            <a:ext cx="1464573" cy="1218543"/>
          </a:xfr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rPr>
              <a:t>a</a:t>
            </a:r>
          </a:p>
        </p:txBody>
      </p:sp>
      <p:sp>
        <p:nvSpPr>
          <p:cNvPr id="6" name="Content Placeholder 2">
            <a:extLst>
              <a:ext uri="{FF2B5EF4-FFF2-40B4-BE49-F238E27FC236}">
                <a16:creationId xmlns:a16="http://schemas.microsoft.com/office/drawing/2014/main" id="{437388B1-9F20-70C2-5DC1-1A7F4E2FF827}"/>
              </a:ext>
            </a:extLst>
          </p:cNvPr>
          <p:cNvSpPr txBox="1">
            <a:spLocks/>
          </p:cNvSpPr>
          <p:nvPr/>
        </p:nvSpPr>
        <p:spPr>
          <a:xfrm>
            <a:off x="2865944" y="2066526"/>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A</a:t>
            </a:r>
          </a:p>
        </p:txBody>
      </p:sp>
      <p:sp>
        <p:nvSpPr>
          <p:cNvPr id="7" name="Content Placeholder 2">
            <a:extLst>
              <a:ext uri="{FF2B5EF4-FFF2-40B4-BE49-F238E27FC236}">
                <a16:creationId xmlns:a16="http://schemas.microsoft.com/office/drawing/2014/main" id="{1B18F2E0-3EE0-E44E-7B07-E557DBCDF971}"/>
              </a:ext>
            </a:extLst>
          </p:cNvPr>
          <p:cNvSpPr txBox="1">
            <a:spLocks/>
          </p:cNvSpPr>
          <p:nvPr/>
        </p:nvSpPr>
        <p:spPr>
          <a:xfrm>
            <a:off x="5397008" y="21037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50"/>
                </a:solidFill>
              </a:rPr>
              <a:t>e</a:t>
            </a:r>
          </a:p>
        </p:txBody>
      </p:sp>
      <p:sp>
        <p:nvSpPr>
          <p:cNvPr id="12" name="Content Placeholder 2">
            <a:extLst>
              <a:ext uri="{FF2B5EF4-FFF2-40B4-BE49-F238E27FC236}">
                <a16:creationId xmlns:a16="http://schemas.microsoft.com/office/drawing/2014/main" id="{9CB6E0BD-6C66-119C-F538-35409FB1AC0C}"/>
              </a:ext>
            </a:extLst>
          </p:cNvPr>
          <p:cNvSpPr txBox="1">
            <a:spLocks/>
          </p:cNvSpPr>
          <p:nvPr/>
        </p:nvSpPr>
        <p:spPr>
          <a:xfrm>
            <a:off x="7860959" y="210372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sp>
        <p:nvSpPr>
          <p:cNvPr id="13" name="Content Placeholder 2">
            <a:extLst>
              <a:ext uri="{FF2B5EF4-FFF2-40B4-BE49-F238E27FC236}">
                <a16:creationId xmlns:a16="http://schemas.microsoft.com/office/drawing/2014/main" id="{E970A172-6F71-B929-CCBD-F05F48670A48}"/>
              </a:ext>
            </a:extLst>
          </p:cNvPr>
          <p:cNvSpPr txBox="1">
            <a:spLocks/>
          </p:cNvSpPr>
          <p:nvPr/>
        </p:nvSpPr>
        <p:spPr>
          <a:xfrm>
            <a:off x="10034843" y="210372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h</a:t>
            </a:r>
          </a:p>
        </p:txBody>
      </p:sp>
      <p:pic>
        <p:nvPicPr>
          <p:cNvPr id="2" name="Picture 1" descr="A black heart with swirls&#10;&#10;Description automatically generated">
            <a:extLst>
              <a:ext uri="{FF2B5EF4-FFF2-40B4-BE49-F238E27FC236}">
                <a16:creationId xmlns:a16="http://schemas.microsoft.com/office/drawing/2014/main" id="{610C66AB-B5AD-CCD0-DC87-082E957C3E06}"/>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1559118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anim calcmode="lin" valueType="num">
                                      <p:cBhvr>
                                        <p:cTn id="22" dur="2000" fill="hold"/>
                                        <p:tgtEl>
                                          <p:spTgt spid="7"/>
                                        </p:tgtEl>
                                        <p:attrNameLst>
                                          <p:attrName>ppt_w</p:attrName>
                                        </p:attrNameLst>
                                      </p:cBhvr>
                                      <p:tavLst>
                                        <p:tav tm="0" fmla="#ppt_w*sin(2.5*pi*$)">
                                          <p:val>
                                            <p:fltVal val="0"/>
                                          </p:val>
                                        </p:tav>
                                        <p:tav tm="100000">
                                          <p:val>
                                            <p:fltVal val="1"/>
                                          </p:val>
                                        </p:tav>
                                      </p:tavLst>
                                    </p:anim>
                                    <p:anim calcmode="lin" valueType="num">
                                      <p:cBhvr>
                                        <p:cTn id="23"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fltVal val="0"/>
                                          </p:val>
                                        </p:tav>
                                        <p:tav tm="100000">
                                          <p:val>
                                            <p:strVal val="#ppt_w"/>
                                          </p:val>
                                        </p:tav>
                                      </p:tavLst>
                                    </p:anim>
                                    <p:anim calcmode="lin" valueType="num">
                                      <p:cBhvr>
                                        <p:cTn id="29" dur="1000" fill="hold"/>
                                        <p:tgtEl>
                                          <p:spTgt spid="12"/>
                                        </p:tgtEl>
                                        <p:attrNameLst>
                                          <p:attrName>ppt_h</p:attrName>
                                        </p:attrNameLst>
                                      </p:cBhvr>
                                      <p:tavLst>
                                        <p:tav tm="0">
                                          <p:val>
                                            <p:fltVal val="0"/>
                                          </p:val>
                                        </p:tav>
                                        <p:tav tm="100000">
                                          <p:val>
                                            <p:strVal val="#ppt_h"/>
                                          </p:val>
                                        </p:tav>
                                      </p:tavLst>
                                    </p:anim>
                                    <p:anim calcmode="lin" valueType="num">
                                      <p:cBhvr>
                                        <p:cTn id="30" dur="1000" fill="hold"/>
                                        <p:tgtEl>
                                          <p:spTgt spid="12"/>
                                        </p:tgtEl>
                                        <p:attrNameLst>
                                          <p:attrName>style.rotation</p:attrName>
                                        </p:attrNameLst>
                                      </p:cBhvr>
                                      <p:tavLst>
                                        <p:tav tm="0">
                                          <p:val>
                                            <p:fltVal val="90"/>
                                          </p:val>
                                        </p:tav>
                                        <p:tav tm="100000">
                                          <p:val>
                                            <p:fltVal val="0"/>
                                          </p:val>
                                        </p:tav>
                                      </p:tavLst>
                                    </p:anim>
                                    <p:animEffect transition="in" filter="fade">
                                      <p:cBhvr>
                                        <p:cTn id="31" dur="1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2000"/>
                                        <p:tgtEl>
                                          <p:spTgt spid="13"/>
                                        </p:tgtEl>
                                      </p:cBhvr>
                                    </p:animEffect>
                                    <p:anim calcmode="lin" valueType="num">
                                      <p:cBhvr>
                                        <p:cTn id="37" dur="2000" fill="hold"/>
                                        <p:tgtEl>
                                          <p:spTgt spid="13"/>
                                        </p:tgtEl>
                                        <p:attrNameLst>
                                          <p:attrName>ppt_w</p:attrName>
                                        </p:attrNameLst>
                                      </p:cBhvr>
                                      <p:tavLst>
                                        <p:tav tm="0" fmla="#ppt_w*sin(2.5*pi*$)">
                                          <p:val>
                                            <p:fltVal val="0"/>
                                          </p:val>
                                        </p:tav>
                                        <p:tav tm="100000">
                                          <p:val>
                                            <p:fltVal val="1"/>
                                          </p:val>
                                        </p:tav>
                                      </p:tavLst>
                                    </p:anim>
                                    <p:anim calcmode="lin" valueType="num">
                                      <p:cBhvr>
                                        <p:cTn id="38"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 calcmode="lin" valueType="num">
                                      <p:cBhvr>
                                        <p:cTn id="4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2C6860-4246-3F79-8282-A87709E18770}"/>
              </a:ext>
            </a:extLst>
          </p:cNvPr>
          <p:cNvPicPr>
            <a:picLocks noChangeAspect="1"/>
          </p:cNvPicPr>
          <p:nvPr/>
        </p:nvPicPr>
        <p:blipFill>
          <a:blip r:embed="rId2"/>
          <a:stretch>
            <a:fillRect/>
          </a:stretch>
        </p:blipFill>
        <p:spPr>
          <a:xfrm>
            <a:off x="7692246" y="2277507"/>
            <a:ext cx="1867927" cy="2221977"/>
          </a:xfrm>
          <a:prstGeom prst="rect">
            <a:avLst/>
          </a:prstGeom>
        </p:spPr>
      </p:pic>
      <p:sp>
        <p:nvSpPr>
          <p:cNvPr id="12" name="Content Placeholder 2">
            <a:extLst>
              <a:ext uri="{FF2B5EF4-FFF2-40B4-BE49-F238E27FC236}">
                <a16:creationId xmlns:a16="http://schemas.microsoft.com/office/drawing/2014/main" id="{3D66E4D3-60B9-AB3D-1817-2B1B9E8105DA}"/>
              </a:ext>
            </a:extLst>
          </p:cNvPr>
          <p:cNvSpPr txBox="1">
            <a:spLocks/>
          </p:cNvSpPr>
          <p:nvPr/>
        </p:nvSpPr>
        <p:spPr>
          <a:xfrm>
            <a:off x="3134158" y="2766523"/>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rPr>
              <a:t>a</a:t>
            </a:r>
          </a:p>
        </p:txBody>
      </p:sp>
      <p:sp>
        <p:nvSpPr>
          <p:cNvPr id="13" name="Content Placeholder 2">
            <a:extLst>
              <a:ext uri="{FF2B5EF4-FFF2-40B4-BE49-F238E27FC236}">
                <a16:creationId xmlns:a16="http://schemas.microsoft.com/office/drawing/2014/main" id="{752C3092-16A9-30B5-98C3-E0564713A338}"/>
              </a:ext>
            </a:extLst>
          </p:cNvPr>
          <p:cNvSpPr txBox="1">
            <a:spLocks/>
          </p:cNvSpPr>
          <p:nvPr/>
        </p:nvSpPr>
        <p:spPr>
          <a:xfrm>
            <a:off x="786685" y="2243159"/>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rPr>
              <a:t>A</a:t>
            </a:r>
          </a:p>
        </p:txBody>
      </p:sp>
      <p:sp>
        <p:nvSpPr>
          <p:cNvPr id="15" name="Content Placeholder 2">
            <a:extLst>
              <a:ext uri="{FF2B5EF4-FFF2-40B4-BE49-F238E27FC236}">
                <a16:creationId xmlns:a16="http://schemas.microsoft.com/office/drawing/2014/main" id="{63B10E41-93F1-340B-E47D-16FB95019349}"/>
              </a:ext>
            </a:extLst>
          </p:cNvPr>
          <p:cNvSpPr txBox="1">
            <a:spLocks/>
          </p:cNvSpPr>
          <p:nvPr/>
        </p:nvSpPr>
        <p:spPr>
          <a:xfrm>
            <a:off x="9970767" y="2280035"/>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chemeClr val="accent5"/>
                </a:solidFill>
              </a:rPr>
              <a:t>e</a:t>
            </a:r>
          </a:p>
        </p:txBody>
      </p:sp>
      <p:sp>
        <p:nvSpPr>
          <p:cNvPr id="16" name="Content Placeholder 2">
            <a:extLst>
              <a:ext uri="{FF2B5EF4-FFF2-40B4-BE49-F238E27FC236}">
                <a16:creationId xmlns:a16="http://schemas.microsoft.com/office/drawing/2014/main" id="{160BC3CE-0171-819A-8036-A68455E6ADF0}"/>
              </a:ext>
            </a:extLst>
          </p:cNvPr>
          <p:cNvSpPr txBox="1">
            <a:spLocks/>
          </p:cNvSpPr>
          <p:nvPr/>
        </p:nvSpPr>
        <p:spPr>
          <a:xfrm>
            <a:off x="5428163" y="2255282"/>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pic>
        <p:nvPicPr>
          <p:cNvPr id="2" name="Picture 1" descr="A black heart with swirls&#10;&#10;Description automatically generated">
            <a:extLst>
              <a:ext uri="{FF2B5EF4-FFF2-40B4-BE49-F238E27FC236}">
                <a16:creationId xmlns:a16="http://schemas.microsoft.com/office/drawing/2014/main" id="{30458113-3326-1BB2-F373-72A6942D0840}"/>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918716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EB8759-D432-3C8D-14CC-5979AE44A75C}"/>
              </a:ext>
            </a:extLst>
          </p:cNvPr>
          <p:cNvPicPr>
            <a:picLocks noChangeAspect="1"/>
          </p:cNvPicPr>
          <p:nvPr/>
        </p:nvPicPr>
        <p:blipFill>
          <a:blip r:embed="rId3"/>
          <a:stretch>
            <a:fillRect/>
          </a:stretch>
        </p:blipFill>
        <p:spPr>
          <a:xfrm>
            <a:off x="9739361" y="2350668"/>
            <a:ext cx="1813021" cy="2156664"/>
          </a:xfrm>
          <a:prstGeom prst="rect">
            <a:avLst/>
          </a:prstGeom>
        </p:spPr>
      </p:pic>
      <p:pic>
        <p:nvPicPr>
          <p:cNvPr id="12" name="Picture 11">
            <a:extLst>
              <a:ext uri="{FF2B5EF4-FFF2-40B4-BE49-F238E27FC236}">
                <a16:creationId xmlns:a16="http://schemas.microsoft.com/office/drawing/2014/main" id="{34A7F189-821B-7383-DA2D-9B75CD908DD2}"/>
              </a:ext>
            </a:extLst>
          </p:cNvPr>
          <p:cNvPicPr>
            <a:picLocks noChangeAspect="1"/>
          </p:cNvPicPr>
          <p:nvPr/>
        </p:nvPicPr>
        <p:blipFill>
          <a:blip r:embed="rId4"/>
          <a:stretch>
            <a:fillRect/>
          </a:stretch>
        </p:blipFill>
        <p:spPr>
          <a:xfrm>
            <a:off x="2758103" y="2272125"/>
            <a:ext cx="1867927" cy="2221977"/>
          </a:xfrm>
          <a:prstGeom prst="rect">
            <a:avLst/>
          </a:prstGeom>
        </p:spPr>
      </p:pic>
      <p:sp>
        <p:nvSpPr>
          <p:cNvPr id="13" name="Content Placeholder 2">
            <a:extLst>
              <a:ext uri="{FF2B5EF4-FFF2-40B4-BE49-F238E27FC236}">
                <a16:creationId xmlns:a16="http://schemas.microsoft.com/office/drawing/2014/main" id="{24A472B7-6324-0E04-6F80-ED9EE24D4830}"/>
              </a:ext>
            </a:extLst>
          </p:cNvPr>
          <p:cNvSpPr txBox="1">
            <a:spLocks/>
          </p:cNvSpPr>
          <p:nvPr/>
        </p:nvSpPr>
        <p:spPr>
          <a:xfrm>
            <a:off x="7734054" y="2819728"/>
            <a:ext cx="1464573" cy="1218543"/>
          </a:xfrm>
          <a:prstGeom prst="rect">
            <a:avLst/>
          </a:prstGeom>
        </p:spPr>
        <p:txBody>
          <a:bodyPr numCol="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4500" b="1" dirty="0">
                <a:ln w="38100">
                  <a:solidFill>
                    <a:schemeClr val="tx1"/>
                  </a:solidFill>
                  <a:prstDash val="solid"/>
                </a:ln>
                <a:solidFill>
                  <a:srgbClr val="C00000"/>
                </a:solidFill>
                <a:effectLst>
                  <a:outerShdw blurRad="50800" dist="38100" dir="2700000" algn="tl" rotWithShape="0">
                    <a:prstClr val="black">
                      <a:alpha val="40000"/>
                    </a:prstClr>
                  </a:outerShdw>
                </a:effectLst>
              </a:rPr>
              <a:t>a</a:t>
            </a:r>
          </a:p>
        </p:txBody>
      </p:sp>
      <p:sp>
        <p:nvSpPr>
          <p:cNvPr id="15" name="Content Placeholder 2">
            <a:extLst>
              <a:ext uri="{FF2B5EF4-FFF2-40B4-BE49-F238E27FC236}">
                <a16:creationId xmlns:a16="http://schemas.microsoft.com/office/drawing/2014/main" id="{B0ABD9A2-4DBD-597D-BF97-8D975FA39D51}"/>
              </a:ext>
            </a:extLst>
          </p:cNvPr>
          <p:cNvSpPr txBox="1">
            <a:spLocks/>
          </p:cNvSpPr>
          <p:nvPr/>
        </p:nvSpPr>
        <p:spPr>
          <a:xfrm>
            <a:off x="5165035" y="2272125"/>
            <a:ext cx="930965" cy="845793"/>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FFC000"/>
                </a:solidFill>
                <a:effectLst>
                  <a:outerShdw blurRad="50800" dist="38100" dir="2700000" algn="tl" rotWithShape="0">
                    <a:prstClr val="black">
                      <a:alpha val="40000"/>
                    </a:prstClr>
                  </a:outerShdw>
                </a:effectLst>
              </a:rPr>
              <a:t>A</a:t>
            </a:r>
          </a:p>
        </p:txBody>
      </p:sp>
      <p:sp>
        <p:nvSpPr>
          <p:cNvPr id="16" name="Content Placeholder 2">
            <a:extLst>
              <a:ext uri="{FF2B5EF4-FFF2-40B4-BE49-F238E27FC236}">
                <a16:creationId xmlns:a16="http://schemas.microsoft.com/office/drawing/2014/main" id="{B239497D-BF53-EF72-888C-21E328DB7CF0}"/>
              </a:ext>
            </a:extLst>
          </p:cNvPr>
          <p:cNvSpPr txBox="1">
            <a:spLocks/>
          </p:cNvSpPr>
          <p:nvPr/>
        </p:nvSpPr>
        <p:spPr>
          <a:xfrm>
            <a:off x="639618" y="2350668"/>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chemeClr val="accent5"/>
                </a:solidFill>
              </a:rPr>
              <a:t>e</a:t>
            </a:r>
          </a:p>
        </p:txBody>
      </p:sp>
      <p:sp>
        <p:nvSpPr>
          <p:cNvPr id="17" name="Content Placeholder 2">
            <a:extLst>
              <a:ext uri="{FF2B5EF4-FFF2-40B4-BE49-F238E27FC236}">
                <a16:creationId xmlns:a16="http://schemas.microsoft.com/office/drawing/2014/main" id="{C3564135-C9A2-E79E-028A-83FDAA80B00E}"/>
              </a:ext>
            </a:extLst>
          </p:cNvPr>
          <p:cNvSpPr txBox="1">
            <a:spLocks/>
          </p:cNvSpPr>
          <p:nvPr/>
        </p:nvSpPr>
        <p:spPr>
          <a:xfrm>
            <a:off x="9835233" y="2350667"/>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6600" b="1" dirty="0">
                <a:ln w="38100">
                  <a:solidFill>
                    <a:schemeClr val="tx1"/>
                  </a:solidFill>
                  <a:prstDash val="solid"/>
                </a:ln>
                <a:solidFill>
                  <a:srgbClr val="00B0F0"/>
                </a:solidFill>
              </a:rPr>
              <a:t>s</a:t>
            </a:r>
          </a:p>
        </p:txBody>
      </p:sp>
      <p:pic>
        <p:nvPicPr>
          <p:cNvPr id="2" name="Picture 1" descr="A black heart with swirls&#10;&#10;Description automatically generated">
            <a:extLst>
              <a:ext uri="{FF2B5EF4-FFF2-40B4-BE49-F238E27FC236}">
                <a16:creationId xmlns:a16="http://schemas.microsoft.com/office/drawing/2014/main" id="{E18B91F6-46ED-B3C8-DED7-0462D99DCC86}"/>
              </a:ext>
            </a:extLst>
          </p:cNvPr>
          <p:cNvPicPr/>
          <p:nvPr/>
        </p:nvPicPr>
        <p:blipFill rotWithShape="1">
          <a:blip r:embed="rId5">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1354069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9B662-5B81-2C01-4E88-E30D43F3E1B6}"/>
              </a:ext>
            </a:extLst>
          </p:cNvPr>
          <p:cNvSpPr txBox="1"/>
          <p:nvPr/>
        </p:nvSpPr>
        <p:spPr>
          <a:xfrm>
            <a:off x="3001108" y="2502877"/>
            <a:ext cx="6189784" cy="1446550"/>
          </a:xfrm>
          <a:prstGeom prst="rect">
            <a:avLst/>
          </a:prstGeom>
          <a:noFill/>
        </p:spPr>
        <p:txBody>
          <a:bodyPr wrap="square">
            <a:spAutoFit/>
          </a:bodyPr>
          <a:lstStyle/>
          <a:p>
            <a:pPr algn="ctr"/>
            <a:r>
              <a:rPr lang="en-US" sz="8800" dirty="0" err="1">
                <a:solidFill>
                  <a:schemeClr val="accent1"/>
                </a:solidFill>
                <a:latin typeface="+mj-lt"/>
              </a:rPr>
              <a:t>Varnmala</a:t>
            </a:r>
            <a:endParaRPr lang="en-US" sz="8800" dirty="0">
              <a:solidFill>
                <a:schemeClr val="accent1"/>
              </a:solidFill>
              <a:latin typeface="+mj-lt"/>
            </a:endParaRPr>
          </a:p>
        </p:txBody>
      </p:sp>
      <p:sp>
        <p:nvSpPr>
          <p:cNvPr id="3" name="TextBox 2">
            <a:extLst>
              <a:ext uri="{FF2B5EF4-FFF2-40B4-BE49-F238E27FC236}">
                <a16:creationId xmlns:a16="http://schemas.microsoft.com/office/drawing/2014/main" id="{416CEE7F-FA93-8BD0-47E0-13AF8949E17F}"/>
              </a:ext>
            </a:extLst>
          </p:cNvPr>
          <p:cNvSpPr txBox="1"/>
          <p:nvPr/>
        </p:nvSpPr>
        <p:spPr>
          <a:xfrm>
            <a:off x="3739661" y="3975374"/>
            <a:ext cx="4525108" cy="584775"/>
          </a:xfrm>
          <a:prstGeom prst="rect">
            <a:avLst/>
          </a:prstGeom>
          <a:noFill/>
        </p:spPr>
        <p:txBody>
          <a:bodyPr wrap="square">
            <a:spAutoFit/>
          </a:bodyPr>
          <a:lstStyle/>
          <a:p>
            <a:pPr algn="ctr"/>
            <a:r>
              <a:rPr lang="en-US" sz="3200" dirty="0" err="1">
                <a:solidFill>
                  <a:schemeClr val="accent1"/>
                </a:solidFill>
                <a:latin typeface="+mj-lt"/>
              </a:rPr>
              <a:t>Naal</a:t>
            </a:r>
            <a:r>
              <a:rPr lang="en-US" sz="3200" dirty="0">
                <a:solidFill>
                  <a:schemeClr val="accent1"/>
                </a:solidFill>
                <a:latin typeface="+mj-lt"/>
              </a:rPr>
              <a:t> di </a:t>
            </a:r>
            <a:r>
              <a:rPr lang="en-US" sz="3200" dirty="0" err="1">
                <a:solidFill>
                  <a:schemeClr val="accent1"/>
                </a:solidFill>
                <a:latin typeface="+mj-lt"/>
              </a:rPr>
              <a:t>naal</a:t>
            </a:r>
            <a:r>
              <a:rPr lang="en-US" sz="3200" dirty="0">
                <a:solidFill>
                  <a:schemeClr val="accent1"/>
                </a:solidFill>
                <a:latin typeface="+mj-lt"/>
              </a:rPr>
              <a:t> bolo!</a:t>
            </a:r>
          </a:p>
        </p:txBody>
      </p:sp>
      <p:pic>
        <p:nvPicPr>
          <p:cNvPr id="4" name="Picture 3" descr="A black heart with swirls&#10;&#10;Description automatically generated">
            <a:extLst>
              <a:ext uri="{FF2B5EF4-FFF2-40B4-BE49-F238E27FC236}">
                <a16:creationId xmlns:a16="http://schemas.microsoft.com/office/drawing/2014/main" id="{DFF3ADA3-36FF-EED6-46E7-E24A4CEB8BED}"/>
              </a:ext>
            </a:extLst>
          </p:cNvPr>
          <p:cNvPicPr/>
          <p:nvPr/>
        </p:nvPicPr>
        <p:blipFill rotWithShape="1">
          <a:blip r:embed="rId2">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3994770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Online Media 3">
            <a:hlinkClick r:id="" action="ppaction://media"/>
            <a:extLst>
              <a:ext uri="{FF2B5EF4-FFF2-40B4-BE49-F238E27FC236}">
                <a16:creationId xmlns:a16="http://schemas.microsoft.com/office/drawing/2014/main" id="{DA9948D8-9CC3-DB5D-4F0D-DF55425EEA8B}"/>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p:blipFill>
        <p:spPr>
          <a:xfrm>
            <a:off x="627434" y="374515"/>
            <a:ext cx="11102502" cy="6245157"/>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345351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5"/>
                                        </p:tgtEl>
                                      </p:cBhvr>
                                    </p:cmd>
                                  </p:childTnLst>
                                </p:cTn>
                              </p:par>
                            </p:childTnLst>
                          </p:cTn>
                        </p:par>
                      </p:childTnLst>
                    </p:cTn>
                  </p:par>
                </p:childTnLst>
              </p:cTn>
              <p:nextCondLst>
                <p:cond evt="onClick" delay="0">
                  <p:tgtEl>
                    <p:spTgt spid="65"/>
                  </p:tgtEl>
                </p:cond>
              </p:nextCondLst>
            </p:seq>
            <p:video>
              <p:cMediaNode vol="80000">
                <p:cTn id="12" fill="hold" display="0">
                  <p:stCondLst>
                    <p:cond delay="indefinite"/>
                  </p:stCondLst>
                </p:cTn>
                <p:tgtEl>
                  <p:spTgt spid="65"/>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D8A3DF-25BE-CD22-B955-D8A207872038}"/>
              </a:ext>
            </a:extLst>
          </p:cNvPr>
          <p:cNvSpPr txBox="1"/>
          <p:nvPr/>
        </p:nvSpPr>
        <p:spPr>
          <a:xfrm>
            <a:off x="3001108" y="937846"/>
            <a:ext cx="6189784" cy="1446550"/>
          </a:xfrm>
          <a:prstGeom prst="rect">
            <a:avLst/>
          </a:prstGeom>
          <a:noFill/>
        </p:spPr>
        <p:txBody>
          <a:bodyPr wrap="square">
            <a:spAutoFit/>
          </a:bodyPr>
          <a:lstStyle/>
          <a:p>
            <a:pPr algn="ctr"/>
            <a:r>
              <a:rPr lang="en-US" sz="8800" dirty="0" err="1">
                <a:solidFill>
                  <a:schemeClr val="accent5">
                    <a:lumMod val="75000"/>
                  </a:schemeClr>
                </a:solidFill>
                <a:latin typeface="+mj-lt"/>
              </a:rPr>
              <a:t>Samapat</a:t>
            </a:r>
            <a:r>
              <a:rPr lang="en-US" sz="8800" dirty="0">
                <a:solidFill>
                  <a:schemeClr val="accent5">
                    <a:lumMod val="75000"/>
                  </a:schemeClr>
                </a:solidFill>
                <a:latin typeface="+mj-lt"/>
              </a:rPr>
              <a:t>!</a:t>
            </a:r>
          </a:p>
        </p:txBody>
      </p:sp>
      <p:sp>
        <p:nvSpPr>
          <p:cNvPr id="4" name="TextBox 3">
            <a:extLst>
              <a:ext uri="{FF2B5EF4-FFF2-40B4-BE49-F238E27FC236}">
                <a16:creationId xmlns:a16="http://schemas.microsoft.com/office/drawing/2014/main" id="{4972800A-2329-A4D1-44BB-62BD1202FA17}"/>
              </a:ext>
            </a:extLst>
          </p:cNvPr>
          <p:cNvSpPr txBox="1"/>
          <p:nvPr/>
        </p:nvSpPr>
        <p:spPr>
          <a:xfrm>
            <a:off x="3716215" y="2329157"/>
            <a:ext cx="4759570" cy="584775"/>
          </a:xfrm>
          <a:prstGeom prst="rect">
            <a:avLst/>
          </a:prstGeom>
          <a:noFill/>
        </p:spPr>
        <p:txBody>
          <a:bodyPr wrap="square">
            <a:spAutoFit/>
          </a:bodyPr>
          <a:lstStyle/>
          <a:p>
            <a:pPr algn="ctr"/>
            <a:r>
              <a:rPr lang="en-CA" sz="3200" dirty="0">
                <a:solidFill>
                  <a:schemeClr val="accent6"/>
                </a:solidFill>
                <a:latin typeface="+mj-lt"/>
              </a:rPr>
              <a:t>Good Job </a:t>
            </a:r>
            <a:r>
              <a:rPr lang="en-CA" sz="3200" dirty="0" err="1">
                <a:solidFill>
                  <a:schemeClr val="accent6"/>
                </a:solidFill>
                <a:latin typeface="+mj-lt"/>
              </a:rPr>
              <a:t>Bachiyo</a:t>
            </a:r>
            <a:r>
              <a:rPr lang="en-CA" sz="3200" dirty="0">
                <a:solidFill>
                  <a:schemeClr val="accent6"/>
                </a:solidFill>
                <a:latin typeface="+mj-lt"/>
              </a:rPr>
              <a:t>!</a:t>
            </a:r>
          </a:p>
        </p:txBody>
      </p:sp>
      <p:pic>
        <p:nvPicPr>
          <p:cNvPr id="5" name="Picture 4">
            <a:extLst>
              <a:ext uri="{FF2B5EF4-FFF2-40B4-BE49-F238E27FC236}">
                <a16:creationId xmlns:a16="http://schemas.microsoft.com/office/drawing/2014/main" id="{163B363B-7F15-456F-5080-61238F957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3895" y="3181350"/>
            <a:ext cx="3964211" cy="2914252"/>
          </a:xfrm>
          <a:prstGeom prst="rect">
            <a:avLst/>
          </a:prstGeom>
        </p:spPr>
      </p:pic>
      <p:pic>
        <p:nvPicPr>
          <p:cNvPr id="3" name="Picture 2" descr="A black heart with swirls&#10;&#10;Description automatically generated">
            <a:extLst>
              <a:ext uri="{FF2B5EF4-FFF2-40B4-BE49-F238E27FC236}">
                <a16:creationId xmlns:a16="http://schemas.microsoft.com/office/drawing/2014/main" id="{B3D92F6E-0508-0F63-385A-509DAE8691BC}"/>
              </a:ext>
            </a:extLst>
          </p:cNvPr>
          <p:cNvPicPr/>
          <p:nvPr/>
        </p:nvPicPr>
        <p:blipFill rotWithShape="1">
          <a:blip r:embed="rId3">
            <a:extLst>
              <a:ext uri="{28A0092B-C50C-407E-A947-70E740481C1C}">
                <a14:useLocalDpi xmlns:a14="http://schemas.microsoft.com/office/drawing/2010/main" val="0"/>
              </a:ext>
            </a:extLst>
          </a:blip>
          <a:srcRect l="11364" t="9458" r="27409" b="16019"/>
          <a:stretch/>
        </p:blipFill>
        <p:spPr>
          <a:xfrm>
            <a:off x="11480800" y="5892798"/>
            <a:ext cx="513644" cy="629656"/>
          </a:xfrm>
          <a:prstGeom prst="rect">
            <a:avLst/>
          </a:prstGeom>
        </p:spPr>
      </p:pic>
    </p:spTree>
    <p:extLst>
      <p:ext uri="{BB962C8B-B14F-4D97-AF65-F5344CB8AC3E}">
        <p14:creationId xmlns:p14="http://schemas.microsoft.com/office/powerpoint/2010/main" val="4008348894"/>
      </p:ext>
    </p:extLst>
  </p:cSld>
  <p:clrMapOvr>
    <a:masterClrMapping/>
  </p:clrMapOvr>
</p:sld>
</file>

<file path=ppt/theme/theme1.xml><?xml version="1.0" encoding="utf-8"?>
<a:theme xmlns:a="http://schemas.openxmlformats.org/drawingml/2006/main" name="Office Theme">
  <a:themeElements>
    <a:clrScheme name="PHONOGRAM">
      <a:dk1>
        <a:sysClr val="windowText" lastClr="000000"/>
      </a:dk1>
      <a:lt1>
        <a:sysClr val="window" lastClr="FFFFFF"/>
      </a:lt1>
      <a:dk2>
        <a:srgbClr val="44546A"/>
      </a:dk2>
      <a:lt2>
        <a:srgbClr val="E7E6E6"/>
      </a:lt2>
      <a:accent1>
        <a:srgbClr val="0A145A"/>
      </a:accent1>
      <a:accent2>
        <a:srgbClr val="3448D8"/>
      </a:accent2>
      <a:accent3>
        <a:srgbClr val="FFC122"/>
      </a:accent3>
      <a:accent4>
        <a:srgbClr val="205D76"/>
      </a:accent4>
      <a:accent5>
        <a:srgbClr val="FC644D"/>
      </a:accent5>
      <a:accent6>
        <a:srgbClr val="253846"/>
      </a:accent6>
      <a:hlink>
        <a:srgbClr val="0563C1"/>
      </a:hlink>
      <a:folHlink>
        <a:srgbClr val="954F72"/>
      </a:folHlink>
    </a:clrScheme>
    <a:fontScheme name="gurbani">
      <a:majorFont>
        <a:latin typeface="Fredoka One"/>
        <a:ea typeface=""/>
        <a:cs typeface=""/>
      </a:majorFont>
      <a:minorFont>
        <a:latin typeface="GurbaniWebThi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2438</TotalTime>
  <Words>585</Words>
  <Application>Microsoft Office PowerPoint</Application>
  <PresentationFormat>Widescreen</PresentationFormat>
  <Paragraphs>337</Paragraphs>
  <Slides>43</Slides>
  <Notes>7</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Impact</vt:lpstr>
      <vt:lpstr>Fredoka One</vt:lpstr>
      <vt:lpstr>Arial</vt:lpstr>
      <vt:lpstr>Calibri</vt:lpstr>
      <vt:lpstr>GurbaniWebThick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Taha Arshad</dc:creator>
  <cp:lastModifiedBy>Sanmukh Kaur</cp:lastModifiedBy>
  <cp:revision>25</cp:revision>
  <dcterms:created xsi:type="dcterms:W3CDTF">2022-12-10T13:40:05Z</dcterms:created>
  <dcterms:modified xsi:type="dcterms:W3CDTF">2024-06-11T10:07:00Z</dcterms:modified>
</cp:coreProperties>
</file>